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8"/>
  </p:handoutMasterIdLst>
  <p:sldIdLst>
    <p:sldId id="256" r:id="rId2"/>
    <p:sldId id="257" r:id="rId3"/>
    <p:sldId id="283" r:id="rId4"/>
    <p:sldId id="300" r:id="rId5"/>
    <p:sldId id="284" r:id="rId6"/>
    <p:sldId id="258" r:id="rId7"/>
    <p:sldId id="260" r:id="rId8"/>
    <p:sldId id="259" r:id="rId9"/>
    <p:sldId id="288" r:id="rId10"/>
    <p:sldId id="290" r:id="rId11"/>
    <p:sldId id="264" r:id="rId12"/>
    <p:sldId id="291" r:id="rId13"/>
    <p:sldId id="287" r:id="rId14"/>
    <p:sldId id="318" r:id="rId15"/>
    <p:sldId id="319" r:id="rId16"/>
    <p:sldId id="292" r:id="rId17"/>
    <p:sldId id="293" r:id="rId18"/>
    <p:sldId id="273" r:id="rId19"/>
    <p:sldId id="296" r:id="rId20"/>
    <p:sldId id="297" r:id="rId21"/>
    <p:sldId id="328" r:id="rId22"/>
    <p:sldId id="329" r:id="rId23"/>
    <p:sldId id="331" r:id="rId24"/>
    <p:sldId id="298" r:id="rId25"/>
    <p:sldId id="299" r:id="rId26"/>
    <p:sldId id="295" r:id="rId27"/>
  </p:sldIdLst>
  <p:sldSz cx="12192000" cy="6858000"/>
  <p:notesSz cx="6858000" cy="9144000"/>
  <p:embeddedFontLst>
    <p:embeddedFont>
      <p:font typeface="微软雅黑" panose="020B0503020204020204" pitchFamily="34" charset="-122"/>
      <p:regular r:id="rId29"/>
      <p:bold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微软雅黑 Light" panose="020B0502040204020203" pitchFamily="34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3048"/>
    <a:srgbClr val="FF6D3B"/>
    <a:srgbClr val="FFCA28"/>
    <a:srgbClr val="000000"/>
    <a:srgbClr val="D83835"/>
    <a:srgbClr val="1976D2"/>
    <a:srgbClr val="FFFFFF"/>
    <a:srgbClr val="E98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696"/>
      </p:cViewPr>
      <p:guideLst>
        <p:guide orient="horz" pos="2160"/>
        <p:guide pos="38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9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63A51-8535-4AE8-8B1D-473B0B091AE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67A79-C6FD-45AB-89C5-B107B2DA1F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900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651903"/>
            <a:ext cx="10515600" cy="642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34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8FF1D-608C-4B31-A64E-D6B449352438}" type="datetimeFigureOut">
              <a:rPr lang="zh-CN" altLang="en-US" smtClean="0"/>
              <a:t>2016/6/17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1DAEC-8E9A-4EF9-9938-307020ACAF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微软雅黑 Light" pitchFamily="34" charset="-122"/>
          <a:ea typeface="微软雅黑 Light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itchFamily="34" charset="0"/>
        <a:buNone/>
        <a:defRPr sz="1800" kern="1200">
          <a:solidFill>
            <a:schemeClr val="bg1"/>
          </a:solidFill>
          <a:latin typeface="微软雅黑 Light" pitchFamily="34" charset="-122"/>
          <a:ea typeface="微软雅黑 Light" pitchFamily="34" charset="-122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itchFamily="34" charset="0"/>
        <a:buNone/>
        <a:defRPr sz="1800" kern="1200">
          <a:solidFill>
            <a:schemeClr val="bg1"/>
          </a:solidFill>
          <a:latin typeface="微软雅黑 Light" pitchFamily="34" charset="-122"/>
          <a:ea typeface="微软雅黑 Light" pitchFamily="34" charset="-122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itchFamily="34" charset="0"/>
        <a:buNone/>
        <a:defRPr sz="1800" kern="1200">
          <a:solidFill>
            <a:schemeClr val="bg1"/>
          </a:solidFill>
          <a:latin typeface="微软雅黑 Light" pitchFamily="34" charset="-122"/>
          <a:ea typeface="微软雅黑 Light" pitchFamily="34" charset="-122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itchFamily="34" charset="0"/>
        <a:buNone/>
        <a:defRPr sz="1800" kern="1200">
          <a:solidFill>
            <a:schemeClr val="bg1"/>
          </a:solidFill>
          <a:latin typeface="微软雅黑 Light" pitchFamily="34" charset="-122"/>
          <a:ea typeface="微软雅黑 Light" pitchFamily="34" charset="-122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itchFamily="34" charset="0"/>
        <a:buNone/>
        <a:defRPr sz="1800" kern="1200">
          <a:solidFill>
            <a:schemeClr val="bg1"/>
          </a:solidFill>
          <a:latin typeface="微软雅黑 Light" pitchFamily="34" charset="-122"/>
          <a:ea typeface="微软雅黑 Light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Visio___2.vs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Visio___3.vsdx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__1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0516" y="1323627"/>
            <a:ext cx="9144000" cy="2086768"/>
          </a:xfrm>
        </p:spPr>
        <p:txBody>
          <a:bodyPr>
            <a:normAutofit/>
          </a:bodyPr>
          <a:lstStyle/>
          <a:p>
            <a:pPr algn="l"/>
            <a:r>
              <a:rPr lang="zh-CN" altLang="zh-CN" sz="8000" dirty="0"/>
              <a:t>玻璃缺陷检测</a:t>
            </a:r>
            <a:endParaRPr lang="zh-CN" altLang="en-US" sz="8000" dirty="0"/>
          </a:p>
        </p:txBody>
      </p:sp>
      <p:sp>
        <p:nvSpPr>
          <p:cNvPr id="20" name="矩形 19"/>
          <p:cNvSpPr/>
          <p:nvPr/>
        </p:nvSpPr>
        <p:spPr>
          <a:xfrm>
            <a:off x="789835" y="4019459"/>
            <a:ext cx="8297015" cy="638745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924800" y="1687755"/>
            <a:ext cx="4267200" cy="5170246"/>
            <a:chOff x="8979743" y="2912872"/>
            <a:chExt cx="3237658" cy="3922827"/>
          </a:xfrm>
        </p:grpSpPr>
        <p:sp>
          <p:nvSpPr>
            <p:cNvPr id="9" name="Freeform 5"/>
            <p:cNvSpPr/>
            <p:nvPr/>
          </p:nvSpPr>
          <p:spPr bwMode="auto">
            <a:xfrm>
              <a:off x="8979743" y="4567155"/>
              <a:ext cx="445384" cy="394483"/>
            </a:xfrm>
            <a:custGeom>
              <a:avLst/>
              <a:gdLst>
                <a:gd name="T0" fmla="*/ 37 w 41"/>
                <a:gd name="T1" fmla="*/ 30 h 36"/>
                <a:gd name="T2" fmla="*/ 20 w 41"/>
                <a:gd name="T3" fmla="*/ 32 h 36"/>
                <a:gd name="T4" fmla="*/ 8 w 41"/>
                <a:gd name="T5" fmla="*/ 24 h 36"/>
                <a:gd name="T6" fmla="*/ 4 w 41"/>
                <a:gd name="T7" fmla="*/ 6 h 36"/>
                <a:gd name="T8" fmla="*/ 22 w 41"/>
                <a:gd name="T9" fmla="*/ 4 h 36"/>
                <a:gd name="T10" fmla="*/ 34 w 41"/>
                <a:gd name="T11" fmla="*/ 12 h 36"/>
                <a:gd name="T12" fmla="*/ 37 w 41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6">
                  <a:moveTo>
                    <a:pt x="37" y="30"/>
                  </a:moveTo>
                  <a:cubicBezTo>
                    <a:pt x="34" y="35"/>
                    <a:pt x="26" y="36"/>
                    <a:pt x="20" y="3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20"/>
                    <a:pt x="0" y="12"/>
                    <a:pt x="4" y="6"/>
                  </a:cubicBezTo>
                  <a:cubicBezTo>
                    <a:pt x="8" y="1"/>
                    <a:pt x="16" y="0"/>
                    <a:pt x="22" y="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40" y="16"/>
                    <a:pt x="41" y="24"/>
                    <a:pt x="37" y="30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 bwMode="auto">
            <a:xfrm>
              <a:off x="10564038" y="4917099"/>
              <a:ext cx="1653363" cy="1918600"/>
            </a:xfrm>
            <a:custGeom>
              <a:avLst/>
              <a:gdLst>
                <a:gd name="connsiteX0" fmla="*/ 707914 w 1653363"/>
                <a:gd name="connsiteY0" fmla="*/ 0 h 1918600"/>
                <a:gd name="connsiteX1" fmla="*/ 1625056 w 1653363"/>
                <a:gd name="connsiteY1" fmla="*/ 671466 h 1918600"/>
                <a:gd name="connsiteX2" fmla="*/ 1653363 w 1653363"/>
                <a:gd name="connsiteY2" fmla="*/ 692191 h 1918600"/>
                <a:gd name="connsiteX3" fmla="*/ 1653363 w 1653363"/>
                <a:gd name="connsiteY3" fmla="*/ 1918600 h 1918600"/>
                <a:gd name="connsiteX4" fmla="*/ 1206607 w 1653363"/>
                <a:gd name="connsiteY4" fmla="*/ 1918600 h 1918600"/>
                <a:gd name="connsiteX5" fmla="*/ 0 w 1653363"/>
                <a:gd name="connsiteY5" fmla="*/ 1021250 h 1918600"/>
                <a:gd name="connsiteX6" fmla="*/ 707914 w 1653363"/>
                <a:gd name="connsiteY6" fmla="*/ 0 h 191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3363" h="1918600">
                  <a:moveTo>
                    <a:pt x="707914" y="0"/>
                  </a:moveTo>
                  <a:cubicBezTo>
                    <a:pt x="707914" y="0"/>
                    <a:pt x="707914" y="0"/>
                    <a:pt x="1625056" y="671466"/>
                  </a:cubicBezTo>
                  <a:lnTo>
                    <a:pt x="1653363" y="692191"/>
                  </a:lnTo>
                  <a:lnTo>
                    <a:pt x="1653363" y="1918600"/>
                  </a:lnTo>
                  <a:lnTo>
                    <a:pt x="1206607" y="1918600"/>
                  </a:lnTo>
                  <a:lnTo>
                    <a:pt x="0" y="1021250"/>
                  </a:lnTo>
                  <a:cubicBezTo>
                    <a:pt x="0" y="1021250"/>
                    <a:pt x="0" y="1021250"/>
                    <a:pt x="707914" y="0"/>
                  </a:cubicBezTo>
                  <a:close/>
                </a:path>
              </a:pathLst>
            </a:custGeom>
            <a:solidFill>
              <a:srgbClr val="FF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9221523" y="3988156"/>
              <a:ext cx="1756085" cy="1679733"/>
            </a:xfrm>
            <a:custGeom>
              <a:avLst/>
              <a:gdLst>
                <a:gd name="T0" fmla="*/ 5 w 161"/>
                <a:gd name="T1" fmla="*/ 78 h 153"/>
                <a:gd name="T2" fmla="*/ 53 w 161"/>
                <a:gd name="T3" fmla="*/ 8 h 153"/>
                <a:gd name="T4" fmla="*/ 73 w 161"/>
                <a:gd name="T5" fmla="*/ 5 h 153"/>
                <a:gd name="T6" fmla="*/ 144 w 161"/>
                <a:gd name="T7" fmla="*/ 54 h 153"/>
                <a:gd name="T8" fmla="*/ 147 w 161"/>
                <a:gd name="T9" fmla="*/ 74 h 153"/>
                <a:gd name="T10" fmla="*/ 161 w 161"/>
                <a:gd name="T11" fmla="*/ 84 h 153"/>
                <a:gd name="T12" fmla="*/ 112 w 161"/>
                <a:gd name="T13" fmla="*/ 153 h 153"/>
                <a:gd name="T14" fmla="*/ 99 w 161"/>
                <a:gd name="T15" fmla="*/ 143 h 153"/>
                <a:gd name="T16" fmla="*/ 79 w 161"/>
                <a:gd name="T17" fmla="*/ 147 h 153"/>
                <a:gd name="T18" fmla="*/ 8 w 161"/>
                <a:gd name="T19" fmla="*/ 98 h 153"/>
                <a:gd name="T20" fmla="*/ 5 w 161"/>
                <a:gd name="T21" fmla="*/ 7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53">
                  <a:moveTo>
                    <a:pt x="5" y="78"/>
                  </a:moveTo>
                  <a:cubicBezTo>
                    <a:pt x="53" y="8"/>
                    <a:pt x="53" y="8"/>
                    <a:pt x="53" y="8"/>
                  </a:cubicBezTo>
                  <a:cubicBezTo>
                    <a:pt x="58" y="2"/>
                    <a:pt x="67" y="0"/>
                    <a:pt x="73" y="5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50" y="58"/>
                    <a:pt x="152" y="67"/>
                    <a:pt x="147" y="7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12" y="153"/>
                    <a:pt x="112" y="153"/>
                    <a:pt x="112" y="153"/>
                  </a:cubicBezTo>
                  <a:cubicBezTo>
                    <a:pt x="99" y="143"/>
                    <a:pt x="99" y="143"/>
                    <a:pt x="99" y="143"/>
                  </a:cubicBezTo>
                  <a:cubicBezTo>
                    <a:pt x="94" y="150"/>
                    <a:pt x="85" y="152"/>
                    <a:pt x="79" y="14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2" y="93"/>
                    <a:pt x="0" y="84"/>
                    <a:pt x="5" y="78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8979743" y="3428245"/>
              <a:ext cx="381758" cy="337219"/>
            </a:xfrm>
            <a:custGeom>
              <a:avLst/>
              <a:gdLst>
                <a:gd name="T0" fmla="*/ 4 w 35"/>
                <a:gd name="T1" fmla="*/ 25 h 31"/>
                <a:gd name="T2" fmla="*/ 23 w 35"/>
                <a:gd name="T3" fmla="*/ 26 h 31"/>
                <a:gd name="T4" fmla="*/ 26 w 35"/>
                <a:gd name="T5" fmla="*/ 24 h 31"/>
                <a:gd name="T6" fmla="*/ 31 w 35"/>
                <a:gd name="T7" fmla="*/ 6 h 31"/>
                <a:gd name="T8" fmla="*/ 12 w 35"/>
                <a:gd name="T9" fmla="*/ 4 h 31"/>
                <a:gd name="T10" fmla="*/ 9 w 35"/>
                <a:gd name="T11" fmla="*/ 6 h 31"/>
                <a:gd name="T12" fmla="*/ 4 w 35"/>
                <a:gd name="T13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1">
                  <a:moveTo>
                    <a:pt x="4" y="25"/>
                  </a:moveTo>
                  <a:cubicBezTo>
                    <a:pt x="8" y="30"/>
                    <a:pt x="16" y="31"/>
                    <a:pt x="23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0"/>
                    <a:pt x="35" y="11"/>
                    <a:pt x="31" y="6"/>
                  </a:cubicBezTo>
                  <a:cubicBezTo>
                    <a:pt x="27" y="0"/>
                    <a:pt x="18" y="0"/>
                    <a:pt x="12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" y="11"/>
                    <a:pt x="0" y="19"/>
                    <a:pt x="4" y="25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9266061" y="2957410"/>
              <a:ext cx="1088009" cy="2036040"/>
            </a:xfrm>
            <a:custGeom>
              <a:avLst/>
              <a:gdLst>
                <a:gd name="T0" fmla="*/ 92 w 100"/>
                <a:gd name="T1" fmla="*/ 0 h 186"/>
                <a:gd name="T2" fmla="*/ 8 w 100"/>
                <a:gd name="T3" fmla="*/ 0 h 186"/>
                <a:gd name="T4" fmla="*/ 0 w 100"/>
                <a:gd name="T5" fmla="*/ 8 h 186"/>
                <a:gd name="T6" fmla="*/ 0 w 100"/>
                <a:gd name="T7" fmla="*/ 178 h 186"/>
                <a:gd name="T8" fmla="*/ 8 w 100"/>
                <a:gd name="T9" fmla="*/ 186 h 186"/>
                <a:gd name="T10" fmla="*/ 92 w 100"/>
                <a:gd name="T11" fmla="*/ 186 h 186"/>
                <a:gd name="T12" fmla="*/ 100 w 100"/>
                <a:gd name="T13" fmla="*/ 178 h 186"/>
                <a:gd name="T14" fmla="*/ 100 w 100"/>
                <a:gd name="T15" fmla="*/ 8 h 186"/>
                <a:gd name="T16" fmla="*/ 92 w 100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86">
                  <a:moveTo>
                    <a:pt x="9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2"/>
                    <a:pt x="4" y="186"/>
                    <a:pt x="8" y="186"/>
                  </a:cubicBezTo>
                  <a:cubicBezTo>
                    <a:pt x="92" y="186"/>
                    <a:pt x="92" y="186"/>
                    <a:pt x="92" y="186"/>
                  </a:cubicBezTo>
                  <a:cubicBezTo>
                    <a:pt x="97" y="186"/>
                    <a:pt x="100" y="182"/>
                    <a:pt x="100" y="17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3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auto">
            <a:xfrm>
              <a:off x="9227885" y="2912872"/>
              <a:ext cx="1170723" cy="2118754"/>
            </a:xfrm>
            <a:custGeom>
              <a:avLst/>
              <a:gdLst>
                <a:gd name="T0" fmla="*/ 95 w 107"/>
                <a:gd name="T1" fmla="*/ 0 h 193"/>
                <a:gd name="T2" fmla="*/ 11 w 107"/>
                <a:gd name="T3" fmla="*/ 0 h 193"/>
                <a:gd name="T4" fmla="*/ 3 w 107"/>
                <a:gd name="T5" fmla="*/ 4 h 193"/>
                <a:gd name="T6" fmla="*/ 0 w 107"/>
                <a:gd name="T7" fmla="*/ 12 h 193"/>
                <a:gd name="T8" fmla="*/ 0 w 107"/>
                <a:gd name="T9" fmla="*/ 182 h 193"/>
                <a:gd name="T10" fmla="*/ 3 w 107"/>
                <a:gd name="T11" fmla="*/ 190 h 193"/>
                <a:gd name="T12" fmla="*/ 11 w 107"/>
                <a:gd name="T13" fmla="*/ 193 h 193"/>
                <a:gd name="T14" fmla="*/ 95 w 107"/>
                <a:gd name="T15" fmla="*/ 193 h 193"/>
                <a:gd name="T16" fmla="*/ 103 w 107"/>
                <a:gd name="T17" fmla="*/ 190 h 193"/>
                <a:gd name="T18" fmla="*/ 107 w 107"/>
                <a:gd name="T19" fmla="*/ 182 h 193"/>
                <a:gd name="T20" fmla="*/ 107 w 107"/>
                <a:gd name="T21" fmla="*/ 12 h 193"/>
                <a:gd name="T22" fmla="*/ 103 w 107"/>
                <a:gd name="T23" fmla="*/ 4 h 193"/>
                <a:gd name="T24" fmla="*/ 95 w 107"/>
                <a:gd name="T25" fmla="*/ 0 h 193"/>
                <a:gd name="T26" fmla="*/ 11 w 107"/>
                <a:gd name="T27" fmla="*/ 7 h 193"/>
                <a:gd name="T28" fmla="*/ 95 w 107"/>
                <a:gd name="T29" fmla="*/ 7 h 193"/>
                <a:gd name="T30" fmla="*/ 99 w 107"/>
                <a:gd name="T31" fmla="*/ 8 h 193"/>
                <a:gd name="T32" fmla="*/ 100 w 107"/>
                <a:gd name="T33" fmla="*/ 12 h 193"/>
                <a:gd name="T34" fmla="*/ 100 w 107"/>
                <a:gd name="T35" fmla="*/ 182 h 193"/>
                <a:gd name="T36" fmla="*/ 99 w 107"/>
                <a:gd name="T37" fmla="*/ 185 h 193"/>
                <a:gd name="T38" fmla="*/ 95 w 107"/>
                <a:gd name="T39" fmla="*/ 187 h 193"/>
                <a:gd name="T40" fmla="*/ 11 w 107"/>
                <a:gd name="T41" fmla="*/ 187 h 193"/>
                <a:gd name="T42" fmla="*/ 8 w 107"/>
                <a:gd name="T43" fmla="*/ 185 h 193"/>
                <a:gd name="T44" fmla="*/ 6 w 107"/>
                <a:gd name="T45" fmla="*/ 182 h 193"/>
                <a:gd name="T46" fmla="*/ 6 w 107"/>
                <a:gd name="T47" fmla="*/ 12 h 193"/>
                <a:gd name="T48" fmla="*/ 8 w 107"/>
                <a:gd name="T49" fmla="*/ 8 h 193"/>
                <a:gd name="T50" fmla="*/ 11 w 107"/>
                <a:gd name="T51" fmla="*/ 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" h="193">
                  <a:moveTo>
                    <a:pt x="9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5"/>
                    <a:pt x="1" y="188"/>
                    <a:pt x="3" y="190"/>
                  </a:cubicBezTo>
                  <a:cubicBezTo>
                    <a:pt x="5" y="192"/>
                    <a:pt x="8" y="193"/>
                    <a:pt x="11" y="193"/>
                  </a:cubicBezTo>
                  <a:cubicBezTo>
                    <a:pt x="95" y="193"/>
                    <a:pt x="95" y="193"/>
                    <a:pt x="95" y="193"/>
                  </a:cubicBezTo>
                  <a:cubicBezTo>
                    <a:pt x="98" y="193"/>
                    <a:pt x="101" y="192"/>
                    <a:pt x="103" y="190"/>
                  </a:cubicBezTo>
                  <a:cubicBezTo>
                    <a:pt x="105" y="188"/>
                    <a:pt x="107" y="185"/>
                    <a:pt x="107" y="18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9"/>
                    <a:pt x="105" y="6"/>
                    <a:pt x="103" y="4"/>
                  </a:cubicBezTo>
                  <a:cubicBezTo>
                    <a:pt x="101" y="2"/>
                    <a:pt x="98" y="0"/>
                    <a:pt x="95" y="0"/>
                  </a:cubicBezTo>
                  <a:close/>
                  <a:moveTo>
                    <a:pt x="11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6" y="7"/>
                    <a:pt x="98" y="7"/>
                    <a:pt x="99" y="8"/>
                  </a:cubicBezTo>
                  <a:cubicBezTo>
                    <a:pt x="100" y="9"/>
                    <a:pt x="100" y="11"/>
                    <a:pt x="100" y="12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00" y="183"/>
                    <a:pt x="100" y="184"/>
                    <a:pt x="99" y="185"/>
                  </a:cubicBezTo>
                  <a:cubicBezTo>
                    <a:pt x="98" y="186"/>
                    <a:pt x="96" y="187"/>
                    <a:pt x="95" y="187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0" y="187"/>
                    <a:pt x="9" y="186"/>
                    <a:pt x="8" y="185"/>
                  </a:cubicBezTo>
                  <a:cubicBezTo>
                    <a:pt x="7" y="184"/>
                    <a:pt x="6" y="183"/>
                    <a:pt x="6" y="18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7" y="9"/>
                    <a:pt x="8" y="8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9329687" y="3358256"/>
              <a:ext cx="967119" cy="1234349"/>
            </a:xfrm>
            <a:prstGeom prst="rect">
              <a:avLst/>
            </a:pr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2"/>
            <p:cNvSpPr/>
            <p:nvPr/>
          </p:nvSpPr>
          <p:spPr bwMode="auto">
            <a:xfrm>
              <a:off x="9329687" y="3358256"/>
              <a:ext cx="967119" cy="1234349"/>
            </a:xfrm>
            <a:custGeom>
              <a:avLst/>
              <a:gdLst>
                <a:gd name="T0" fmla="*/ 0 w 152"/>
                <a:gd name="T1" fmla="*/ 0 h 194"/>
                <a:gd name="T2" fmla="*/ 152 w 152"/>
                <a:gd name="T3" fmla="*/ 0 h 194"/>
                <a:gd name="T4" fmla="*/ 0 w 152"/>
                <a:gd name="T5" fmla="*/ 194 h 194"/>
                <a:gd name="T6" fmla="*/ 0 w 152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94">
                  <a:moveTo>
                    <a:pt x="0" y="0"/>
                  </a:moveTo>
                  <a:lnTo>
                    <a:pt x="152" y="0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9685995" y="3173740"/>
              <a:ext cx="241780" cy="31813"/>
            </a:xfrm>
            <a:custGeom>
              <a:avLst/>
              <a:gdLst>
                <a:gd name="T0" fmla="*/ 21 w 22"/>
                <a:gd name="T1" fmla="*/ 0 h 3"/>
                <a:gd name="T2" fmla="*/ 1 w 22"/>
                <a:gd name="T3" fmla="*/ 0 h 3"/>
                <a:gd name="T4" fmla="*/ 0 w 22"/>
                <a:gd name="T5" fmla="*/ 1 h 3"/>
                <a:gd name="T6" fmla="*/ 0 w 22"/>
                <a:gd name="T7" fmla="*/ 1 h 3"/>
                <a:gd name="T8" fmla="*/ 1 w 22"/>
                <a:gd name="T9" fmla="*/ 3 h 3"/>
                <a:gd name="T10" fmla="*/ 21 w 22"/>
                <a:gd name="T11" fmla="*/ 3 h 3"/>
                <a:gd name="T12" fmla="*/ 22 w 22"/>
                <a:gd name="T13" fmla="*/ 1 h 3"/>
                <a:gd name="T14" fmla="*/ 22 w 22"/>
                <a:gd name="T15" fmla="*/ 1 h 3"/>
                <a:gd name="T16" fmla="*/ 21 w 2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9679632" y="3161014"/>
              <a:ext cx="260868" cy="44538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1 w 24"/>
                <a:gd name="T5" fmla="*/ 1 h 4"/>
                <a:gd name="T6" fmla="*/ 1 w 24"/>
                <a:gd name="T7" fmla="*/ 1 h 4"/>
                <a:gd name="T8" fmla="*/ 0 w 24"/>
                <a:gd name="T9" fmla="*/ 2 h 4"/>
                <a:gd name="T10" fmla="*/ 1 w 24"/>
                <a:gd name="T11" fmla="*/ 3 h 4"/>
                <a:gd name="T12" fmla="*/ 2 w 24"/>
                <a:gd name="T13" fmla="*/ 4 h 4"/>
                <a:gd name="T14" fmla="*/ 22 w 24"/>
                <a:gd name="T15" fmla="*/ 4 h 4"/>
                <a:gd name="T16" fmla="*/ 23 w 24"/>
                <a:gd name="T17" fmla="*/ 3 h 4"/>
                <a:gd name="T18" fmla="*/ 23 w 24"/>
                <a:gd name="T19" fmla="*/ 3 h 4"/>
                <a:gd name="T20" fmla="*/ 24 w 24"/>
                <a:gd name="T21" fmla="*/ 2 h 4"/>
                <a:gd name="T22" fmla="*/ 23 w 24"/>
                <a:gd name="T23" fmla="*/ 1 h 4"/>
                <a:gd name="T24" fmla="*/ 23 w 24"/>
                <a:gd name="T25" fmla="*/ 1 h 4"/>
                <a:gd name="T26" fmla="*/ 22 w 24"/>
                <a:gd name="T27" fmla="*/ 0 h 4"/>
                <a:gd name="T28" fmla="*/ 2 w 24"/>
                <a:gd name="T29" fmla="*/ 1 h 4"/>
                <a:gd name="T30" fmla="*/ 22 w 24"/>
                <a:gd name="T31" fmla="*/ 1 h 4"/>
                <a:gd name="T32" fmla="*/ 23 w 24"/>
                <a:gd name="T33" fmla="*/ 1 h 4"/>
                <a:gd name="T34" fmla="*/ 23 w 24"/>
                <a:gd name="T35" fmla="*/ 1 h 4"/>
                <a:gd name="T36" fmla="*/ 23 w 24"/>
                <a:gd name="T37" fmla="*/ 2 h 4"/>
                <a:gd name="T38" fmla="*/ 23 w 24"/>
                <a:gd name="T39" fmla="*/ 3 h 4"/>
                <a:gd name="T40" fmla="*/ 23 w 24"/>
                <a:gd name="T41" fmla="*/ 3 h 4"/>
                <a:gd name="T42" fmla="*/ 22 w 24"/>
                <a:gd name="T43" fmla="*/ 3 h 4"/>
                <a:gd name="T44" fmla="*/ 2 w 24"/>
                <a:gd name="T45" fmla="*/ 3 h 4"/>
                <a:gd name="T46" fmla="*/ 2 w 24"/>
                <a:gd name="T47" fmla="*/ 3 h 4"/>
                <a:gd name="T48" fmla="*/ 1 w 24"/>
                <a:gd name="T49" fmla="*/ 2 h 4"/>
                <a:gd name="T50" fmla="*/ 2 w 24"/>
                <a:gd name="T51" fmla="*/ 1 h 4"/>
                <a:gd name="T52" fmla="*/ 2 w 24"/>
                <a:gd name="T53" fmla="*/ 1 h 4"/>
                <a:gd name="T54" fmla="*/ 2 w 24"/>
                <a:gd name="T5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9711445" y="4656232"/>
              <a:ext cx="203604" cy="209967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9775071" y="4719858"/>
              <a:ext cx="63626" cy="76352"/>
            </a:xfrm>
            <a:custGeom>
              <a:avLst/>
              <a:gdLst>
                <a:gd name="T0" fmla="*/ 5 w 6"/>
                <a:gd name="T1" fmla="*/ 0 h 7"/>
                <a:gd name="T2" fmla="*/ 1 w 6"/>
                <a:gd name="T3" fmla="*/ 0 h 7"/>
                <a:gd name="T4" fmla="*/ 0 w 6"/>
                <a:gd name="T5" fmla="*/ 1 h 7"/>
                <a:gd name="T6" fmla="*/ 0 w 6"/>
                <a:gd name="T7" fmla="*/ 5 h 7"/>
                <a:gd name="T8" fmla="*/ 1 w 6"/>
                <a:gd name="T9" fmla="*/ 7 h 7"/>
                <a:gd name="T10" fmla="*/ 5 w 6"/>
                <a:gd name="T11" fmla="*/ 7 h 7"/>
                <a:gd name="T12" fmla="*/ 6 w 6"/>
                <a:gd name="T13" fmla="*/ 5 h 7"/>
                <a:gd name="T14" fmla="*/ 6 w 6"/>
                <a:gd name="T15" fmla="*/ 1 h 7"/>
                <a:gd name="T16" fmla="*/ 5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9393314" y="3402794"/>
              <a:ext cx="1202536" cy="1196174"/>
            </a:xfrm>
            <a:custGeom>
              <a:avLst/>
              <a:gdLst>
                <a:gd name="T0" fmla="*/ 46 w 110"/>
                <a:gd name="T1" fmla="*/ 3 h 109"/>
                <a:gd name="T2" fmla="*/ 107 w 110"/>
                <a:gd name="T3" fmla="*/ 60 h 109"/>
                <a:gd name="T4" fmla="*/ 108 w 110"/>
                <a:gd name="T5" fmla="*/ 70 h 109"/>
                <a:gd name="T6" fmla="*/ 74 w 110"/>
                <a:gd name="T7" fmla="*/ 106 h 109"/>
                <a:gd name="T8" fmla="*/ 64 w 110"/>
                <a:gd name="T9" fmla="*/ 106 h 109"/>
                <a:gd name="T10" fmla="*/ 3 w 110"/>
                <a:gd name="T11" fmla="*/ 49 h 109"/>
                <a:gd name="T12" fmla="*/ 3 w 110"/>
                <a:gd name="T13" fmla="*/ 39 h 109"/>
                <a:gd name="T14" fmla="*/ 36 w 110"/>
                <a:gd name="T15" fmla="*/ 3 h 109"/>
                <a:gd name="T16" fmla="*/ 46 w 110"/>
                <a:gd name="T17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09">
                  <a:moveTo>
                    <a:pt x="46" y="3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0" y="63"/>
                    <a:pt x="110" y="67"/>
                    <a:pt x="108" y="70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2" y="108"/>
                    <a:pt x="67" y="109"/>
                    <a:pt x="64" y="10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6"/>
                    <a:pt x="0" y="42"/>
                    <a:pt x="3" y="39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9" y="0"/>
                    <a:pt x="43" y="0"/>
                    <a:pt x="46" y="3"/>
                  </a:cubicBezTo>
                  <a:close/>
                </a:path>
              </a:pathLst>
            </a:custGeom>
            <a:solidFill>
              <a:srgbClr val="027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9679632" y="3472783"/>
              <a:ext cx="858955" cy="808053"/>
            </a:xfrm>
            <a:custGeom>
              <a:avLst/>
              <a:gdLst>
                <a:gd name="T0" fmla="*/ 13 w 135"/>
                <a:gd name="T1" fmla="*/ 0 h 127"/>
                <a:gd name="T2" fmla="*/ 135 w 135"/>
                <a:gd name="T3" fmla="*/ 113 h 127"/>
                <a:gd name="T4" fmla="*/ 123 w 135"/>
                <a:gd name="T5" fmla="*/ 127 h 127"/>
                <a:gd name="T6" fmla="*/ 0 w 135"/>
                <a:gd name="T7" fmla="*/ 12 h 127"/>
                <a:gd name="T8" fmla="*/ 13 w 13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7">
                  <a:moveTo>
                    <a:pt x="13" y="0"/>
                  </a:moveTo>
                  <a:lnTo>
                    <a:pt x="135" y="113"/>
                  </a:lnTo>
                  <a:lnTo>
                    <a:pt x="123" y="127"/>
                  </a:lnTo>
                  <a:lnTo>
                    <a:pt x="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9514204" y="3752739"/>
              <a:ext cx="248142" cy="254505"/>
            </a:xfrm>
            <a:custGeom>
              <a:avLst/>
              <a:gdLst>
                <a:gd name="T0" fmla="*/ 19 w 23"/>
                <a:gd name="T1" fmla="*/ 3 h 23"/>
                <a:gd name="T2" fmla="*/ 19 w 23"/>
                <a:gd name="T3" fmla="*/ 18 h 23"/>
                <a:gd name="T4" fmla="*/ 4 w 23"/>
                <a:gd name="T5" fmla="*/ 19 h 23"/>
                <a:gd name="T6" fmla="*/ 4 w 23"/>
                <a:gd name="T7" fmla="*/ 4 h 23"/>
                <a:gd name="T8" fmla="*/ 19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9" y="3"/>
                  </a:moveTo>
                  <a:cubicBezTo>
                    <a:pt x="23" y="7"/>
                    <a:pt x="23" y="14"/>
                    <a:pt x="19" y="18"/>
                  </a:cubicBezTo>
                  <a:cubicBezTo>
                    <a:pt x="15" y="23"/>
                    <a:pt x="9" y="23"/>
                    <a:pt x="4" y="19"/>
                  </a:cubicBezTo>
                  <a:cubicBezTo>
                    <a:pt x="0" y="15"/>
                    <a:pt x="0" y="8"/>
                    <a:pt x="4" y="4"/>
                  </a:cubicBezTo>
                  <a:cubicBezTo>
                    <a:pt x="8" y="0"/>
                    <a:pt x="14" y="0"/>
                    <a:pt x="19" y="3"/>
                  </a:cubicBezTo>
                  <a:close/>
                </a:path>
              </a:pathLst>
            </a:custGeom>
            <a:solidFill>
              <a:srgbClr val="FE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9622368" y="3854541"/>
              <a:ext cx="254505" cy="254505"/>
            </a:xfrm>
            <a:custGeom>
              <a:avLst/>
              <a:gdLst>
                <a:gd name="T0" fmla="*/ 19 w 23"/>
                <a:gd name="T1" fmla="*/ 4 h 23"/>
                <a:gd name="T2" fmla="*/ 19 w 23"/>
                <a:gd name="T3" fmla="*/ 18 h 23"/>
                <a:gd name="T4" fmla="*/ 4 w 23"/>
                <a:gd name="T5" fmla="*/ 19 h 23"/>
                <a:gd name="T6" fmla="*/ 4 w 23"/>
                <a:gd name="T7" fmla="*/ 4 h 23"/>
                <a:gd name="T8" fmla="*/ 19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9" y="4"/>
                  </a:moveTo>
                  <a:cubicBezTo>
                    <a:pt x="23" y="8"/>
                    <a:pt x="23" y="14"/>
                    <a:pt x="19" y="18"/>
                  </a:cubicBezTo>
                  <a:cubicBezTo>
                    <a:pt x="15" y="23"/>
                    <a:pt x="8" y="23"/>
                    <a:pt x="4" y="19"/>
                  </a:cubicBezTo>
                  <a:cubicBezTo>
                    <a:pt x="0" y="15"/>
                    <a:pt x="0" y="8"/>
                    <a:pt x="4" y="4"/>
                  </a:cubicBezTo>
                  <a:cubicBezTo>
                    <a:pt x="8" y="0"/>
                    <a:pt x="14" y="0"/>
                    <a:pt x="19" y="4"/>
                  </a:cubicBezTo>
                  <a:close/>
                </a:path>
              </a:pathLst>
            </a:custGeom>
            <a:solidFill>
              <a:srgbClr val="E9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"/>
            <p:cNvSpPr/>
            <p:nvPr/>
          </p:nvSpPr>
          <p:spPr bwMode="auto">
            <a:xfrm>
              <a:off x="9908686" y="4172672"/>
              <a:ext cx="305406" cy="299043"/>
            </a:xfrm>
            <a:custGeom>
              <a:avLst/>
              <a:gdLst>
                <a:gd name="T0" fmla="*/ 6 w 28"/>
                <a:gd name="T1" fmla="*/ 2 h 27"/>
                <a:gd name="T2" fmla="*/ 27 w 28"/>
                <a:gd name="T3" fmla="*/ 21 h 27"/>
                <a:gd name="T4" fmla="*/ 27 w 28"/>
                <a:gd name="T5" fmla="*/ 26 h 27"/>
                <a:gd name="T6" fmla="*/ 27 w 28"/>
                <a:gd name="T7" fmla="*/ 26 h 27"/>
                <a:gd name="T8" fmla="*/ 22 w 28"/>
                <a:gd name="T9" fmla="*/ 26 h 27"/>
                <a:gd name="T10" fmla="*/ 1 w 28"/>
                <a:gd name="T11" fmla="*/ 7 h 27"/>
                <a:gd name="T12" fmla="*/ 1 w 28"/>
                <a:gd name="T13" fmla="*/ 2 h 27"/>
                <a:gd name="T14" fmla="*/ 1 w 28"/>
                <a:gd name="T15" fmla="*/ 2 h 27"/>
                <a:gd name="T16" fmla="*/ 6 w 28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6" y="2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28" y="24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7"/>
                    <a:pt x="23" y="27"/>
                    <a:pt x="22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0"/>
                    <a:pt x="5" y="0"/>
                    <a:pt x="6" y="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10048664" y="3339168"/>
              <a:ext cx="820779" cy="1845162"/>
            </a:xfrm>
            <a:custGeom>
              <a:avLst/>
              <a:gdLst>
                <a:gd name="T0" fmla="*/ 37 w 75"/>
                <a:gd name="T1" fmla="*/ 74 h 168"/>
                <a:gd name="T2" fmla="*/ 15 w 75"/>
                <a:gd name="T3" fmla="*/ 149 h 168"/>
                <a:gd name="T4" fmla="*/ 71 w 75"/>
                <a:gd name="T5" fmla="*/ 133 h 168"/>
                <a:gd name="T6" fmla="*/ 74 w 75"/>
                <a:gd name="T7" fmla="*/ 123 h 168"/>
                <a:gd name="T8" fmla="*/ 48 w 75"/>
                <a:gd name="T9" fmla="*/ 11 h 168"/>
                <a:gd name="T10" fmla="*/ 33 w 75"/>
                <a:gd name="T11" fmla="*/ 1 h 168"/>
                <a:gd name="T12" fmla="*/ 24 w 75"/>
                <a:gd name="T13" fmla="*/ 16 h 168"/>
                <a:gd name="T14" fmla="*/ 37 w 75"/>
                <a:gd name="T15" fmla="*/ 7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68">
                  <a:moveTo>
                    <a:pt x="37" y="74"/>
                  </a:moveTo>
                  <a:cubicBezTo>
                    <a:pt x="14" y="94"/>
                    <a:pt x="0" y="131"/>
                    <a:pt x="15" y="149"/>
                  </a:cubicBezTo>
                  <a:cubicBezTo>
                    <a:pt x="31" y="168"/>
                    <a:pt x="62" y="144"/>
                    <a:pt x="71" y="133"/>
                  </a:cubicBezTo>
                  <a:cubicBezTo>
                    <a:pt x="73" y="131"/>
                    <a:pt x="75" y="127"/>
                    <a:pt x="74" y="123"/>
                  </a:cubicBezTo>
                  <a:cubicBezTo>
                    <a:pt x="66" y="85"/>
                    <a:pt x="57" y="48"/>
                    <a:pt x="48" y="11"/>
                  </a:cubicBezTo>
                  <a:cubicBezTo>
                    <a:pt x="46" y="4"/>
                    <a:pt x="40" y="0"/>
                    <a:pt x="33" y="1"/>
                  </a:cubicBezTo>
                  <a:cubicBezTo>
                    <a:pt x="27" y="3"/>
                    <a:pt x="23" y="10"/>
                    <a:pt x="24" y="16"/>
                  </a:cubicBezTo>
                  <a:lnTo>
                    <a:pt x="37" y="74"/>
                  </a:ln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8979743" y="3790914"/>
              <a:ext cx="445384" cy="394483"/>
            </a:xfrm>
            <a:custGeom>
              <a:avLst/>
              <a:gdLst>
                <a:gd name="T0" fmla="*/ 37 w 41"/>
                <a:gd name="T1" fmla="*/ 30 h 36"/>
                <a:gd name="T2" fmla="*/ 20 w 41"/>
                <a:gd name="T3" fmla="*/ 32 h 36"/>
                <a:gd name="T4" fmla="*/ 8 w 41"/>
                <a:gd name="T5" fmla="*/ 24 h 36"/>
                <a:gd name="T6" fmla="*/ 4 w 41"/>
                <a:gd name="T7" fmla="*/ 6 h 36"/>
                <a:gd name="T8" fmla="*/ 22 w 41"/>
                <a:gd name="T9" fmla="*/ 4 h 36"/>
                <a:gd name="T10" fmla="*/ 34 w 41"/>
                <a:gd name="T11" fmla="*/ 12 h 36"/>
                <a:gd name="T12" fmla="*/ 37 w 41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6">
                  <a:moveTo>
                    <a:pt x="37" y="30"/>
                  </a:moveTo>
                  <a:cubicBezTo>
                    <a:pt x="34" y="35"/>
                    <a:pt x="26" y="36"/>
                    <a:pt x="20" y="3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20"/>
                    <a:pt x="0" y="12"/>
                    <a:pt x="4" y="6"/>
                  </a:cubicBezTo>
                  <a:cubicBezTo>
                    <a:pt x="8" y="1"/>
                    <a:pt x="16" y="0"/>
                    <a:pt x="22" y="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40" y="16"/>
                    <a:pt x="41" y="24"/>
                    <a:pt x="37" y="30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4"/>
            <p:cNvSpPr/>
            <p:nvPr/>
          </p:nvSpPr>
          <p:spPr bwMode="auto">
            <a:xfrm>
              <a:off x="8979743" y="4153584"/>
              <a:ext cx="515373" cy="445384"/>
            </a:xfrm>
            <a:custGeom>
              <a:avLst/>
              <a:gdLst>
                <a:gd name="T0" fmla="*/ 43 w 47"/>
                <a:gd name="T1" fmla="*/ 34 h 41"/>
                <a:gd name="T2" fmla="*/ 25 w 47"/>
                <a:gd name="T3" fmla="*/ 37 h 41"/>
                <a:gd name="T4" fmla="*/ 8 w 47"/>
                <a:gd name="T5" fmla="*/ 24 h 41"/>
                <a:gd name="T6" fmla="*/ 4 w 47"/>
                <a:gd name="T7" fmla="*/ 7 h 41"/>
                <a:gd name="T8" fmla="*/ 22 w 47"/>
                <a:gd name="T9" fmla="*/ 4 h 41"/>
                <a:gd name="T10" fmla="*/ 39 w 47"/>
                <a:gd name="T11" fmla="*/ 17 h 41"/>
                <a:gd name="T12" fmla="*/ 43 w 47"/>
                <a:gd name="T13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1">
                  <a:moveTo>
                    <a:pt x="43" y="34"/>
                  </a:moveTo>
                  <a:cubicBezTo>
                    <a:pt x="39" y="40"/>
                    <a:pt x="31" y="41"/>
                    <a:pt x="25" y="37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20"/>
                    <a:pt x="0" y="12"/>
                    <a:pt x="4" y="7"/>
                  </a:cubicBezTo>
                  <a:cubicBezTo>
                    <a:pt x="8" y="1"/>
                    <a:pt x="16" y="0"/>
                    <a:pt x="22" y="4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5" y="21"/>
                    <a:pt x="47" y="29"/>
                    <a:pt x="43" y="34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5"/>
            <p:cNvSpPr/>
            <p:nvPr/>
          </p:nvSpPr>
          <p:spPr bwMode="auto">
            <a:xfrm>
              <a:off x="10443147" y="4910737"/>
              <a:ext cx="738065" cy="897130"/>
            </a:xfrm>
            <a:custGeom>
              <a:avLst/>
              <a:gdLst>
                <a:gd name="T0" fmla="*/ 32 w 116"/>
                <a:gd name="T1" fmla="*/ 141 h 141"/>
                <a:gd name="T2" fmla="*/ 0 w 116"/>
                <a:gd name="T3" fmla="*/ 119 h 141"/>
                <a:gd name="T4" fmla="*/ 84 w 116"/>
                <a:gd name="T5" fmla="*/ 0 h 141"/>
                <a:gd name="T6" fmla="*/ 116 w 116"/>
                <a:gd name="T7" fmla="*/ 22 h 141"/>
                <a:gd name="T8" fmla="*/ 32 w 11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41">
                  <a:moveTo>
                    <a:pt x="32" y="141"/>
                  </a:moveTo>
                  <a:lnTo>
                    <a:pt x="0" y="119"/>
                  </a:lnTo>
                  <a:lnTo>
                    <a:pt x="84" y="0"/>
                  </a:lnTo>
                  <a:lnTo>
                    <a:pt x="116" y="22"/>
                  </a:lnTo>
                  <a:lnTo>
                    <a:pt x="32" y="141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0516" y="3275609"/>
            <a:ext cx="9144000" cy="852436"/>
          </a:xfrm>
        </p:spPr>
        <p:txBody>
          <a:bodyPr/>
          <a:lstStyle/>
          <a:p>
            <a:pPr algn="l"/>
            <a:r>
              <a:rPr lang="en-US" altLang="zh-CN" dirty="0" smtClean="0"/>
              <a:t>MADE BY GROUP 5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1369" y="4128045"/>
            <a:ext cx="730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 组长：吕欣泽            组员：王天磊 匡俊 许思恩 李佩阳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37" y="1678139"/>
            <a:ext cx="7920000" cy="39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尺寸检测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5915" y="2281836"/>
            <a:ext cx="275395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 smtClean="0"/>
              <a:t>检测平均数据</a:t>
            </a:r>
            <a:endParaRPr lang="en-US" altLang="zh-CN" sz="2000" dirty="0"/>
          </a:p>
        </p:txBody>
      </p:sp>
      <p:sp>
        <p:nvSpPr>
          <p:cNvPr id="5" name="剪去单角的矩形 4"/>
          <p:cNvSpPr/>
          <p:nvPr/>
        </p:nvSpPr>
        <p:spPr>
          <a:xfrm>
            <a:off x="3276600" y="1406722"/>
            <a:ext cx="2246811" cy="542834"/>
          </a:xfrm>
          <a:prstGeom prst="snip1Rect">
            <a:avLst>
              <a:gd name="adj" fmla="val 47950"/>
            </a:avLst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04224" y="1383422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检测结果</a:t>
            </a:r>
            <a:endParaRPr lang="en-US" altLang="zh-CN" sz="24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699059" y="2374016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" y="2807330"/>
            <a:ext cx="3027122" cy="168465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46312" y="1655721"/>
            <a:ext cx="1699376" cy="2645250"/>
            <a:chOff x="5246312" y="1655721"/>
            <a:chExt cx="1699376" cy="2645250"/>
          </a:xfrm>
        </p:grpSpPr>
        <p:grpSp>
          <p:nvGrpSpPr>
            <p:cNvPr id="6" name="组合 5"/>
            <p:cNvGrpSpPr/>
            <p:nvPr/>
          </p:nvGrpSpPr>
          <p:grpSpPr>
            <a:xfrm>
              <a:off x="5246312" y="1655721"/>
              <a:ext cx="1699376" cy="2645250"/>
              <a:chOff x="3853126" y="1655721"/>
              <a:chExt cx="1699376" cy="264525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378046" y="1655721"/>
                <a:ext cx="64953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FF6D3B"/>
                    </a:solidFill>
                    <a:latin typeface="微软雅黑 Light" pitchFamily="34" charset="-122"/>
                    <a:ea typeface="微软雅黑 Light" pitchFamily="34" charset="-122"/>
                  </a:rPr>
                  <a:t>b</a:t>
                </a:r>
                <a:endParaRPr lang="zh-CN" altLang="en-US" sz="6000" dirty="0">
                  <a:solidFill>
                    <a:srgbClr val="FF6D3B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853126" y="3500752"/>
                <a:ext cx="1699376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Chapter2</a:t>
                </a:r>
              </a:p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铁锈检测</a:t>
                </a:r>
                <a:endParaRPr lang="zh-CN" altLang="en-US" dirty="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grpSp>
          <p:nvGrpSpPr>
            <p:cNvPr id="7" name="Group 47"/>
            <p:cNvGrpSpPr>
              <a:grpSpLocks noChangeAspect="1"/>
            </p:cNvGrpSpPr>
            <p:nvPr/>
          </p:nvGrpSpPr>
          <p:grpSpPr bwMode="auto">
            <a:xfrm>
              <a:off x="5811068" y="2674842"/>
              <a:ext cx="569864" cy="578004"/>
              <a:chOff x="3630" y="1947"/>
              <a:chExt cx="420" cy="426"/>
            </a:xfrm>
          </p:grpSpPr>
          <p:sp>
            <p:nvSpPr>
              <p:cNvPr id="9" name="AutoShape 46"/>
              <p:cNvSpPr>
                <a:spLocks noChangeAspect="1" noChangeArrowheads="1" noTextEdit="1"/>
              </p:cNvSpPr>
              <p:nvPr/>
            </p:nvSpPr>
            <p:spPr bwMode="auto">
              <a:xfrm>
                <a:off x="3630" y="1947"/>
                <a:ext cx="420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Rectangle 48"/>
              <p:cNvSpPr>
                <a:spLocks noChangeArrowheads="1"/>
              </p:cNvSpPr>
              <p:nvPr/>
            </p:nvSpPr>
            <p:spPr bwMode="auto">
              <a:xfrm>
                <a:off x="3628" y="1947"/>
                <a:ext cx="424" cy="424"/>
              </a:xfrm>
              <a:prstGeom prst="rect">
                <a:avLst/>
              </a:pr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49"/>
              <p:cNvSpPr/>
              <p:nvPr/>
            </p:nvSpPr>
            <p:spPr bwMode="auto">
              <a:xfrm>
                <a:off x="3836" y="2103"/>
                <a:ext cx="50" cy="135"/>
              </a:xfrm>
              <a:custGeom>
                <a:avLst/>
                <a:gdLst>
                  <a:gd name="T0" fmla="*/ 50 w 50"/>
                  <a:gd name="T1" fmla="*/ 111 h 135"/>
                  <a:gd name="T2" fmla="*/ 43 w 50"/>
                  <a:gd name="T3" fmla="*/ 135 h 135"/>
                  <a:gd name="T4" fmla="*/ 22 w 50"/>
                  <a:gd name="T5" fmla="*/ 119 h 135"/>
                  <a:gd name="T6" fmla="*/ 0 w 50"/>
                  <a:gd name="T7" fmla="*/ 3 h 135"/>
                  <a:gd name="T8" fmla="*/ 8 w 50"/>
                  <a:gd name="T9" fmla="*/ 0 h 135"/>
                  <a:gd name="T10" fmla="*/ 50 w 50"/>
                  <a:gd name="T11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35">
                    <a:moveTo>
                      <a:pt x="50" y="111"/>
                    </a:moveTo>
                    <a:lnTo>
                      <a:pt x="43" y="135"/>
                    </a:lnTo>
                    <a:lnTo>
                      <a:pt x="22" y="119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50" y="111"/>
                    </a:lnTo>
                    <a:close/>
                  </a:path>
                </a:pathLst>
              </a:custGeom>
              <a:solidFill>
                <a:srgbClr val="2135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50"/>
              <p:cNvSpPr/>
              <p:nvPr/>
            </p:nvSpPr>
            <p:spPr bwMode="auto">
              <a:xfrm>
                <a:off x="3806" y="2105"/>
                <a:ext cx="66" cy="194"/>
              </a:xfrm>
              <a:custGeom>
                <a:avLst/>
                <a:gdLst>
                  <a:gd name="T0" fmla="*/ 66 w 66"/>
                  <a:gd name="T1" fmla="*/ 154 h 194"/>
                  <a:gd name="T2" fmla="*/ 33 w 66"/>
                  <a:gd name="T3" fmla="*/ 194 h 194"/>
                  <a:gd name="T4" fmla="*/ 0 w 66"/>
                  <a:gd name="T5" fmla="*/ 154 h 194"/>
                  <a:gd name="T6" fmla="*/ 23 w 66"/>
                  <a:gd name="T7" fmla="*/ 0 h 194"/>
                  <a:gd name="T8" fmla="*/ 43 w 66"/>
                  <a:gd name="T9" fmla="*/ 0 h 194"/>
                  <a:gd name="T10" fmla="*/ 66 w 66"/>
                  <a:gd name="T11" fmla="*/ 15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194">
                    <a:moveTo>
                      <a:pt x="66" y="154"/>
                    </a:moveTo>
                    <a:lnTo>
                      <a:pt x="33" y="194"/>
                    </a:lnTo>
                    <a:lnTo>
                      <a:pt x="0" y="154"/>
                    </a:lnTo>
                    <a:lnTo>
                      <a:pt x="23" y="0"/>
                    </a:lnTo>
                    <a:lnTo>
                      <a:pt x="43" y="0"/>
                    </a:lnTo>
                    <a:lnTo>
                      <a:pt x="66" y="154"/>
                    </a:lnTo>
                    <a:close/>
                  </a:path>
                </a:pathLst>
              </a:custGeom>
              <a:solidFill>
                <a:srgbClr val="2B4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51"/>
              <p:cNvSpPr/>
              <p:nvPr/>
            </p:nvSpPr>
            <p:spPr bwMode="auto">
              <a:xfrm>
                <a:off x="3820" y="2072"/>
                <a:ext cx="40" cy="33"/>
              </a:xfrm>
              <a:custGeom>
                <a:avLst/>
                <a:gdLst>
                  <a:gd name="T0" fmla="*/ 29 w 40"/>
                  <a:gd name="T1" fmla="*/ 33 h 33"/>
                  <a:gd name="T2" fmla="*/ 9 w 40"/>
                  <a:gd name="T3" fmla="*/ 33 h 33"/>
                  <a:gd name="T4" fmla="*/ 0 w 40"/>
                  <a:gd name="T5" fmla="*/ 12 h 33"/>
                  <a:gd name="T6" fmla="*/ 4 w 40"/>
                  <a:gd name="T7" fmla="*/ 0 h 33"/>
                  <a:gd name="T8" fmla="*/ 35 w 40"/>
                  <a:gd name="T9" fmla="*/ 0 h 33"/>
                  <a:gd name="T10" fmla="*/ 40 w 40"/>
                  <a:gd name="T11" fmla="*/ 12 h 33"/>
                  <a:gd name="T12" fmla="*/ 29 w 40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">
                    <a:moveTo>
                      <a:pt x="29" y="33"/>
                    </a:moveTo>
                    <a:lnTo>
                      <a:pt x="9" y="33"/>
                    </a:lnTo>
                    <a:lnTo>
                      <a:pt x="0" y="12"/>
                    </a:lnTo>
                    <a:lnTo>
                      <a:pt x="4" y="0"/>
                    </a:lnTo>
                    <a:lnTo>
                      <a:pt x="35" y="0"/>
                    </a:lnTo>
                    <a:lnTo>
                      <a:pt x="40" y="12"/>
                    </a:lnTo>
                    <a:lnTo>
                      <a:pt x="29" y="33"/>
                    </a:lnTo>
                    <a:close/>
                  </a:path>
                </a:pathLst>
              </a:custGeom>
              <a:solidFill>
                <a:srgbClr val="2135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52"/>
              <p:cNvSpPr/>
              <p:nvPr/>
            </p:nvSpPr>
            <p:spPr bwMode="auto">
              <a:xfrm>
                <a:off x="3756" y="2021"/>
                <a:ext cx="168" cy="23"/>
              </a:xfrm>
              <a:custGeom>
                <a:avLst/>
                <a:gdLst>
                  <a:gd name="T0" fmla="*/ 9 w 168"/>
                  <a:gd name="T1" fmla="*/ 0 h 23"/>
                  <a:gd name="T2" fmla="*/ 157 w 168"/>
                  <a:gd name="T3" fmla="*/ 0 h 23"/>
                  <a:gd name="T4" fmla="*/ 168 w 168"/>
                  <a:gd name="T5" fmla="*/ 23 h 23"/>
                  <a:gd name="T6" fmla="*/ 0 w 168"/>
                  <a:gd name="T7" fmla="*/ 23 h 23"/>
                  <a:gd name="T8" fmla="*/ 9 w 168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23">
                    <a:moveTo>
                      <a:pt x="9" y="0"/>
                    </a:moveTo>
                    <a:lnTo>
                      <a:pt x="157" y="0"/>
                    </a:lnTo>
                    <a:lnTo>
                      <a:pt x="168" y="23"/>
                    </a:lnTo>
                    <a:lnTo>
                      <a:pt x="0" y="2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7" name="Freeform 53"/>
              <p:cNvSpPr/>
              <p:nvPr/>
            </p:nvSpPr>
            <p:spPr bwMode="auto">
              <a:xfrm>
                <a:off x="3756" y="2021"/>
                <a:ext cx="83" cy="103"/>
              </a:xfrm>
              <a:custGeom>
                <a:avLst/>
                <a:gdLst>
                  <a:gd name="T0" fmla="*/ 0 w 83"/>
                  <a:gd name="T1" fmla="*/ 23 h 103"/>
                  <a:gd name="T2" fmla="*/ 40 w 83"/>
                  <a:gd name="T3" fmla="*/ 103 h 103"/>
                  <a:gd name="T4" fmla="*/ 83 w 83"/>
                  <a:gd name="T5" fmla="*/ 51 h 103"/>
                  <a:gd name="T6" fmla="*/ 9 w 83"/>
                  <a:gd name="T7" fmla="*/ 0 h 103"/>
                  <a:gd name="T8" fmla="*/ 0 w 83"/>
                  <a:gd name="T9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03">
                    <a:moveTo>
                      <a:pt x="0" y="23"/>
                    </a:moveTo>
                    <a:lnTo>
                      <a:pt x="40" y="103"/>
                    </a:lnTo>
                    <a:lnTo>
                      <a:pt x="83" y="51"/>
                    </a:lnTo>
                    <a:lnTo>
                      <a:pt x="9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4"/>
              <p:cNvSpPr/>
              <p:nvPr/>
            </p:nvSpPr>
            <p:spPr bwMode="auto">
              <a:xfrm>
                <a:off x="3839" y="2021"/>
                <a:ext cx="85" cy="103"/>
              </a:xfrm>
              <a:custGeom>
                <a:avLst/>
                <a:gdLst>
                  <a:gd name="T0" fmla="*/ 74 w 85"/>
                  <a:gd name="T1" fmla="*/ 0 h 103"/>
                  <a:gd name="T2" fmla="*/ 0 w 85"/>
                  <a:gd name="T3" fmla="*/ 51 h 103"/>
                  <a:gd name="T4" fmla="*/ 45 w 85"/>
                  <a:gd name="T5" fmla="*/ 103 h 103"/>
                  <a:gd name="T6" fmla="*/ 85 w 85"/>
                  <a:gd name="T7" fmla="*/ 23 h 103"/>
                  <a:gd name="T8" fmla="*/ 74 w 85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03">
                    <a:moveTo>
                      <a:pt x="74" y="0"/>
                    </a:moveTo>
                    <a:lnTo>
                      <a:pt x="0" y="51"/>
                    </a:lnTo>
                    <a:lnTo>
                      <a:pt x="45" y="103"/>
                    </a:lnTo>
                    <a:lnTo>
                      <a:pt x="85" y="23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2741" y="638105"/>
            <a:ext cx="10515600" cy="64232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检测流程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12" name="内容占位符 2"/>
          <p:cNvSpPr txBox="1"/>
          <p:nvPr/>
        </p:nvSpPr>
        <p:spPr>
          <a:xfrm>
            <a:off x="6877514" y="1519214"/>
            <a:ext cx="1976718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 smtClean="0"/>
              <a:t>添加</a:t>
            </a:r>
            <a:r>
              <a:rPr lang="zh-CN" altLang="en-US" sz="2000" dirty="0" smtClean="0"/>
              <a:t>一</a:t>
            </a:r>
            <a:r>
              <a:rPr lang="zh-CN" altLang="zh-CN" sz="2000" dirty="0" smtClean="0"/>
              <a:t>张</a:t>
            </a:r>
            <a:r>
              <a:rPr lang="zh-CN" altLang="zh-CN" sz="2000" dirty="0"/>
              <a:t>图片</a:t>
            </a:r>
            <a:endParaRPr lang="en-US" altLang="zh-CN" sz="2000" dirty="0"/>
          </a:p>
        </p:txBody>
      </p:sp>
      <p:sp>
        <p:nvSpPr>
          <p:cNvPr id="14" name="等腰三角形 13"/>
          <p:cNvSpPr/>
          <p:nvPr/>
        </p:nvSpPr>
        <p:spPr>
          <a:xfrm rot="5400000">
            <a:off x="6390236" y="1549414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/>
          <p:cNvSpPr txBox="1"/>
          <p:nvPr/>
        </p:nvSpPr>
        <p:spPr>
          <a:xfrm>
            <a:off x="6877513" y="2353783"/>
            <a:ext cx="3729527" cy="1005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 smtClean="0"/>
              <a:t>提取</a:t>
            </a:r>
            <a:r>
              <a:rPr lang="en-US" altLang="zh-CN" sz="2000" dirty="0" smtClean="0"/>
              <a:t>ROI</a:t>
            </a:r>
          </a:p>
          <a:p>
            <a:pPr>
              <a:lnSpc>
                <a:spcPct val="100000"/>
              </a:lnSpc>
            </a:pPr>
            <a:r>
              <a:rPr lang="zh-CN" altLang="zh-CN" sz="2000" dirty="0" smtClean="0"/>
              <a:t>（</a:t>
            </a:r>
            <a:r>
              <a:rPr lang="zh-CN" altLang="zh-CN" sz="2000" dirty="0"/>
              <a:t>即提取感兴趣区域）</a:t>
            </a:r>
            <a:endParaRPr lang="en-US" altLang="zh-CN" sz="2400" dirty="0"/>
          </a:p>
        </p:txBody>
      </p:sp>
      <p:sp>
        <p:nvSpPr>
          <p:cNvPr id="18" name="内容占位符 2"/>
          <p:cNvSpPr txBox="1"/>
          <p:nvPr/>
        </p:nvSpPr>
        <p:spPr>
          <a:xfrm>
            <a:off x="6880198" y="3208793"/>
            <a:ext cx="219399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连通域检测</a:t>
            </a:r>
            <a:endParaRPr lang="en-US" altLang="zh-CN" sz="2000" dirty="0"/>
          </a:p>
        </p:txBody>
      </p:sp>
      <p:sp>
        <p:nvSpPr>
          <p:cNvPr id="21" name="等腰三角形 20"/>
          <p:cNvSpPr/>
          <p:nvPr/>
        </p:nvSpPr>
        <p:spPr>
          <a:xfrm rot="5400000">
            <a:off x="6390236" y="2357669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5400000">
            <a:off x="6390236" y="3233028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5" name="组合 164"/>
          <p:cNvGrpSpPr/>
          <p:nvPr/>
        </p:nvGrpSpPr>
        <p:grpSpPr>
          <a:xfrm>
            <a:off x="59820" y="1712012"/>
            <a:ext cx="6350227" cy="3973512"/>
            <a:chOff x="715963" y="1449388"/>
            <a:chExt cx="5068888" cy="3171743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290638" y="1449388"/>
              <a:ext cx="933450" cy="455613"/>
            </a:xfrm>
            <a:custGeom>
              <a:avLst/>
              <a:gdLst>
                <a:gd name="T0" fmla="*/ 588 w 588"/>
                <a:gd name="T1" fmla="*/ 0 h 287"/>
                <a:gd name="T2" fmla="*/ 0 w 588"/>
                <a:gd name="T3" fmla="*/ 68 h 287"/>
                <a:gd name="T4" fmla="*/ 445 w 588"/>
                <a:gd name="T5" fmla="*/ 287 h 287"/>
                <a:gd name="T6" fmla="*/ 588 w 588"/>
                <a:gd name="T7" fmla="*/ 0 h 287"/>
                <a:gd name="T8" fmla="*/ 479 w 588"/>
                <a:gd name="T9" fmla="*/ 75 h 287"/>
                <a:gd name="T10" fmla="*/ 479 w 588"/>
                <a:gd name="T11" fmla="*/ 75 h 287"/>
                <a:gd name="T12" fmla="*/ 410 w 588"/>
                <a:gd name="T13" fmla="*/ 198 h 287"/>
                <a:gd name="T14" fmla="*/ 219 w 588"/>
                <a:gd name="T15" fmla="*/ 102 h 287"/>
                <a:gd name="T16" fmla="*/ 479 w 588"/>
                <a:gd name="T17" fmla="*/ 7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287">
                  <a:moveTo>
                    <a:pt x="588" y="0"/>
                  </a:moveTo>
                  <a:lnTo>
                    <a:pt x="0" y="68"/>
                  </a:lnTo>
                  <a:lnTo>
                    <a:pt x="445" y="287"/>
                  </a:lnTo>
                  <a:lnTo>
                    <a:pt x="588" y="0"/>
                  </a:lnTo>
                  <a:close/>
                  <a:moveTo>
                    <a:pt x="479" y="75"/>
                  </a:moveTo>
                  <a:lnTo>
                    <a:pt x="479" y="75"/>
                  </a:lnTo>
                  <a:lnTo>
                    <a:pt x="410" y="198"/>
                  </a:lnTo>
                  <a:lnTo>
                    <a:pt x="219" y="102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3B7B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485901" y="1460501"/>
              <a:ext cx="630238" cy="150813"/>
            </a:xfrm>
            <a:custGeom>
              <a:avLst/>
              <a:gdLst>
                <a:gd name="T0" fmla="*/ 62 w 397"/>
                <a:gd name="T1" fmla="*/ 61 h 95"/>
                <a:gd name="T2" fmla="*/ 62 w 397"/>
                <a:gd name="T3" fmla="*/ 41 h 95"/>
                <a:gd name="T4" fmla="*/ 82 w 397"/>
                <a:gd name="T5" fmla="*/ 41 h 95"/>
                <a:gd name="T6" fmla="*/ 82 w 397"/>
                <a:gd name="T7" fmla="*/ 61 h 95"/>
                <a:gd name="T8" fmla="*/ 82 w 397"/>
                <a:gd name="T9" fmla="*/ 41 h 95"/>
                <a:gd name="T10" fmla="*/ 390 w 397"/>
                <a:gd name="T11" fmla="*/ 0 h 95"/>
                <a:gd name="T12" fmla="*/ 390 w 397"/>
                <a:gd name="T13" fmla="*/ 48 h 95"/>
                <a:gd name="T14" fmla="*/ 397 w 397"/>
                <a:gd name="T15" fmla="*/ 0 h 95"/>
                <a:gd name="T16" fmla="*/ 369 w 397"/>
                <a:gd name="T17" fmla="*/ 6 h 95"/>
                <a:gd name="T18" fmla="*/ 376 w 397"/>
                <a:gd name="T19" fmla="*/ 6 h 95"/>
                <a:gd name="T20" fmla="*/ 369 w 397"/>
                <a:gd name="T21" fmla="*/ 27 h 95"/>
                <a:gd name="T22" fmla="*/ 349 w 397"/>
                <a:gd name="T23" fmla="*/ 6 h 95"/>
                <a:gd name="T24" fmla="*/ 356 w 397"/>
                <a:gd name="T25" fmla="*/ 27 h 95"/>
                <a:gd name="T26" fmla="*/ 356 w 397"/>
                <a:gd name="T27" fmla="*/ 6 h 95"/>
                <a:gd name="T28" fmla="*/ 328 w 397"/>
                <a:gd name="T29" fmla="*/ 6 h 95"/>
                <a:gd name="T30" fmla="*/ 335 w 397"/>
                <a:gd name="T31" fmla="*/ 27 h 95"/>
                <a:gd name="T32" fmla="*/ 335 w 397"/>
                <a:gd name="T33" fmla="*/ 6 h 95"/>
                <a:gd name="T34" fmla="*/ 315 w 397"/>
                <a:gd name="T35" fmla="*/ 13 h 95"/>
                <a:gd name="T36" fmla="*/ 315 w 397"/>
                <a:gd name="T37" fmla="*/ 34 h 95"/>
                <a:gd name="T38" fmla="*/ 315 w 397"/>
                <a:gd name="T39" fmla="*/ 13 h 95"/>
                <a:gd name="T40" fmla="*/ 294 w 397"/>
                <a:gd name="T41" fmla="*/ 13 h 95"/>
                <a:gd name="T42" fmla="*/ 301 w 397"/>
                <a:gd name="T43" fmla="*/ 13 h 95"/>
                <a:gd name="T44" fmla="*/ 294 w 397"/>
                <a:gd name="T45" fmla="*/ 48 h 95"/>
                <a:gd name="T46" fmla="*/ 192 w 397"/>
                <a:gd name="T47" fmla="*/ 27 h 95"/>
                <a:gd name="T48" fmla="*/ 198 w 397"/>
                <a:gd name="T49" fmla="*/ 68 h 95"/>
                <a:gd name="T50" fmla="*/ 198 w 397"/>
                <a:gd name="T51" fmla="*/ 27 h 95"/>
                <a:gd name="T52" fmla="*/ 219 w 397"/>
                <a:gd name="T53" fmla="*/ 20 h 95"/>
                <a:gd name="T54" fmla="*/ 219 w 397"/>
                <a:gd name="T55" fmla="*/ 20 h 95"/>
                <a:gd name="T56" fmla="*/ 219 w 397"/>
                <a:gd name="T57" fmla="*/ 41 h 95"/>
                <a:gd name="T58" fmla="*/ 233 w 397"/>
                <a:gd name="T59" fmla="*/ 20 h 95"/>
                <a:gd name="T60" fmla="*/ 239 w 397"/>
                <a:gd name="T61" fmla="*/ 41 h 95"/>
                <a:gd name="T62" fmla="*/ 239 w 397"/>
                <a:gd name="T63" fmla="*/ 20 h 95"/>
                <a:gd name="T64" fmla="*/ 253 w 397"/>
                <a:gd name="T65" fmla="*/ 20 h 95"/>
                <a:gd name="T66" fmla="*/ 260 w 397"/>
                <a:gd name="T67" fmla="*/ 41 h 95"/>
                <a:gd name="T68" fmla="*/ 260 w 397"/>
                <a:gd name="T69" fmla="*/ 20 h 95"/>
                <a:gd name="T70" fmla="*/ 274 w 397"/>
                <a:gd name="T71" fmla="*/ 13 h 95"/>
                <a:gd name="T72" fmla="*/ 274 w 397"/>
                <a:gd name="T73" fmla="*/ 34 h 95"/>
                <a:gd name="T74" fmla="*/ 274 w 397"/>
                <a:gd name="T75" fmla="*/ 13 h 95"/>
                <a:gd name="T76" fmla="*/ 178 w 397"/>
                <a:gd name="T77" fmla="*/ 27 h 95"/>
                <a:gd name="T78" fmla="*/ 178 w 397"/>
                <a:gd name="T79" fmla="*/ 27 h 95"/>
                <a:gd name="T80" fmla="*/ 178 w 397"/>
                <a:gd name="T81" fmla="*/ 48 h 95"/>
                <a:gd name="T82" fmla="*/ 157 w 397"/>
                <a:gd name="T83" fmla="*/ 27 h 95"/>
                <a:gd name="T84" fmla="*/ 157 w 397"/>
                <a:gd name="T85" fmla="*/ 48 h 95"/>
                <a:gd name="T86" fmla="*/ 164 w 397"/>
                <a:gd name="T87" fmla="*/ 27 h 95"/>
                <a:gd name="T88" fmla="*/ 137 w 397"/>
                <a:gd name="T89" fmla="*/ 34 h 95"/>
                <a:gd name="T90" fmla="*/ 144 w 397"/>
                <a:gd name="T91" fmla="*/ 54 h 95"/>
                <a:gd name="T92" fmla="*/ 144 w 397"/>
                <a:gd name="T93" fmla="*/ 34 h 95"/>
                <a:gd name="T94" fmla="*/ 116 w 397"/>
                <a:gd name="T95" fmla="*/ 34 h 95"/>
                <a:gd name="T96" fmla="*/ 123 w 397"/>
                <a:gd name="T97" fmla="*/ 54 h 95"/>
                <a:gd name="T98" fmla="*/ 123 w 397"/>
                <a:gd name="T99" fmla="*/ 34 h 95"/>
                <a:gd name="T100" fmla="*/ 96 w 397"/>
                <a:gd name="T101" fmla="*/ 34 h 95"/>
                <a:gd name="T102" fmla="*/ 103 w 397"/>
                <a:gd name="T103" fmla="*/ 34 h 95"/>
                <a:gd name="T104" fmla="*/ 103 w 397"/>
                <a:gd name="T105" fmla="*/ 68 h 95"/>
                <a:gd name="T106" fmla="*/ 0 w 397"/>
                <a:gd name="T107" fmla="*/ 48 h 95"/>
                <a:gd name="T108" fmla="*/ 7 w 397"/>
                <a:gd name="T109" fmla="*/ 95 h 95"/>
                <a:gd name="T110" fmla="*/ 7 w 397"/>
                <a:gd name="T111" fmla="*/ 48 h 95"/>
                <a:gd name="T112" fmla="*/ 21 w 397"/>
                <a:gd name="T113" fmla="*/ 48 h 95"/>
                <a:gd name="T114" fmla="*/ 27 w 397"/>
                <a:gd name="T115" fmla="*/ 48 h 95"/>
                <a:gd name="T116" fmla="*/ 27 w 397"/>
                <a:gd name="T117" fmla="*/ 68 h 95"/>
                <a:gd name="T118" fmla="*/ 41 w 397"/>
                <a:gd name="T119" fmla="*/ 41 h 95"/>
                <a:gd name="T120" fmla="*/ 41 w 397"/>
                <a:gd name="T121" fmla="*/ 61 h 95"/>
                <a:gd name="T122" fmla="*/ 48 w 397"/>
                <a:gd name="T123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7" h="95">
                  <a:moveTo>
                    <a:pt x="62" y="41"/>
                  </a:moveTo>
                  <a:lnTo>
                    <a:pt x="62" y="61"/>
                  </a:lnTo>
                  <a:lnTo>
                    <a:pt x="69" y="61"/>
                  </a:lnTo>
                  <a:lnTo>
                    <a:pt x="62" y="41"/>
                  </a:lnTo>
                  <a:lnTo>
                    <a:pt x="62" y="41"/>
                  </a:lnTo>
                  <a:close/>
                  <a:moveTo>
                    <a:pt x="82" y="41"/>
                  </a:moveTo>
                  <a:lnTo>
                    <a:pt x="82" y="41"/>
                  </a:lnTo>
                  <a:lnTo>
                    <a:pt x="82" y="61"/>
                  </a:lnTo>
                  <a:lnTo>
                    <a:pt x="89" y="61"/>
                  </a:lnTo>
                  <a:lnTo>
                    <a:pt x="82" y="41"/>
                  </a:lnTo>
                  <a:lnTo>
                    <a:pt x="82" y="41"/>
                  </a:lnTo>
                  <a:close/>
                  <a:moveTo>
                    <a:pt x="390" y="0"/>
                  </a:moveTo>
                  <a:lnTo>
                    <a:pt x="390" y="0"/>
                  </a:lnTo>
                  <a:lnTo>
                    <a:pt x="390" y="48"/>
                  </a:lnTo>
                  <a:lnTo>
                    <a:pt x="397" y="48"/>
                  </a:lnTo>
                  <a:lnTo>
                    <a:pt x="397" y="0"/>
                  </a:lnTo>
                  <a:lnTo>
                    <a:pt x="390" y="0"/>
                  </a:lnTo>
                  <a:close/>
                  <a:moveTo>
                    <a:pt x="369" y="6"/>
                  </a:moveTo>
                  <a:lnTo>
                    <a:pt x="369" y="6"/>
                  </a:lnTo>
                  <a:lnTo>
                    <a:pt x="376" y="6"/>
                  </a:lnTo>
                  <a:lnTo>
                    <a:pt x="376" y="27"/>
                  </a:lnTo>
                  <a:lnTo>
                    <a:pt x="369" y="27"/>
                  </a:lnTo>
                  <a:lnTo>
                    <a:pt x="369" y="6"/>
                  </a:lnTo>
                  <a:close/>
                  <a:moveTo>
                    <a:pt x="349" y="6"/>
                  </a:moveTo>
                  <a:lnTo>
                    <a:pt x="349" y="6"/>
                  </a:lnTo>
                  <a:lnTo>
                    <a:pt x="356" y="27"/>
                  </a:lnTo>
                  <a:lnTo>
                    <a:pt x="356" y="27"/>
                  </a:lnTo>
                  <a:lnTo>
                    <a:pt x="356" y="6"/>
                  </a:lnTo>
                  <a:lnTo>
                    <a:pt x="349" y="6"/>
                  </a:lnTo>
                  <a:close/>
                  <a:moveTo>
                    <a:pt x="328" y="6"/>
                  </a:moveTo>
                  <a:lnTo>
                    <a:pt x="328" y="6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6"/>
                  </a:lnTo>
                  <a:lnTo>
                    <a:pt x="328" y="6"/>
                  </a:lnTo>
                  <a:close/>
                  <a:moveTo>
                    <a:pt x="315" y="13"/>
                  </a:moveTo>
                  <a:lnTo>
                    <a:pt x="315" y="13"/>
                  </a:lnTo>
                  <a:lnTo>
                    <a:pt x="315" y="34"/>
                  </a:lnTo>
                  <a:lnTo>
                    <a:pt x="315" y="34"/>
                  </a:lnTo>
                  <a:lnTo>
                    <a:pt x="315" y="13"/>
                  </a:lnTo>
                  <a:lnTo>
                    <a:pt x="315" y="13"/>
                  </a:lnTo>
                  <a:close/>
                  <a:moveTo>
                    <a:pt x="294" y="13"/>
                  </a:moveTo>
                  <a:lnTo>
                    <a:pt x="294" y="13"/>
                  </a:lnTo>
                  <a:lnTo>
                    <a:pt x="301" y="13"/>
                  </a:lnTo>
                  <a:lnTo>
                    <a:pt x="301" y="48"/>
                  </a:lnTo>
                  <a:lnTo>
                    <a:pt x="294" y="48"/>
                  </a:lnTo>
                  <a:lnTo>
                    <a:pt x="294" y="13"/>
                  </a:lnTo>
                  <a:close/>
                  <a:moveTo>
                    <a:pt x="192" y="27"/>
                  </a:moveTo>
                  <a:lnTo>
                    <a:pt x="192" y="27"/>
                  </a:lnTo>
                  <a:lnTo>
                    <a:pt x="198" y="68"/>
                  </a:lnTo>
                  <a:lnTo>
                    <a:pt x="205" y="68"/>
                  </a:lnTo>
                  <a:lnTo>
                    <a:pt x="198" y="27"/>
                  </a:lnTo>
                  <a:lnTo>
                    <a:pt x="192" y="27"/>
                  </a:lnTo>
                  <a:close/>
                  <a:moveTo>
                    <a:pt x="219" y="20"/>
                  </a:moveTo>
                  <a:lnTo>
                    <a:pt x="219" y="20"/>
                  </a:lnTo>
                  <a:lnTo>
                    <a:pt x="219" y="20"/>
                  </a:lnTo>
                  <a:lnTo>
                    <a:pt x="219" y="41"/>
                  </a:lnTo>
                  <a:lnTo>
                    <a:pt x="219" y="41"/>
                  </a:lnTo>
                  <a:lnTo>
                    <a:pt x="219" y="20"/>
                  </a:lnTo>
                  <a:close/>
                  <a:moveTo>
                    <a:pt x="233" y="20"/>
                  </a:moveTo>
                  <a:lnTo>
                    <a:pt x="233" y="20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20"/>
                  </a:lnTo>
                  <a:lnTo>
                    <a:pt x="233" y="20"/>
                  </a:lnTo>
                  <a:close/>
                  <a:moveTo>
                    <a:pt x="253" y="20"/>
                  </a:moveTo>
                  <a:lnTo>
                    <a:pt x="253" y="20"/>
                  </a:lnTo>
                  <a:lnTo>
                    <a:pt x="260" y="41"/>
                  </a:lnTo>
                  <a:lnTo>
                    <a:pt x="260" y="41"/>
                  </a:lnTo>
                  <a:lnTo>
                    <a:pt x="260" y="20"/>
                  </a:lnTo>
                  <a:lnTo>
                    <a:pt x="253" y="20"/>
                  </a:lnTo>
                  <a:close/>
                  <a:moveTo>
                    <a:pt x="274" y="13"/>
                  </a:moveTo>
                  <a:lnTo>
                    <a:pt x="274" y="13"/>
                  </a:lnTo>
                  <a:lnTo>
                    <a:pt x="274" y="34"/>
                  </a:lnTo>
                  <a:lnTo>
                    <a:pt x="280" y="34"/>
                  </a:lnTo>
                  <a:lnTo>
                    <a:pt x="274" y="13"/>
                  </a:lnTo>
                  <a:lnTo>
                    <a:pt x="274" y="13"/>
                  </a:lnTo>
                  <a:close/>
                  <a:moveTo>
                    <a:pt x="178" y="27"/>
                  </a:moveTo>
                  <a:lnTo>
                    <a:pt x="178" y="27"/>
                  </a:lnTo>
                  <a:lnTo>
                    <a:pt x="178" y="27"/>
                  </a:lnTo>
                  <a:lnTo>
                    <a:pt x="185" y="48"/>
                  </a:lnTo>
                  <a:lnTo>
                    <a:pt x="178" y="48"/>
                  </a:lnTo>
                  <a:lnTo>
                    <a:pt x="178" y="27"/>
                  </a:lnTo>
                  <a:close/>
                  <a:moveTo>
                    <a:pt x="157" y="27"/>
                  </a:moveTo>
                  <a:lnTo>
                    <a:pt x="157" y="27"/>
                  </a:lnTo>
                  <a:lnTo>
                    <a:pt x="157" y="48"/>
                  </a:lnTo>
                  <a:lnTo>
                    <a:pt x="164" y="48"/>
                  </a:lnTo>
                  <a:lnTo>
                    <a:pt x="164" y="27"/>
                  </a:lnTo>
                  <a:lnTo>
                    <a:pt x="157" y="27"/>
                  </a:lnTo>
                  <a:close/>
                  <a:moveTo>
                    <a:pt x="137" y="34"/>
                  </a:moveTo>
                  <a:lnTo>
                    <a:pt x="137" y="3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34"/>
                  </a:lnTo>
                  <a:lnTo>
                    <a:pt x="137" y="34"/>
                  </a:lnTo>
                  <a:close/>
                  <a:moveTo>
                    <a:pt x="116" y="34"/>
                  </a:moveTo>
                  <a:lnTo>
                    <a:pt x="116" y="34"/>
                  </a:lnTo>
                  <a:lnTo>
                    <a:pt x="123" y="54"/>
                  </a:lnTo>
                  <a:lnTo>
                    <a:pt x="123" y="54"/>
                  </a:lnTo>
                  <a:lnTo>
                    <a:pt x="123" y="34"/>
                  </a:lnTo>
                  <a:lnTo>
                    <a:pt x="116" y="34"/>
                  </a:lnTo>
                  <a:close/>
                  <a:moveTo>
                    <a:pt x="96" y="34"/>
                  </a:moveTo>
                  <a:lnTo>
                    <a:pt x="96" y="34"/>
                  </a:lnTo>
                  <a:lnTo>
                    <a:pt x="103" y="34"/>
                  </a:lnTo>
                  <a:lnTo>
                    <a:pt x="110" y="68"/>
                  </a:lnTo>
                  <a:lnTo>
                    <a:pt x="103" y="68"/>
                  </a:lnTo>
                  <a:lnTo>
                    <a:pt x="96" y="34"/>
                  </a:lnTo>
                  <a:close/>
                  <a:moveTo>
                    <a:pt x="0" y="48"/>
                  </a:moveTo>
                  <a:lnTo>
                    <a:pt x="0" y="48"/>
                  </a:lnTo>
                  <a:lnTo>
                    <a:pt x="7" y="95"/>
                  </a:lnTo>
                  <a:lnTo>
                    <a:pt x="14" y="95"/>
                  </a:lnTo>
                  <a:lnTo>
                    <a:pt x="7" y="48"/>
                  </a:lnTo>
                  <a:lnTo>
                    <a:pt x="0" y="48"/>
                  </a:lnTo>
                  <a:close/>
                  <a:moveTo>
                    <a:pt x="21" y="48"/>
                  </a:moveTo>
                  <a:lnTo>
                    <a:pt x="21" y="48"/>
                  </a:lnTo>
                  <a:lnTo>
                    <a:pt x="27" y="4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1" y="48"/>
                  </a:lnTo>
                  <a:close/>
                  <a:moveTo>
                    <a:pt x="41" y="41"/>
                  </a:moveTo>
                  <a:lnTo>
                    <a:pt x="41" y="41"/>
                  </a:lnTo>
                  <a:lnTo>
                    <a:pt x="41" y="61"/>
                  </a:lnTo>
                  <a:lnTo>
                    <a:pt x="48" y="61"/>
                  </a:lnTo>
                  <a:lnTo>
                    <a:pt x="48" y="41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255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997076" y="2601913"/>
              <a:ext cx="2614613" cy="1663700"/>
            </a:xfrm>
            <a:custGeom>
              <a:avLst/>
              <a:gdLst>
                <a:gd name="T0" fmla="*/ 241 w 241"/>
                <a:gd name="T1" fmla="*/ 149 h 153"/>
                <a:gd name="T2" fmla="*/ 241 w 241"/>
                <a:gd name="T3" fmla="*/ 5 h 153"/>
                <a:gd name="T4" fmla="*/ 237 w 241"/>
                <a:gd name="T5" fmla="*/ 0 h 153"/>
                <a:gd name="T6" fmla="*/ 4 w 241"/>
                <a:gd name="T7" fmla="*/ 0 h 153"/>
                <a:gd name="T8" fmla="*/ 0 w 241"/>
                <a:gd name="T9" fmla="*/ 5 h 153"/>
                <a:gd name="T10" fmla="*/ 0 w 241"/>
                <a:gd name="T11" fmla="*/ 149 h 153"/>
                <a:gd name="T12" fmla="*/ 4 w 241"/>
                <a:gd name="T13" fmla="*/ 153 h 153"/>
                <a:gd name="T14" fmla="*/ 237 w 241"/>
                <a:gd name="T15" fmla="*/ 153 h 153"/>
                <a:gd name="T16" fmla="*/ 241 w 241"/>
                <a:gd name="T17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53">
                  <a:moveTo>
                    <a:pt x="241" y="149"/>
                  </a:moveTo>
                  <a:cubicBezTo>
                    <a:pt x="241" y="5"/>
                    <a:pt x="241" y="5"/>
                    <a:pt x="241" y="5"/>
                  </a:cubicBezTo>
                  <a:cubicBezTo>
                    <a:pt x="241" y="2"/>
                    <a:pt x="239" y="0"/>
                    <a:pt x="2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39" y="153"/>
                    <a:pt x="241" y="151"/>
                    <a:pt x="241" y="14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147888" y="2830513"/>
              <a:ext cx="2322513" cy="836613"/>
            </a:xfrm>
            <a:custGeom>
              <a:avLst/>
              <a:gdLst>
                <a:gd name="T0" fmla="*/ 5 w 214"/>
                <a:gd name="T1" fmla="*/ 0 h 77"/>
                <a:gd name="T2" fmla="*/ 209 w 214"/>
                <a:gd name="T3" fmla="*/ 0 h 77"/>
                <a:gd name="T4" fmla="*/ 214 w 214"/>
                <a:gd name="T5" fmla="*/ 5 h 77"/>
                <a:gd name="T6" fmla="*/ 214 w 214"/>
                <a:gd name="T7" fmla="*/ 72 h 77"/>
                <a:gd name="T8" fmla="*/ 209 w 214"/>
                <a:gd name="T9" fmla="*/ 77 h 77"/>
                <a:gd name="T10" fmla="*/ 5 w 214"/>
                <a:gd name="T11" fmla="*/ 77 h 77"/>
                <a:gd name="T12" fmla="*/ 0 w 214"/>
                <a:gd name="T13" fmla="*/ 72 h 77"/>
                <a:gd name="T14" fmla="*/ 0 w 214"/>
                <a:gd name="T15" fmla="*/ 5 h 77"/>
                <a:gd name="T16" fmla="*/ 5 w 214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77">
                  <a:moveTo>
                    <a:pt x="5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11" y="0"/>
                    <a:pt x="214" y="2"/>
                    <a:pt x="214" y="5"/>
                  </a:cubicBezTo>
                  <a:cubicBezTo>
                    <a:pt x="214" y="72"/>
                    <a:pt x="214" y="72"/>
                    <a:pt x="214" y="72"/>
                  </a:cubicBezTo>
                  <a:cubicBezTo>
                    <a:pt x="214" y="75"/>
                    <a:pt x="211" y="77"/>
                    <a:pt x="209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2" y="77"/>
                    <a:pt x="0" y="75"/>
                    <a:pt x="0" y="7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1833563" y="2601913"/>
              <a:ext cx="2941638" cy="119063"/>
            </a:xfrm>
            <a:custGeom>
              <a:avLst/>
              <a:gdLst>
                <a:gd name="T0" fmla="*/ 271 w 271"/>
                <a:gd name="T1" fmla="*/ 6 h 11"/>
                <a:gd name="T2" fmla="*/ 271 w 271"/>
                <a:gd name="T3" fmla="*/ 6 h 11"/>
                <a:gd name="T4" fmla="*/ 266 w 271"/>
                <a:gd name="T5" fmla="*/ 0 h 11"/>
                <a:gd name="T6" fmla="*/ 6 w 271"/>
                <a:gd name="T7" fmla="*/ 0 h 11"/>
                <a:gd name="T8" fmla="*/ 0 w 271"/>
                <a:gd name="T9" fmla="*/ 6 h 11"/>
                <a:gd name="T10" fmla="*/ 0 w 271"/>
                <a:gd name="T11" fmla="*/ 6 h 11"/>
                <a:gd name="T12" fmla="*/ 6 w 271"/>
                <a:gd name="T13" fmla="*/ 11 h 11"/>
                <a:gd name="T14" fmla="*/ 266 w 271"/>
                <a:gd name="T15" fmla="*/ 11 h 11"/>
                <a:gd name="T16" fmla="*/ 271 w 271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1">
                  <a:moveTo>
                    <a:pt x="271" y="6"/>
                  </a:moveTo>
                  <a:cubicBezTo>
                    <a:pt x="271" y="6"/>
                    <a:pt x="271" y="6"/>
                    <a:pt x="271" y="6"/>
                  </a:cubicBezTo>
                  <a:cubicBezTo>
                    <a:pt x="271" y="3"/>
                    <a:pt x="269" y="0"/>
                    <a:pt x="26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9" y="11"/>
                    <a:pt x="271" y="9"/>
                    <a:pt x="271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275138" y="28956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41354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39830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8306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4"/>
            <p:cNvSpPr>
              <a:spLocks noChangeArrowheads="1"/>
            </p:cNvSpPr>
            <p:nvPr/>
          </p:nvSpPr>
          <p:spPr bwMode="auto">
            <a:xfrm>
              <a:off x="3678238" y="28956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3527426" y="28956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6"/>
            <p:cNvSpPr>
              <a:spLocks noChangeArrowheads="1"/>
            </p:cNvSpPr>
            <p:nvPr/>
          </p:nvSpPr>
          <p:spPr bwMode="auto">
            <a:xfrm>
              <a:off x="33861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32337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3081338" y="28956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19"/>
            <p:cNvSpPr>
              <a:spLocks noChangeArrowheads="1"/>
            </p:cNvSpPr>
            <p:nvPr/>
          </p:nvSpPr>
          <p:spPr bwMode="auto">
            <a:xfrm>
              <a:off x="2930526" y="28956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20"/>
            <p:cNvSpPr>
              <a:spLocks noChangeArrowheads="1"/>
            </p:cNvSpPr>
            <p:nvPr/>
          </p:nvSpPr>
          <p:spPr bwMode="auto">
            <a:xfrm>
              <a:off x="27892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26368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2484438" y="28956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2224088" y="2895601"/>
              <a:ext cx="217488" cy="119063"/>
            </a:xfrm>
            <a:custGeom>
              <a:avLst/>
              <a:gdLst>
                <a:gd name="T0" fmla="*/ 137 w 137"/>
                <a:gd name="T1" fmla="*/ 0 h 75"/>
                <a:gd name="T2" fmla="*/ 68 w 137"/>
                <a:gd name="T3" fmla="*/ 0 h 75"/>
                <a:gd name="T4" fmla="*/ 0 w 137"/>
                <a:gd name="T5" fmla="*/ 0 h 75"/>
                <a:gd name="T6" fmla="*/ 0 w 137"/>
                <a:gd name="T7" fmla="*/ 75 h 75"/>
                <a:gd name="T8" fmla="*/ 68 w 137"/>
                <a:gd name="T9" fmla="*/ 75 h 75"/>
                <a:gd name="T10" fmla="*/ 137 w 137"/>
                <a:gd name="T11" fmla="*/ 75 h 75"/>
                <a:gd name="T12" fmla="*/ 137 w 137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75">
                  <a:moveTo>
                    <a:pt x="137" y="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68" y="75"/>
                  </a:lnTo>
                  <a:lnTo>
                    <a:pt x="137" y="7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22240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23764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25177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2668588" y="30480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2820988" y="30480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29733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30"/>
            <p:cNvSpPr>
              <a:spLocks noChangeArrowheads="1"/>
            </p:cNvSpPr>
            <p:nvPr/>
          </p:nvSpPr>
          <p:spPr bwMode="auto">
            <a:xfrm>
              <a:off x="31257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32670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2"/>
            <p:cNvSpPr>
              <a:spLocks noChangeArrowheads="1"/>
            </p:cNvSpPr>
            <p:nvPr/>
          </p:nvSpPr>
          <p:spPr bwMode="auto">
            <a:xfrm>
              <a:off x="3417888" y="30480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Rectangle 33"/>
            <p:cNvSpPr>
              <a:spLocks noChangeArrowheads="1"/>
            </p:cNvSpPr>
            <p:nvPr/>
          </p:nvSpPr>
          <p:spPr bwMode="auto">
            <a:xfrm>
              <a:off x="35702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34"/>
            <p:cNvSpPr>
              <a:spLocks noChangeArrowheads="1"/>
            </p:cNvSpPr>
            <p:nvPr/>
          </p:nvSpPr>
          <p:spPr bwMode="auto">
            <a:xfrm>
              <a:off x="37226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38639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4014788" y="30480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7"/>
            <p:cNvSpPr/>
            <p:nvPr/>
          </p:nvSpPr>
          <p:spPr bwMode="auto">
            <a:xfrm>
              <a:off x="4167188" y="3048001"/>
              <a:ext cx="228600" cy="119063"/>
            </a:xfrm>
            <a:custGeom>
              <a:avLst/>
              <a:gdLst>
                <a:gd name="T0" fmla="*/ 0 w 144"/>
                <a:gd name="T1" fmla="*/ 0 h 75"/>
                <a:gd name="T2" fmla="*/ 68 w 144"/>
                <a:gd name="T3" fmla="*/ 0 h 75"/>
                <a:gd name="T4" fmla="*/ 144 w 144"/>
                <a:gd name="T5" fmla="*/ 0 h 75"/>
                <a:gd name="T6" fmla="*/ 144 w 144"/>
                <a:gd name="T7" fmla="*/ 75 h 75"/>
                <a:gd name="T8" fmla="*/ 68 w 144"/>
                <a:gd name="T9" fmla="*/ 75 h 75"/>
                <a:gd name="T10" fmla="*/ 0 w 144"/>
                <a:gd name="T11" fmla="*/ 75 h 75"/>
                <a:gd name="T12" fmla="*/ 0 w 144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75">
                  <a:moveTo>
                    <a:pt x="0" y="0"/>
                  </a:moveTo>
                  <a:lnTo>
                    <a:pt x="68" y="0"/>
                  </a:lnTo>
                  <a:lnTo>
                    <a:pt x="144" y="0"/>
                  </a:lnTo>
                  <a:lnTo>
                    <a:pt x="144" y="75"/>
                  </a:lnTo>
                  <a:lnTo>
                    <a:pt x="68" y="75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4135438" y="3200401"/>
              <a:ext cx="2603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39830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0"/>
            <p:cNvSpPr>
              <a:spLocks noChangeArrowheads="1"/>
            </p:cNvSpPr>
            <p:nvPr/>
          </p:nvSpPr>
          <p:spPr bwMode="auto">
            <a:xfrm>
              <a:off x="38306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1"/>
            <p:cNvSpPr>
              <a:spLocks noChangeArrowheads="1"/>
            </p:cNvSpPr>
            <p:nvPr/>
          </p:nvSpPr>
          <p:spPr bwMode="auto">
            <a:xfrm>
              <a:off x="3678238" y="32004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2"/>
            <p:cNvSpPr>
              <a:spLocks noChangeArrowheads="1"/>
            </p:cNvSpPr>
            <p:nvPr/>
          </p:nvSpPr>
          <p:spPr bwMode="auto">
            <a:xfrm>
              <a:off x="3527426" y="32004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3"/>
            <p:cNvSpPr>
              <a:spLocks noChangeArrowheads="1"/>
            </p:cNvSpPr>
            <p:nvPr/>
          </p:nvSpPr>
          <p:spPr bwMode="auto">
            <a:xfrm>
              <a:off x="33861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4"/>
            <p:cNvSpPr>
              <a:spLocks noChangeArrowheads="1"/>
            </p:cNvSpPr>
            <p:nvPr/>
          </p:nvSpPr>
          <p:spPr bwMode="auto">
            <a:xfrm>
              <a:off x="32337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45"/>
            <p:cNvSpPr>
              <a:spLocks noChangeArrowheads="1"/>
            </p:cNvSpPr>
            <p:nvPr/>
          </p:nvSpPr>
          <p:spPr bwMode="auto">
            <a:xfrm>
              <a:off x="3081338" y="32004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6"/>
            <p:cNvSpPr>
              <a:spLocks noChangeArrowheads="1"/>
            </p:cNvSpPr>
            <p:nvPr/>
          </p:nvSpPr>
          <p:spPr bwMode="auto">
            <a:xfrm>
              <a:off x="2930526" y="32004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7"/>
            <p:cNvSpPr>
              <a:spLocks noChangeArrowheads="1"/>
            </p:cNvSpPr>
            <p:nvPr/>
          </p:nvSpPr>
          <p:spPr bwMode="auto">
            <a:xfrm>
              <a:off x="27892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8"/>
            <p:cNvSpPr>
              <a:spLocks noChangeArrowheads="1"/>
            </p:cNvSpPr>
            <p:nvPr/>
          </p:nvSpPr>
          <p:spPr bwMode="auto">
            <a:xfrm>
              <a:off x="26368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2484438" y="32004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0"/>
            <p:cNvSpPr/>
            <p:nvPr/>
          </p:nvSpPr>
          <p:spPr bwMode="auto">
            <a:xfrm>
              <a:off x="2224088" y="3200401"/>
              <a:ext cx="217488" cy="107950"/>
            </a:xfrm>
            <a:custGeom>
              <a:avLst/>
              <a:gdLst>
                <a:gd name="T0" fmla="*/ 137 w 137"/>
                <a:gd name="T1" fmla="*/ 0 h 68"/>
                <a:gd name="T2" fmla="*/ 68 w 137"/>
                <a:gd name="T3" fmla="*/ 0 h 68"/>
                <a:gd name="T4" fmla="*/ 0 w 137"/>
                <a:gd name="T5" fmla="*/ 0 h 68"/>
                <a:gd name="T6" fmla="*/ 0 w 137"/>
                <a:gd name="T7" fmla="*/ 68 h 68"/>
                <a:gd name="T8" fmla="*/ 68 w 137"/>
                <a:gd name="T9" fmla="*/ 68 h 68"/>
                <a:gd name="T10" fmla="*/ 137 w 137"/>
                <a:gd name="T11" fmla="*/ 68 h 68"/>
                <a:gd name="T12" fmla="*/ 137 w 137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68">
                  <a:moveTo>
                    <a:pt x="137" y="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68" y="68"/>
                  </a:lnTo>
                  <a:lnTo>
                    <a:pt x="137" y="68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25177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2"/>
            <p:cNvSpPr>
              <a:spLocks noChangeArrowheads="1"/>
            </p:cNvSpPr>
            <p:nvPr/>
          </p:nvSpPr>
          <p:spPr bwMode="auto">
            <a:xfrm>
              <a:off x="2668588" y="33528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3"/>
            <p:cNvSpPr>
              <a:spLocks noChangeArrowheads="1"/>
            </p:cNvSpPr>
            <p:nvPr/>
          </p:nvSpPr>
          <p:spPr bwMode="auto">
            <a:xfrm>
              <a:off x="2820988" y="33528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4"/>
            <p:cNvSpPr>
              <a:spLocks noChangeArrowheads="1"/>
            </p:cNvSpPr>
            <p:nvPr/>
          </p:nvSpPr>
          <p:spPr bwMode="auto">
            <a:xfrm>
              <a:off x="29733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5"/>
            <p:cNvSpPr>
              <a:spLocks noChangeArrowheads="1"/>
            </p:cNvSpPr>
            <p:nvPr/>
          </p:nvSpPr>
          <p:spPr bwMode="auto">
            <a:xfrm>
              <a:off x="31257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6"/>
            <p:cNvSpPr>
              <a:spLocks noChangeArrowheads="1"/>
            </p:cNvSpPr>
            <p:nvPr/>
          </p:nvSpPr>
          <p:spPr bwMode="auto">
            <a:xfrm>
              <a:off x="32670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7"/>
            <p:cNvSpPr>
              <a:spLocks noChangeArrowheads="1"/>
            </p:cNvSpPr>
            <p:nvPr/>
          </p:nvSpPr>
          <p:spPr bwMode="auto">
            <a:xfrm>
              <a:off x="3417888" y="33528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8"/>
            <p:cNvSpPr>
              <a:spLocks noChangeArrowheads="1"/>
            </p:cNvSpPr>
            <p:nvPr/>
          </p:nvSpPr>
          <p:spPr bwMode="auto">
            <a:xfrm>
              <a:off x="35702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59"/>
            <p:cNvSpPr>
              <a:spLocks noChangeArrowheads="1"/>
            </p:cNvSpPr>
            <p:nvPr/>
          </p:nvSpPr>
          <p:spPr bwMode="auto">
            <a:xfrm>
              <a:off x="37226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60"/>
            <p:cNvSpPr>
              <a:spLocks noChangeArrowheads="1"/>
            </p:cNvSpPr>
            <p:nvPr/>
          </p:nvSpPr>
          <p:spPr bwMode="auto">
            <a:xfrm>
              <a:off x="38639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1"/>
            <p:cNvSpPr/>
            <p:nvPr/>
          </p:nvSpPr>
          <p:spPr bwMode="auto">
            <a:xfrm>
              <a:off x="4014788" y="3352801"/>
              <a:ext cx="381000" cy="107950"/>
            </a:xfrm>
            <a:custGeom>
              <a:avLst/>
              <a:gdLst>
                <a:gd name="T0" fmla="*/ 0 w 240"/>
                <a:gd name="T1" fmla="*/ 0 h 68"/>
                <a:gd name="T2" fmla="*/ 117 w 240"/>
                <a:gd name="T3" fmla="*/ 0 h 68"/>
                <a:gd name="T4" fmla="*/ 240 w 240"/>
                <a:gd name="T5" fmla="*/ 0 h 68"/>
                <a:gd name="T6" fmla="*/ 240 w 240"/>
                <a:gd name="T7" fmla="*/ 68 h 68"/>
                <a:gd name="T8" fmla="*/ 117 w 240"/>
                <a:gd name="T9" fmla="*/ 68 h 68"/>
                <a:gd name="T10" fmla="*/ 0 w 240"/>
                <a:gd name="T11" fmla="*/ 68 h 68"/>
                <a:gd name="T12" fmla="*/ 0 w 24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68">
                  <a:moveTo>
                    <a:pt x="0" y="0"/>
                  </a:moveTo>
                  <a:lnTo>
                    <a:pt x="117" y="0"/>
                  </a:lnTo>
                  <a:lnTo>
                    <a:pt x="240" y="0"/>
                  </a:lnTo>
                  <a:lnTo>
                    <a:pt x="240" y="68"/>
                  </a:lnTo>
                  <a:lnTo>
                    <a:pt x="117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62"/>
            <p:cNvSpPr>
              <a:spLocks noChangeArrowheads="1"/>
            </p:cNvSpPr>
            <p:nvPr/>
          </p:nvSpPr>
          <p:spPr bwMode="auto">
            <a:xfrm>
              <a:off x="2224088" y="3352801"/>
              <a:ext cx="2603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63"/>
            <p:cNvSpPr>
              <a:spLocks noChangeArrowheads="1"/>
            </p:cNvSpPr>
            <p:nvPr/>
          </p:nvSpPr>
          <p:spPr bwMode="auto">
            <a:xfrm>
              <a:off x="4275138" y="35052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64"/>
            <p:cNvSpPr>
              <a:spLocks noChangeArrowheads="1"/>
            </p:cNvSpPr>
            <p:nvPr/>
          </p:nvSpPr>
          <p:spPr bwMode="auto">
            <a:xfrm>
              <a:off x="4135438" y="35052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65"/>
            <p:cNvSpPr>
              <a:spLocks noChangeArrowheads="1"/>
            </p:cNvSpPr>
            <p:nvPr/>
          </p:nvSpPr>
          <p:spPr bwMode="auto">
            <a:xfrm>
              <a:off x="3983038" y="35052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66"/>
            <p:cNvSpPr>
              <a:spLocks noChangeArrowheads="1"/>
            </p:cNvSpPr>
            <p:nvPr/>
          </p:nvSpPr>
          <p:spPr bwMode="auto">
            <a:xfrm>
              <a:off x="2376488" y="3570288"/>
              <a:ext cx="107950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67"/>
            <p:cNvSpPr>
              <a:spLocks noChangeArrowheads="1"/>
            </p:cNvSpPr>
            <p:nvPr/>
          </p:nvSpPr>
          <p:spPr bwMode="auto">
            <a:xfrm>
              <a:off x="2376488" y="3505201"/>
              <a:ext cx="107950" cy="317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68"/>
            <p:cNvSpPr>
              <a:spLocks noChangeArrowheads="1"/>
            </p:cNvSpPr>
            <p:nvPr/>
          </p:nvSpPr>
          <p:spPr bwMode="auto">
            <a:xfrm>
              <a:off x="2224088" y="3570288"/>
              <a:ext cx="107950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69"/>
            <p:cNvSpPr>
              <a:spLocks noChangeArrowheads="1"/>
            </p:cNvSpPr>
            <p:nvPr/>
          </p:nvSpPr>
          <p:spPr bwMode="auto">
            <a:xfrm>
              <a:off x="2517776" y="3570288"/>
              <a:ext cx="119063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2668588" y="3505201"/>
              <a:ext cx="228600" cy="107950"/>
            </a:xfrm>
            <a:custGeom>
              <a:avLst/>
              <a:gdLst>
                <a:gd name="T0" fmla="*/ 144 w 144"/>
                <a:gd name="T1" fmla="*/ 0 h 68"/>
                <a:gd name="T2" fmla="*/ 76 w 144"/>
                <a:gd name="T3" fmla="*/ 0 h 68"/>
                <a:gd name="T4" fmla="*/ 0 w 144"/>
                <a:gd name="T5" fmla="*/ 0 h 68"/>
                <a:gd name="T6" fmla="*/ 0 w 144"/>
                <a:gd name="T7" fmla="*/ 68 h 68"/>
                <a:gd name="T8" fmla="*/ 76 w 144"/>
                <a:gd name="T9" fmla="*/ 68 h 68"/>
                <a:gd name="T10" fmla="*/ 144 w 144"/>
                <a:gd name="T11" fmla="*/ 68 h 68"/>
                <a:gd name="T12" fmla="*/ 144 w 144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68">
                  <a:moveTo>
                    <a:pt x="144" y="0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76" y="68"/>
                  </a:lnTo>
                  <a:lnTo>
                    <a:pt x="144" y="6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71"/>
            <p:cNvSpPr>
              <a:spLocks noChangeArrowheads="1"/>
            </p:cNvSpPr>
            <p:nvPr/>
          </p:nvSpPr>
          <p:spPr bwMode="auto">
            <a:xfrm>
              <a:off x="2930526" y="3494088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72"/>
            <p:cNvSpPr>
              <a:spLocks noChangeArrowheads="1"/>
            </p:cNvSpPr>
            <p:nvPr/>
          </p:nvSpPr>
          <p:spPr bwMode="auto">
            <a:xfrm>
              <a:off x="3081338" y="3494088"/>
              <a:ext cx="8572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3"/>
            <p:cNvSpPr/>
            <p:nvPr/>
          </p:nvSpPr>
          <p:spPr bwMode="auto">
            <a:xfrm>
              <a:off x="2962276" y="3700463"/>
              <a:ext cx="684213" cy="500063"/>
            </a:xfrm>
            <a:custGeom>
              <a:avLst/>
              <a:gdLst>
                <a:gd name="T0" fmla="*/ 59 w 63"/>
                <a:gd name="T1" fmla="*/ 0 h 46"/>
                <a:gd name="T2" fmla="*/ 5 w 63"/>
                <a:gd name="T3" fmla="*/ 0 h 46"/>
                <a:gd name="T4" fmla="*/ 0 w 63"/>
                <a:gd name="T5" fmla="*/ 5 h 46"/>
                <a:gd name="T6" fmla="*/ 0 w 63"/>
                <a:gd name="T7" fmla="*/ 41 h 46"/>
                <a:gd name="T8" fmla="*/ 5 w 63"/>
                <a:gd name="T9" fmla="*/ 46 h 46"/>
                <a:gd name="T10" fmla="*/ 59 w 63"/>
                <a:gd name="T11" fmla="*/ 46 h 46"/>
                <a:gd name="T12" fmla="*/ 63 w 63"/>
                <a:gd name="T13" fmla="*/ 41 h 46"/>
                <a:gd name="T14" fmla="*/ 63 w 63"/>
                <a:gd name="T15" fmla="*/ 5 h 46"/>
                <a:gd name="T16" fmla="*/ 59 w 63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6">
                  <a:moveTo>
                    <a:pt x="5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5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1" y="46"/>
                    <a:pt x="63" y="44"/>
                    <a:pt x="63" y="41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2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4"/>
            <p:cNvSpPr/>
            <p:nvPr/>
          </p:nvSpPr>
          <p:spPr bwMode="auto">
            <a:xfrm>
              <a:off x="2147888" y="4157663"/>
              <a:ext cx="260350" cy="42863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  <a:gd name="T14" fmla="*/ 24 w 24"/>
                <a:gd name="T15" fmla="*/ 2 h 4"/>
                <a:gd name="T16" fmla="*/ 22 w 2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5"/>
            <p:cNvSpPr/>
            <p:nvPr/>
          </p:nvSpPr>
          <p:spPr bwMode="auto">
            <a:xfrm>
              <a:off x="4460876" y="1536701"/>
              <a:ext cx="812800" cy="673100"/>
            </a:xfrm>
            <a:custGeom>
              <a:avLst/>
              <a:gdLst>
                <a:gd name="T0" fmla="*/ 417 w 512"/>
                <a:gd name="T1" fmla="*/ 424 h 424"/>
                <a:gd name="T2" fmla="*/ 0 w 512"/>
                <a:gd name="T3" fmla="*/ 294 h 424"/>
                <a:gd name="T4" fmla="*/ 95 w 512"/>
                <a:gd name="T5" fmla="*/ 0 h 424"/>
                <a:gd name="T6" fmla="*/ 512 w 512"/>
                <a:gd name="T7" fmla="*/ 137 h 424"/>
                <a:gd name="T8" fmla="*/ 417 w 512"/>
                <a:gd name="T9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424">
                  <a:moveTo>
                    <a:pt x="417" y="424"/>
                  </a:moveTo>
                  <a:lnTo>
                    <a:pt x="0" y="294"/>
                  </a:lnTo>
                  <a:lnTo>
                    <a:pt x="95" y="0"/>
                  </a:lnTo>
                  <a:lnTo>
                    <a:pt x="512" y="137"/>
                  </a:lnTo>
                  <a:lnTo>
                    <a:pt x="417" y="4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6"/>
            <p:cNvSpPr/>
            <p:nvPr/>
          </p:nvSpPr>
          <p:spPr bwMode="auto">
            <a:xfrm>
              <a:off x="4492626" y="1590676"/>
              <a:ext cx="749300" cy="576263"/>
            </a:xfrm>
            <a:custGeom>
              <a:avLst/>
              <a:gdLst>
                <a:gd name="T0" fmla="*/ 431 w 472"/>
                <a:gd name="T1" fmla="*/ 363 h 363"/>
                <a:gd name="T2" fmla="*/ 0 w 472"/>
                <a:gd name="T3" fmla="*/ 301 h 363"/>
                <a:gd name="T4" fmla="*/ 41 w 472"/>
                <a:gd name="T5" fmla="*/ 0 h 363"/>
                <a:gd name="T6" fmla="*/ 472 w 472"/>
                <a:gd name="T7" fmla="*/ 61 h 363"/>
                <a:gd name="T8" fmla="*/ 431 w 472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63">
                  <a:moveTo>
                    <a:pt x="431" y="363"/>
                  </a:moveTo>
                  <a:lnTo>
                    <a:pt x="0" y="301"/>
                  </a:lnTo>
                  <a:lnTo>
                    <a:pt x="41" y="0"/>
                  </a:lnTo>
                  <a:lnTo>
                    <a:pt x="472" y="61"/>
                  </a:lnTo>
                  <a:lnTo>
                    <a:pt x="431" y="36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77"/>
            <p:cNvSpPr/>
            <p:nvPr/>
          </p:nvSpPr>
          <p:spPr bwMode="auto">
            <a:xfrm>
              <a:off x="4330701" y="1763713"/>
              <a:ext cx="693738" cy="501650"/>
            </a:xfrm>
            <a:custGeom>
              <a:avLst/>
              <a:gdLst>
                <a:gd name="T0" fmla="*/ 430 w 437"/>
                <a:gd name="T1" fmla="*/ 316 h 316"/>
                <a:gd name="T2" fmla="*/ 0 w 437"/>
                <a:gd name="T3" fmla="*/ 309 h 316"/>
                <a:gd name="T4" fmla="*/ 0 w 437"/>
                <a:gd name="T5" fmla="*/ 0 h 316"/>
                <a:gd name="T6" fmla="*/ 437 w 437"/>
                <a:gd name="T7" fmla="*/ 7 h 316"/>
                <a:gd name="T8" fmla="*/ 430 w 437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316">
                  <a:moveTo>
                    <a:pt x="430" y="316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437" y="7"/>
                  </a:lnTo>
                  <a:lnTo>
                    <a:pt x="430" y="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8"/>
            <p:cNvSpPr/>
            <p:nvPr/>
          </p:nvSpPr>
          <p:spPr bwMode="auto">
            <a:xfrm>
              <a:off x="877888" y="2133601"/>
              <a:ext cx="76200" cy="141288"/>
            </a:xfrm>
            <a:custGeom>
              <a:avLst/>
              <a:gdLst>
                <a:gd name="T0" fmla="*/ 2 w 7"/>
                <a:gd name="T1" fmla="*/ 13 h 13"/>
                <a:gd name="T2" fmla="*/ 1 w 7"/>
                <a:gd name="T3" fmla="*/ 12 h 13"/>
                <a:gd name="T4" fmla="*/ 1 w 7"/>
                <a:gd name="T5" fmla="*/ 11 h 13"/>
                <a:gd name="T6" fmla="*/ 3 w 7"/>
                <a:gd name="T7" fmla="*/ 1 h 13"/>
                <a:gd name="T8" fmla="*/ 5 w 7"/>
                <a:gd name="T9" fmla="*/ 0 h 13"/>
                <a:gd name="T10" fmla="*/ 6 w 7"/>
                <a:gd name="T11" fmla="*/ 1 h 13"/>
                <a:gd name="T12" fmla="*/ 7 w 7"/>
                <a:gd name="T13" fmla="*/ 2 h 13"/>
                <a:gd name="T14" fmla="*/ 4 w 7"/>
                <a:gd name="T15" fmla="*/ 12 h 13"/>
                <a:gd name="T16" fmla="*/ 2 w 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2" y="13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1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9"/>
            <p:cNvSpPr/>
            <p:nvPr/>
          </p:nvSpPr>
          <p:spPr bwMode="auto">
            <a:xfrm>
              <a:off x="758826" y="1720851"/>
              <a:ext cx="466725" cy="468313"/>
            </a:xfrm>
            <a:custGeom>
              <a:avLst/>
              <a:gdLst>
                <a:gd name="T0" fmla="*/ 16 w 43"/>
                <a:gd name="T1" fmla="*/ 40 h 43"/>
                <a:gd name="T2" fmla="*/ 3 w 43"/>
                <a:gd name="T3" fmla="*/ 16 h 43"/>
                <a:gd name="T4" fmla="*/ 27 w 43"/>
                <a:gd name="T5" fmla="*/ 3 h 43"/>
                <a:gd name="T6" fmla="*/ 40 w 43"/>
                <a:gd name="T7" fmla="*/ 27 h 43"/>
                <a:gd name="T8" fmla="*/ 16 w 43"/>
                <a:gd name="T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6" y="40"/>
                  </a:moveTo>
                  <a:cubicBezTo>
                    <a:pt x="6" y="37"/>
                    <a:pt x="0" y="26"/>
                    <a:pt x="3" y="16"/>
                  </a:cubicBezTo>
                  <a:cubicBezTo>
                    <a:pt x="6" y="6"/>
                    <a:pt x="17" y="0"/>
                    <a:pt x="27" y="3"/>
                  </a:cubicBezTo>
                  <a:cubicBezTo>
                    <a:pt x="37" y="6"/>
                    <a:pt x="43" y="17"/>
                    <a:pt x="40" y="27"/>
                  </a:cubicBezTo>
                  <a:cubicBezTo>
                    <a:pt x="37" y="37"/>
                    <a:pt x="26" y="43"/>
                    <a:pt x="16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0"/>
            <p:cNvSpPr/>
            <p:nvPr/>
          </p:nvSpPr>
          <p:spPr bwMode="auto">
            <a:xfrm>
              <a:off x="781051" y="1731963"/>
              <a:ext cx="422275" cy="434975"/>
            </a:xfrm>
            <a:custGeom>
              <a:avLst/>
              <a:gdLst>
                <a:gd name="T0" fmla="*/ 14 w 39"/>
                <a:gd name="T1" fmla="*/ 37 h 40"/>
                <a:gd name="T2" fmla="*/ 2 w 39"/>
                <a:gd name="T3" fmla="*/ 15 h 40"/>
                <a:gd name="T4" fmla="*/ 25 w 39"/>
                <a:gd name="T5" fmla="*/ 3 h 40"/>
                <a:gd name="T6" fmla="*/ 37 w 39"/>
                <a:gd name="T7" fmla="*/ 25 h 40"/>
                <a:gd name="T8" fmla="*/ 14 w 39"/>
                <a:gd name="T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14" y="37"/>
                  </a:moveTo>
                  <a:cubicBezTo>
                    <a:pt x="5" y="35"/>
                    <a:pt x="0" y="25"/>
                    <a:pt x="2" y="15"/>
                  </a:cubicBezTo>
                  <a:cubicBezTo>
                    <a:pt x="5" y="6"/>
                    <a:pt x="15" y="0"/>
                    <a:pt x="25" y="3"/>
                  </a:cubicBezTo>
                  <a:cubicBezTo>
                    <a:pt x="34" y="6"/>
                    <a:pt x="39" y="16"/>
                    <a:pt x="37" y="25"/>
                  </a:cubicBezTo>
                  <a:cubicBezTo>
                    <a:pt x="34" y="35"/>
                    <a:pt x="24" y="40"/>
                    <a:pt x="14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1"/>
            <p:cNvSpPr/>
            <p:nvPr/>
          </p:nvSpPr>
          <p:spPr bwMode="auto">
            <a:xfrm>
              <a:off x="889001" y="1785938"/>
              <a:ext cx="325438" cy="392113"/>
            </a:xfrm>
            <a:custGeom>
              <a:avLst/>
              <a:gdLst>
                <a:gd name="T0" fmla="*/ 9 w 30"/>
                <a:gd name="T1" fmla="*/ 15 h 36"/>
                <a:gd name="T2" fmla="*/ 19 w 30"/>
                <a:gd name="T3" fmla="*/ 0 h 36"/>
                <a:gd name="T4" fmla="*/ 25 w 30"/>
                <a:gd name="T5" fmla="*/ 25 h 36"/>
                <a:gd name="T6" fmla="*/ 0 w 30"/>
                <a:gd name="T7" fmla="*/ 30 h 36"/>
                <a:gd name="T8" fmla="*/ 9 w 30"/>
                <a:gd name="T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6">
                  <a:moveTo>
                    <a:pt x="9" y="15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7" y="5"/>
                    <a:pt x="30" y="16"/>
                    <a:pt x="25" y="25"/>
                  </a:cubicBezTo>
                  <a:cubicBezTo>
                    <a:pt x="19" y="33"/>
                    <a:pt x="8" y="36"/>
                    <a:pt x="0" y="30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2"/>
            <p:cNvSpPr/>
            <p:nvPr/>
          </p:nvSpPr>
          <p:spPr bwMode="auto">
            <a:xfrm>
              <a:off x="812801" y="1763713"/>
              <a:ext cx="358775" cy="369888"/>
            </a:xfrm>
            <a:custGeom>
              <a:avLst/>
              <a:gdLst>
                <a:gd name="T0" fmla="*/ 12 w 33"/>
                <a:gd name="T1" fmla="*/ 32 h 34"/>
                <a:gd name="T2" fmla="*/ 2 w 33"/>
                <a:gd name="T3" fmla="*/ 13 h 34"/>
                <a:gd name="T4" fmla="*/ 21 w 33"/>
                <a:gd name="T5" fmla="*/ 3 h 34"/>
                <a:gd name="T6" fmla="*/ 31 w 33"/>
                <a:gd name="T7" fmla="*/ 22 h 34"/>
                <a:gd name="T8" fmla="*/ 12 w 33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12" y="32"/>
                  </a:moveTo>
                  <a:cubicBezTo>
                    <a:pt x="4" y="29"/>
                    <a:pt x="0" y="21"/>
                    <a:pt x="2" y="13"/>
                  </a:cubicBezTo>
                  <a:cubicBezTo>
                    <a:pt x="4" y="5"/>
                    <a:pt x="13" y="0"/>
                    <a:pt x="21" y="3"/>
                  </a:cubicBezTo>
                  <a:cubicBezTo>
                    <a:pt x="29" y="5"/>
                    <a:pt x="33" y="13"/>
                    <a:pt x="31" y="22"/>
                  </a:cubicBezTo>
                  <a:cubicBezTo>
                    <a:pt x="29" y="30"/>
                    <a:pt x="20" y="34"/>
                    <a:pt x="12" y="32"/>
                  </a:cubicBezTo>
                  <a:close/>
                </a:path>
              </a:pathLst>
            </a:custGeom>
            <a:solidFill>
              <a:srgbClr val="352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3"/>
            <p:cNvSpPr/>
            <p:nvPr/>
          </p:nvSpPr>
          <p:spPr bwMode="auto">
            <a:xfrm>
              <a:off x="823913" y="1785938"/>
              <a:ext cx="336550" cy="338138"/>
            </a:xfrm>
            <a:custGeom>
              <a:avLst/>
              <a:gdLst>
                <a:gd name="T0" fmla="*/ 12 w 31"/>
                <a:gd name="T1" fmla="*/ 28 h 31"/>
                <a:gd name="T2" fmla="*/ 2 w 31"/>
                <a:gd name="T3" fmla="*/ 11 h 31"/>
                <a:gd name="T4" fmla="*/ 19 w 31"/>
                <a:gd name="T5" fmla="*/ 2 h 31"/>
                <a:gd name="T6" fmla="*/ 29 w 31"/>
                <a:gd name="T7" fmla="*/ 19 h 31"/>
                <a:gd name="T8" fmla="*/ 12 w 31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2" y="28"/>
                  </a:moveTo>
                  <a:cubicBezTo>
                    <a:pt x="4" y="26"/>
                    <a:pt x="0" y="19"/>
                    <a:pt x="2" y="11"/>
                  </a:cubicBezTo>
                  <a:cubicBezTo>
                    <a:pt x="4" y="4"/>
                    <a:pt x="12" y="0"/>
                    <a:pt x="19" y="2"/>
                  </a:cubicBezTo>
                  <a:cubicBezTo>
                    <a:pt x="27" y="4"/>
                    <a:pt x="31" y="12"/>
                    <a:pt x="29" y="19"/>
                  </a:cubicBezTo>
                  <a:cubicBezTo>
                    <a:pt x="27" y="26"/>
                    <a:pt x="19" y="31"/>
                    <a:pt x="12" y="28"/>
                  </a:cubicBezTo>
                  <a:close/>
                </a:path>
              </a:pathLst>
            </a:custGeom>
            <a:solidFill>
              <a:srgbClr val="3E2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4"/>
            <p:cNvSpPr/>
            <p:nvPr/>
          </p:nvSpPr>
          <p:spPr bwMode="auto">
            <a:xfrm>
              <a:off x="877888" y="1785938"/>
              <a:ext cx="217488" cy="163513"/>
            </a:xfrm>
            <a:custGeom>
              <a:avLst/>
              <a:gdLst>
                <a:gd name="T0" fmla="*/ 0 w 20"/>
                <a:gd name="T1" fmla="*/ 6 h 15"/>
                <a:gd name="T2" fmla="*/ 14 w 20"/>
                <a:gd name="T3" fmla="*/ 2 h 15"/>
                <a:gd name="T4" fmla="*/ 20 w 20"/>
                <a:gd name="T5" fmla="*/ 5 h 15"/>
                <a:gd name="T6" fmla="*/ 14 w 20"/>
                <a:gd name="T7" fmla="*/ 12 h 15"/>
                <a:gd name="T8" fmla="*/ 0 w 20"/>
                <a:gd name="T9" fmla="*/ 7 h 15"/>
                <a:gd name="T10" fmla="*/ 0 w 20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5">
                  <a:moveTo>
                    <a:pt x="0" y="6"/>
                  </a:moveTo>
                  <a:cubicBezTo>
                    <a:pt x="3" y="2"/>
                    <a:pt x="9" y="0"/>
                    <a:pt x="14" y="2"/>
                  </a:cubicBezTo>
                  <a:cubicBezTo>
                    <a:pt x="17" y="3"/>
                    <a:pt x="19" y="4"/>
                    <a:pt x="20" y="5"/>
                  </a:cubicBezTo>
                  <a:cubicBezTo>
                    <a:pt x="19" y="8"/>
                    <a:pt x="17" y="11"/>
                    <a:pt x="14" y="12"/>
                  </a:cubicBezTo>
                  <a:cubicBezTo>
                    <a:pt x="9" y="15"/>
                    <a:pt x="3" y="12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4A3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5"/>
            <p:cNvSpPr/>
            <p:nvPr/>
          </p:nvSpPr>
          <p:spPr bwMode="auto">
            <a:xfrm>
              <a:off x="3949701" y="1992313"/>
              <a:ext cx="98425" cy="55563"/>
            </a:xfrm>
            <a:custGeom>
              <a:avLst/>
              <a:gdLst>
                <a:gd name="T0" fmla="*/ 3 w 9"/>
                <a:gd name="T1" fmla="*/ 3 h 5"/>
                <a:gd name="T2" fmla="*/ 7 w 9"/>
                <a:gd name="T3" fmla="*/ 4 h 5"/>
                <a:gd name="T4" fmla="*/ 8 w 9"/>
                <a:gd name="T5" fmla="*/ 4 h 5"/>
                <a:gd name="T6" fmla="*/ 8 w 9"/>
                <a:gd name="T7" fmla="*/ 3 h 5"/>
                <a:gd name="T8" fmla="*/ 8 w 9"/>
                <a:gd name="T9" fmla="*/ 3 h 5"/>
                <a:gd name="T10" fmla="*/ 7 w 9"/>
                <a:gd name="T11" fmla="*/ 2 h 5"/>
                <a:gd name="T12" fmla="*/ 2 w 9"/>
                <a:gd name="T13" fmla="*/ 1 h 5"/>
                <a:gd name="T14" fmla="*/ 1 w 9"/>
                <a:gd name="T15" fmla="*/ 1 h 5"/>
                <a:gd name="T16" fmla="*/ 1 w 9"/>
                <a:gd name="T17" fmla="*/ 1 h 5"/>
                <a:gd name="T18" fmla="*/ 1 w 9"/>
                <a:gd name="T19" fmla="*/ 2 h 5"/>
                <a:gd name="T20" fmla="*/ 2 w 9"/>
                <a:gd name="T21" fmla="*/ 2 h 5"/>
                <a:gd name="T22" fmla="*/ 5 w 9"/>
                <a:gd name="T23" fmla="*/ 3 h 5"/>
                <a:gd name="T24" fmla="*/ 6 w 9"/>
                <a:gd name="T25" fmla="*/ 3 h 5"/>
                <a:gd name="T26" fmla="*/ 6 w 9"/>
                <a:gd name="T27" fmla="*/ 3 h 5"/>
                <a:gd name="T28" fmla="*/ 6 w 9"/>
                <a:gd name="T29" fmla="*/ 3 h 5"/>
                <a:gd name="T30" fmla="*/ 5 w 9"/>
                <a:gd name="T31" fmla="*/ 2 h 5"/>
                <a:gd name="T32" fmla="*/ 3 w 9"/>
                <a:gd name="T33" fmla="*/ 1 h 5"/>
                <a:gd name="T34" fmla="*/ 3 w 9"/>
                <a:gd name="T35" fmla="*/ 1 h 5"/>
                <a:gd name="T36" fmla="*/ 6 w 9"/>
                <a:gd name="T37" fmla="*/ 2 h 5"/>
                <a:gd name="T38" fmla="*/ 6 w 9"/>
                <a:gd name="T39" fmla="*/ 3 h 5"/>
                <a:gd name="T40" fmla="*/ 6 w 9"/>
                <a:gd name="T41" fmla="*/ 3 h 5"/>
                <a:gd name="T42" fmla="*/ 6 w 9"/>
                <a:gd name="T43" fmla="*/ 3 h 5"/>
                <a:gd name="T44" fmla="*/ 5 w 9"/>
                <a:gd name="T45" fmla="*/ 3 h 5"/>
                <a:gd name="T46" fmla="*/ 1 w 9"/>
                <a:gd name="T47" fmla="*/ 3 h 5"/>
                <a:gd name="T48" fmla="*/ 0 w 9"/>
                <a:gd name="T49" fmla="*/ 2 h 5"/>
                <a:gd name="T50" fmla="*/ 0 w 9"/>
                <a:gd name="T51" fmla="*/ 1 h 5"/>
                <a:gd name="T52" fmla="*/ 1 w 9"/>
                <a:gd name="T53" fmla="*/ 1 h 5"/>
                <a:gd name="T54" fmla="*/ 2 w 9"/>
                <a:gd name="T55" fmla="*/ 0 h 5"/>
                <a:gd name="T56" fmla="*/ 7 w 9"/>
                <a:gd name="T57" fmla="*/ 2 h 5"/>
                <a:gd name="T58" fmla="*/ 9 w 9"/>
                <a:gd name="T59" fmla="*/ 3 h 5"/>
                <a:gd name="T60" fmla="*/ 9 w 9"/>
                <a:gd name="T61" fmla="*/ 4 h 5"/>
                <a:gd name="T62" fmla="*/ 8 w 9"/>
                <a:gd name="T63" fmla="*/ 4 h 5"/>
                <a:gd name="T64" fmla="*/ 7 w 9"/>
                <a:gd name="T65" fmla="*/ 4 h 5"/>
                <a:gd name="T66" fmla="*/ 3 w 9"/>
                <a:gd name="T6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" h="5">
                  <a:moveTo>
                    <a:pt x="3" y="3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7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4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9" y="3"/>
                    <a:pt x="9" y="3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7" y="5"/>
                    <a:pt x="7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6"/>
            <p:cNvSpPr/>
            <p:nvPr/>
          </p:nvSpPr>
          <p:spPr bwMode="auto">
            <a:xfrm>
              <a:off x="4221163" y="2014538"/>
              <a:ext cx="336550" cy="347663"/>
            </a:xfrm>
            <a:custGeom>
              <a:avLst/>
              <a:gdLst>
                <a:gd name="T0" fmla="*/ 16 w 31"/>
                <a:gd name="T1" fmla="*/ 30 h 32"/>
                <a:gd name="T2" fmla="*/ 1 w 31"/>
                <a:gd name="T3" fmla="*/ 13 h 32"/>
                <a:gd name="T4" fmla="*/ 2 w 31"/>
                <a:gd name="T5" fmla="*/ 9 h 32"/>
                <a:gd name="T6" fmla="*/ 12 w 31"/>
                <a:gd name="T7" fmla="*/ 1 h 32"/>
                <a:gd name="T8" fmla="*/ 16 w 31"/>
                <a:gd name="T9" fmla="*/ 1 h 32"/>
                <a:gd name="T10" fmla="*/ 30 w 31"/>
                <a:gd name="T11" fmla="*/ 18 h 32"/>
                <a:gd name="T12" fmla="*/ 30 w 31"/>
                <a:gd name="T13" fmla="*/ 23 h 32"/>
                <a:gd name="T14" fmla="*/ 20 w 31"/>
                <a:gd name="T15" fmla="*/ 31 h 32"/>
                <a:gd name="T16" fmla="*/ 16 w 31"/>
                <a:gd name="T1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6" y="3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2"/>
                    <a:pt x="30" y="23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7" y="32"/>
                    <a:pt x="16" y="30"/>
                  </a:cubicBezTo>
                  <a:close/>
                </a:path>
              </a:pathLst>
            </a:custGeom>
            <a:solidFill>
              <a:srgbClr val="93B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7"/>
            <p:cNvSpPr/>
            <p:nvPr/>
          </p:nvSpPr>
          <p:spPr bwMode="auto">
            <a:xfrm>
              <a:off x="4243388" y="2090738"/>
              <a:ext cx="217488" cy="260350"/>
            </a:xfrm>
            <a:custGeom>
              <a:avLst/>
              <a:gdLst>
                <a:gd name="T0" fmla="*/ 0 w 137"/>
                <a:gd name="T1" fmla="*/ 14 h 164"/>
                <a:gd name="T2" fmla="*/ 14 w 137"/>
                <a:gd name="T3" fmla="*/ 0 h 164"/>
                <a:gd name="T4" fmla="*/ 137 w 137"/>
                <a:gd name="T5" fmla="*/ 151 h 164"/>
                <a:gd name="T6" fmla="*/ 123 w 137"/>
                <a:gd name="T7" fmla="*/ 164 h 164"/>
                <a:gd name="T8" fmla="*/ 0 w 137"/>
                <a:gd name="T9" fmla="*/ 1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4">
                  <a:moveTo>
                    <a:pt x="0" y="14"/>
                  </a:moveTo>
                  <a:lnTo>
                    <a:pt x="14" y="0"/>
                  </a:lnTo>
                  <a:lnTo>
                    <a:pt x="137" y="151"/>
                  </a:lnTo>
                  <a:lnTo>
                    <a:pt x="123" y="16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8"/>
            <p:cNvSpPr/>
            <p:nvPr/>
          </p:nvSpPr>
          <p:spPr bwMode="auto">
            <a:xfrm>
              <a:off x="4362451" y="2047876"/>
              <a:ext cx="53975" cy="53975"/>
            </a:xfrm>
            <a:custGeom>
              <a:avLst/>
              <a:gdLst>
                <a:gd name="T0" fmla="*/ 0 w 5"/>
                <a:gd name="T1" fmla="*/ 0 h 5"/>
                <a:gd name="T2" fmla="*/ 1 w 5"/>
                <a:gd name="T3" fmla="*/ 0 h 5"/>
                <a:gd name="T4" fmla="*/ 1 w 5"/>
                <a:gd name="T5" fmla="*/ 0 h 5"/>
                <a:gd name="T6" fmla="*/ 5 w 5"/>
                <a:gd name="T7" fmla="*/ 4 h 5"/>
                <a:gd name="T8" fmla="*/ 5 w 5"/>
                <a:gd name="T9" fmla="*/ 5 h 5"/>
                <a:gd name="T10" fmla="*/ 4 w 5"/>
                <a:gd name="T11" fmla="*/ 5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9"/>
            <p:cNvSpPr/>
            <p:nvPr/>
          </p:nvSpPr>
          <p:spPr bwMode="auto">
            <a:xfrm>
              <a:off x="4449763" y="2144713"/>
              <a:ext cx="87313" cy="98425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0 h 9"/>
                <a:gd name="T4" fmla="*/ 1 w 8"/>
                <a:gd name="T5" fmla="*/ 0 h 9"/>
                <a:gd name="T6" fmla="*/ 7 w 8"/>
                <a:gd name="T7" fmla="*/ 8 h 9"/>
                <a:gd name="T8" fmla="*/ 7 w 8"/>
                <a:gd name="T9" fmla="*/ 9 h 9"/>
                <a:gd name="T10" fmla="*/ 7 w 8"/>
                <a:gd name="T11" fmla="*/ 9 h 9"/>
                <a:gd name="T12" fmla="*/ 0 w 8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7" y="8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0"/>
            <p:cNvSpPr/>
            <p:nvPr/>
          </p:nvSpPr>
          <p:spPr bwMode="auto">
            <a:xfrm>
              <a:off x="4438651" y="2220913"/>
              <a:ext cx="65088" cy="53975"/>
            </a:xfrm>
            <a:custGeom>
              <a:avLst/>
              <a:gdLst>
                <a:gd name="T0" fmla="*/ 1 w 6"/>
                <a:gd name="T1" fmla="*/ 4 h 5"/>
                <a:gd name="T2" fmla="*/ 2 w 6"/>
                <a:gd name="T3" fmla="*/ 1 h 5"/>
                <a:gd name="T4" fmla="*/ 5 w 6"/>
                <a:gd name="T5" fmla="*/ 1 h 5"/>
                <a:gd name="T6" fmla="*/ 5 w 6"/>
                <a:gd name="T7" fmla="*/ 5 h 5"/>
                <a:gd name="T8" fmla="*/ 1 w 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4"/>
                  </a:move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5"/>
                    <a:pt x="2" y="5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1"/>
            <p:cNvSpPr/>
            <p:nvPr/>
          </p:nvSpPr>
          <p:spPr bwMode="auto">
            <a:xfrm>
              <a:off x="4090988" y="2057401"/>
              <a:ext cx="249238" cy="338138"/>
            </a:xfrm>
            <a:custGeom>
              <a:avLst/>
              <a:gdLst>
                <a:gd name="T0" fmla="*/ 4 w 23"/>
                <a:gd name="T1" fmla="*/ 28 h 31"/>
                <a:gd name="T2" fmla="*/ 1 w 23"/>
                <a:gd name="T3" fmla="*/ 6 h 31"/>
                <a:gd name="T4" fmla="*/ 3 w 23"/>
                <a:gd name="T5" fmla="*/ 2 h 31"/>
                <a:gd name="T6" fmla="*/ 16 w 23"/>
                <a:gd name="T7" fmla="*/ 0 h 31"/>
                <a:gd name="T8" fmla="*/ 20 w 23"/>
                <a:gd name="T9" fmla="*/ 3 h 31"/>
                <a:gd name="T10" fmla="*/ 23 w 23"/>
                <a:gd name="T11" fmla="*/ 25 h 31"/>
                <a:gd name="T12" fmla="*/ 20 w 23"/>
                <a:gd name="T13" fmla="*/ 29 h 31"/>
                <a:gd name="T14" fmla="*/ 7 w 23"/>
                <a:gd name="T15" fmla="*/ 30 h 31"/>
                <a:gd name="T16" fmla="*/ 4 w 23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1">
                  <a:moveTo>
                    <a:pt x="4" y="28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2" y="2"/>
                    <a:pt x="3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7"/>
                    <a:pt x="22" y="28"/>
                    <a:pt x="20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1"/>
                    <a:pt x="4" y="29"/>
                    <a:pt x="4" y="2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2"/>
            <p:cNvSpPr/>
            <p:nvPr/>
          </p:nvSpPr>
          <p:spPr bwMode="auto">
            <a:xfrm>
              <a:off x="4124326" y="2079626"/>
              <a:ext cx="76200" cy="304800"/>
            </a:xfrm>
            <a:custGeom>
              <a:avLst/>
              <a:gdLst>
                <a:gd name="T0" fmla="*/ 0 w 48"/>
                <a:gd name="T1" fmla="*/ 0 h 192"/>
                <a:gd name="T2" fmla="*/ 20 w 48"/>
                <a:gd name="T3" fmla="*/ 0 h 192"/>
                <a:gd name="T4" fmla="*/ 48 w 48"/>
                <a:gd name="T5" fmla="*/ 192 h 192"/>
                <a:gd name="T6" fmla="*/ 34 w 48"/>
                <a:gd name="T7" fmla="*/ 192 h 192"/>
                <a:gd name="T8" fmla="*/ 0 w 48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92">
                  <a:moveTo>
                    <a:pt x="0" y="0"/>
                  </a:moveTo>
                  <a:lnTo>
                    <a:pt x="20" y="0"/>
                  </a:lnTo>
                  <a:lnTo>
                    <a:pt x="48" y="192"/>
                  </a:lnTo>
                  <a:lnTo>
                    <a:pt x="3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3"/>
            <p:cNvSpPr/>
            <p:nvPr/>
          </p:nvSpPr>
          <p:spPr bwMode="auto">
            <a:xfrm>
              <a:off x="4265613" y="2090738"/>
              <a:ext cx="20638" cy="76200"/>
            </a:xfrm>
            <a:custGeom>
              <a:avLst/>
              <a:gdLst>
                <a:gd name="T0" fmla="*/ 0 w 2"/>
                <a:gd name="T1" fmla="*/ 0 h 7"/>
                <a:gd name="T2" fmla="*/ 1 w 2"/>
                <a:gd name="T3" fmla="*/ 0 h 7"/>
                <a:gd name="T4" fmla="*/ 1 w 2"/>
                <a:gd name="T5" fmla="*/ 0 h 7"/>
                <a:gd name="T6" fmla="*/ 2 w 2"/>
                <a:gd name="T7" fmla="*/ 6 h 7"/>
                <a:gd name="T8" fmla="*/ 1 w 2"/>
                <a:gd name="T9" fmla="*/ 7 h 7"/>
                <a:gd name="T10" fmla="*/ 1 w 2"/>
                <a:gd name="T11" fmla="*/ 6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4"/>
            <p:cNvSpPr/>
            <p:nvPr/>
          </p:nvSpPr>
          <p:spPr bwMode="auto">
            <a:xfrm>
              <a:off x="4286251" y="2220913"/>
              <a:ext cx="22225" cy="120650"/>
            </a:xfrm>
            <a:custGeom>
              <a:avLst/>
              <a:gdLst>
                <a:gd name="T0" fmla="*/ 0 w 2"/>
                <a:gd name="T1" fmla="*/ 0 h 11"/>
                <a:gd name="T2" fmla="*/ 0 w 2"/>
                <a:gd name="T3" fmla="*/ 0 h 11"/>
                <a:gd name="T4" fmla="*/ 1 w 2"/>
                <a:gd name="T5" fmla="*/ 0 h 11"/>
                <a:gd name="T6" fmla="*/ 2 w 2"/>
                <a:gd name="T7" fmla="*/ 11 h 11"/>
                <a:gd name="T8" fmla="*/ 2 w 2"/>
                <a:gd name="T9" fmla="*/ 11 h 11"/>
                <a:gd name="T10" fmla="*/ 1 w 2"/>
                <a:gd name="T11" fmla="*/ 11 h 11"/>
                <a:gd name="T12" fmla="*/ 0 w 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5"/>
            <p:cNvSpPr/>
            <p:nvPr/>
          </p:nvSpPr>
          <p:spPr bwMode="auto">
            <a:xfrm>
              <a:off x="4221163" y="2297113"/>
              <a:ext cx="65088" cy="53975"/>
            </a:xfrm>
            <a:custGeom>
              <a:avLst/>
              <a:gdLst>
                <a:gd name="T0" fmla="*/ 1 w 6"/>
                <a:gd name="T1" fmla="*/ 3 h 5"/>
                <a:gd name="T2" fmla="*/ 3 w 6"/>
                <a:gd name="T3" fmla="*/ 0 h 5"/>
                <a:gd name="T4" fmla="*/ 5 w 6"/>
                <a:gd name="T5" fmla="*/ 2 h 5"/>
                <a:gd name="T6" fmla="*/ 3 w 6"/>
                <a:gd name="T7" fmla="*/ 5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5" y="2"/>
                  </a:cubicBezTo>
                  <a:cubicBezTo>
                    <a:pt x="6" y="3"/>
                    <a:pt x="5" y="4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FF8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6"/>
            <p:cNvSpPr/>
            <p:nvPr/>
          </p:nvSpPr>
          <p:spPr bwMode="auto">
            <a:xfrm>
              <a:off x="4200526" y="1905001"/>
              <a:ext cx="96838" cy="109538"/>
            </a:xfrm>
            <a:custGeom>
              <a:avLst/>
              <a:gdLst>
                <a:gd name="T0" fmla="*/ 4 w 9"/>
                <a:gd name="T1" fmla="*/ 9 h 10"/>
                <a:gd name="T2" fmla="*/ 0 w 9"/>
                <a:gd name="T3" fmla="*/ 4 h 10"/>
                <a:gd name="T4" fmla="*/ 5 w 9"/>
                <a:gd name="T5" fmla="*/ 0 h 10"/>
                <a:gd name="T6" fmla="*/ 9 w 9"/>
                <a:gd name="T7" fmla="*/ 5 h 10"/>
                <a:gd name="T8" fmla="*/ 4 w 9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3"/>
                    <a:pt x="9" y="5"/>
                  </a:cubicBezTo>
                  <a:cubicBezTo>
                    <a:pt x="9" y="8"/>
                    <a:pt x="7" y="10"/>
                    <a:pt x="4" y="9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7"/>
            <p:cNvSpPr/>
            <p:nvPr/>
          </p:nvSpPr>
          <p:spPr bwMode="auto">
            <a:xfrm>
              <a:off x="4221163" y="1938338"/>
              <a:ext cx="53975" cy="42863"/>
            </a:xfrm>
            <a:custGeom>
              <a:avLst/>
              <a:gdLst>
                <a:gd name="T0" fmla="*/ 3 w 5"/>
                <a:gd name="T1" fmla="*/ 3 h 4"/>
                <a:gd name="T2" fmla="*/ 2 w 5"/>
                <a:gd name="T3" fmla="*/ 4 h 4"/>
                <a:gd name="T4" fmla="*/ 1 w 5"/>
                <a:gd name="T5" fmla="*/ 4 h 4"/>
                <a:gd name="T6" fmla="*/ 1 w 5"/>
                <a:gd name="T7" fmla="*/ 4 h 4"/>
                <a:gd name="T8" fmla="*/ 1 w 5"/>
                <a:gd name="T9" fmla="*/ 4 h 4"/>
                <a:gd name="T10" fmla="*/ 0 w 5"/>
                <a:gd name="T11" fmla="*/ 4 h 4"/>
                <a:gd name="T12" fmla="*/ 0 w 5"/>
                <a:gd name="T13" fmla="*/ 4 h 4"/>
                <a:gd name="T14" fmla="*/ 0 w 5"/>
                <a:gd name="T15" fmla="*/ 4 h 4"/>
                <a:gd name="T16" fmla="*/ 0 w 5"/>
                <a:gd name="T17" fmla="*/ 3 h 4"/>
                <a:gd name="T18" fmla="*/ 0 w 5"/>
                <a:gd name="T19" fmla="*/ 3 h 4"/>
                <a:gd name="T20" fmla="*/ 0 w 5"/>
                <a:gd name="T21" fmla="*/ 3 h 4"/>
                <a:gd name="T22" fmla="*/ 0 w 5"/>
                <a:gd name="T23" fmla="*/ 3 h 4"/>
                <a:gd name="T24" fmla="*/ 0 w 5"/>
                <a:gd name="T25" fmla="*/ 3 h 4"/>
                <a:gd name="T26" fmla="*/ 0 w 5"/>
                <a:gd name="T27" fmla="*/ 3 h 4"/>
                <a:gd name="T28" fmla="*/ 0 w 5"/>
                <a:gd name="T29" fmla="*/ 2 h 4"/>
                <a:gd name="T30" fmla="*/ 1 w 5"/>
                <a:gd name="T31" fmla="*/ 2 h 4"/>
                <a:gd name="T32" fmla="*/ 1 w 5"/>
                <a:gd name="T33" fmla="*/ 2 h 4"/>
                <a:gd name="T34" fmla="*/ 1 w 5"/>
                <a:gd name="T35" fmla="*/ 2 h 4"/>
                <a:gd name="T36" fmla="*/ 1 w 5"/>
                <a:gd name="T37" fmla="*/ 2 h 4"/>
                <a:gd name="T38" fmla="*/ 1 w 5"/>
                <a:gd name="T39" fmla="*/ 2 h 4"/>
                <a:gd name="T40" fmla="*/ 1 w 5"/>
                <a:gd name="T41" fmla="*/ 3 h 4"/>
                <a:gd name="T42" fmla="*/ 2 w 5"/>
                <a:gd name="T43" fmla="*/ 3 h 4"/>
                <a:gd name="T44" fmla="*/ 2 w 5"/>
                <a:gd name="T45" fmla="*/ 3 h 4"/>
                <a:gd name="T46" fmla="*/ 2 w 5"/>
                <a:gd name="T47" fmla="*/ 2 h 4"/>
                <a:gd name="T48" fmla="*/ 2 w 5"/>
                <a:gd name="T49" fmla="*/ 2 h 4"/>
                <a:gd name="T50" fmla="*/ 2 w 5"/>
                <a:gd name="T51" fmla="*/ 1 h 4"/>
                <a:gd name="T52" fmla="*/ 2 w 5"/>
                <a:gd name="T53" fmla="*/ 1 h 4"/>
                <a:gd name="T54" fmla="*/ 2 w 5"/>
                <a:gd name="T55" fmla="*/ 1 h 4"/>
                <a:gd name="T56" fmla="*/ 2 w 5"/>
                <a:gd name="T57" fmla="*/ 1 h 4"/>
                <a:gd name="T58" fmla="*/ 3 w 5"/>
                <a:gd name="T59" fmla="*/ 0 h 4"/>
                <a:gd name="T60" fmla="*/ 4 w 5"/>
                <a:gd name="T61" fmla="*/ 0 h 4"/>
                <a:gd name="T62" fmla="*/ 4 w 5"/>
                <a:gd name="T63" fmla="*/ 0 h 4"/>
                <a:gd name="T64" fmla="*/ 4 w 5"/>
                <a:gd name="T65" fmla="*/ 0 h 4"/>
                <a:gd name="T66" fmla="*/ 4 w 5"/>
                <a:gd name="T67" fmla="*/ 0 h 4"/>
                <a:gd name="T68" fmla="*/ 5 w 5"/>
                <a:gd name="T69" fmla="*/ 0 h 4"/>
                <a:gd name="T70" fmla="*/ 5 w 5"/>
                <a:gd name="T71" fmla="*/ 0 h 4"/>
                <a:gd name="T72" fmla="*/ 5 w 5"/>
                <a:gd name="T73" fmla="*/ 0 h 4"/>
                <a:gd name="T74" fmla="*/ 5 w 5"/>
                <a:gd name="T75" fmla="*/ 0 h 4"/>
                <a:gd name="T76" fmla="*/ 4 w 5"/>
                <a:gd name="T77" fmla="*/ 0 h 4"/>
                <a:gd name="T78" fmla="*/ 5 w 5"/>
                <a:gd name="T79" fmla="*/ 1 h 4"/>
                <a:gd name="T80" fmla="*/ 5 w 5"/>
                <a:gd name="T81" fmla="*/ 1 h 4"/>
                <a:gd name="T82" fmla="*/ 4 w 5"/>
                <a:gd name="T83" fmla="*/ 2 h 4"/>
                <a:gd name="T84" fmla="*/ 4 w 5"/>
                <a:gd name="T85" fmla="*/ 2 h 4"/>
                <a:gd name="T86" fmla="*/ 4 w 5"/>
                <a:gd name="T87" fmla="*/ 2 h 4"/>
                <a:gd name="T88" fmla="*/ 4 w 5"/>
                <a:gd name="T89" fmla="*/ 1 h 4"/>
                <a:gd name="T90" fmla="*/ 4 w 5"/>
                <a:gd name="T91" fmla="*/ 1 h 4"/>
                <a:gd name="T92" fmla="*/ 4 w 5"/>
                <a:gd name="T93" fmla="*/ 1 h 4"/>
                <a:gd name="T94" fmla="*/ 4 w 5"/>
                <a:gd name="T95" fmla="*/ 1 h 4"/>
                <a:gd name="T96" fmla="*/ 4 w 5"/>
                <a:gd name="T97" fmla="*/ 0 h 4"/>
                <a:gd name="T98" fmla="*/ 3 w 5"/>
                <a:gd name="T99" fmla="*/ 0 h 4"/>
                <a:gd name="T100" fmla="*/ 3 w 5"/>
                <a:gd name="T101" fmla="*/ 1 h 4"/>
                <a:gd name="T102" fmla="*/ 3 w 5"/>
                <a:gd name="T103" fmla="*/ 1 h 4"/>
                <a:gd name="T104" fmla="*/ 3 w 5"/>
                <a:gd name="T105" fmla="*/ 1 h 4"/>
                <a:gd name="T106" fmla="*/ 3 w 5"/>
                <a:gd name="T10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" h="4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8"/>
            <p:cNvSpPr>
              <a:spLocks noEditPoints="1"/>
            </p:cNvSpPr>
            <p:nvPr/>
          </p:nvSpPr>
          <p:spPr bwMode="auto">
            <a:xfrm>
              <a:off x="4200526" y="1905001"/>
              <a:ext cx="96838" cy="98425"/>
            </a:xfrm>
            <a:custGeom>
              <a:avLst/>
              <a:gdLst>
                <a:gd name="T0" fmla="*/ 4 w 9"/>
                <a:gd name="T1" fmla="*/ 9 h 9"/>
                <a:gd name="T2" fmla="*/ 1 w 9"/>
                <a:gd name="T3" fmla="*/ 7 h 9"/>
                <a:gd name="T4" fmla="*/ 1 w 9"/>
                <a:gd name="T5" fmla="*/ 7 h 9"/>
                <a:gd name="T6" fmla="*/ 0 w 9"/>
                <a:gd name="T7" fmla="*/ 4 h 9"/>
                <a:gd name="T8" fmla="*/ 2 w 9"/>
                <a:gd name="T9" fmla="*/ 1 h 9"/>
                <a:gd name="T10" fmla="*/ 2 w 9"/>
                <a:gd name="T11" fmla="*/ 1 h 9"/>
                <a:gd name="T12" fmla="*/ 2 w 9"/>
                <a:gd name="T13" fmla="*/ 1 h 9"/>
                <a:gd name="T14" fmla="*/ 5 w 9"/>
                <a:gd name="T15" fmla="*/ 1 h 9"/>
                <a:gd name="T16" fmla="*/ 8 w 9"/>
                <a:gd name="T17" fmla="*/ 2 h 9"/>
                <a:gd name="T18" fmla="*/ 8 w 9"/>
                <a:gd name="T19" fmla="*/ 2 h 9"/>
                <a:gd name="T20" fmla="*/ 9 w 9"/>
                <a:gd name="T21" fmla="*/ 5 h 9"/>
                <a:gd name="T22" fmla="*/ 7 w 9"/>
                <a:gd name="T23" fmla="*/ 8 h 9"/>
                <a:gd name="T24" fmla="*/ 4 w 9"/>
                <a:gd name="T25" fmla="*/ 9 h 9"/>
                <a:gd name="T26" fmla="*/ 1 w 9"/>
                <a:gd name="T27" fmla="*/ 7 h 9"/>
                <a:gd name="T28" fmla="*/ 4 w 9"/>
                <a:gd name="T29" fmla="*/ 9 h 9"/>
                <a:gd name="T30" fmla="*/ 7 w 9"/>
                <a:gd name="T31" fmla="*/ 8 h 9"/>
                <a:gd name="T32" fmla="*/ 8 w 9"/>
                <a:gd name="T33" fmla="*/ 5 h 9"/>
                <a:gd name="T34" fmla="*/ 8 w 9"/>
                <a:gd name="T35" fmla="*/ 2 h 9"/>
                <a:gd name="T36" fmla="*/ 8 w 9"/>
                <a:gd name="T37" fmla="*/ 2 h 9"/>
                <a:gd name="T38" fmla="*/ 5 w 9"/>
                <a:gd name="T39" fmla="*/ 1 h 9"/>
                <a:gd name="T40" fmla="*/ 2 w 9"/>
                <a:gd name="T41" fmla="*/ 2 h 9"/>
                <a:gd name="T42" fmla="*/ 2 w 9"/>
                <a:gd name="T43" fmla="*/ 2 h 9"/>
                <a:gd name="T44" fmla="*/ 1 w 9"/>
                <a:gd name="T45" fmla="*/ 4 h 9"/>
                <a:gd name="T46" fmla="*/ 1 w 9"/>
                <a:gd name="T4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3" y="9"/>
                    <a:pt x="2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9" y="6"/>
                    <a:pt x="8" y="7"/>
                    <a:pt x="7" y="8"/>
                  </a:cubicBezTo>
                  <a:cubicBezTo>
                    <a:pt x="6" y="9"/>
                    <a:pt x="5" y="9"/>
                    <a:pt x="4" y="9"/>
                  </a:cubicBezTo>
                  <a:close/>
                  <a:moveTo>
                    <a:pt x="1" y="7"/>
                  </a:moveTo>
                  <a:cubicBezTo>
                    <a:pt x="2" y="8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6"/>
                    <a:pt x="1" y="7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9"/>
            <p:cNvSpPr/>
            <p:nvPr/>
          </p:nvSpPr>
          <p:spPr bwMode="auto">
            <a:xfrm>
              <a:off x="4037013" y="1839913"/>
              <a:ext cx="107950" cy="109538"/>
            </a:xfrm>
            <a:custGeom>
              <a:avLst/>
              <a:gdLst>
                <a:gd name="T0" fmla="*/ 9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9 w 10"/>
                <a:gd name="T7" fmla="*/ 2 h 10"/>
                <a:gd name="T8" fmla="*/ 9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8"/>
                  </a:move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10" y="4"/>
                    <a:pt x="10" y="7"/>
                    <a:pt x="9" y="8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0"/>
            <p:cNvSpPr/>
            <p:nvPr/>
          </p:nvSpPr>
          <p:spPr bwMode="auto">
            <a:xfrm>
              <a:off x="4079876" y="1862138"/>
              <a:ext cx="33338" cy="65088"/>
            </a:xfrm>
            <a:custGeom>
              <a:avLst/>
              <a:gdLst>
                <a:gd name="T0" fmla="*/ 2 w 3"/>
                <a:gd name="T1" fmla="*/ 4 h 6"/>
                <a:gd name="T2" fmla="*/ 3 w 3"/>
                <a:gd name="T3" fmla="*/ 4 h 6"/>
                <a:gd name="T4" fmla="*/ 2 w 3"/>
                <a:gd name="T5" fmla="*/ 5 h 6"/>
                <a:gd name="T6" fmla="*/ 2 w 3"/>
                <a:gd name="T7" fmla="*/ 5 h 6"/>
                <a:gd name="T8" fmla="*/ 2 w 3"/>
                <a:gd name="T9" fmla="*/ 6 h 6"/>
                <a:gd name="T10" fmla="*/ 2 w 3"/>
                <a:gd name="T11" fmla="*/ 6 h 6"/>
                <a:gd name="T12" fmla="*/ 1 w 3"/>
                <a:gd name="T13" fmla="*/ 6 h 6"/>
                <a:gd name="T14" fmla="*/ 1 w 3"/>
                <a:gd name="T15" fmla="*/ 6 h 6"/>
                <a:gd name="T16" fmla="*/ 1 w 3"/>
                <a:gd name="T17" fmla="*/ 6 h 6"/>
                <a:gd name="T18" fmla="*/ 1 w 3"/>
                <a:gd name="T19" fmla="*/ 6 h 6"/>
                <a:gd name="T20" fmla="*/ 1 w 3"/>
                <a:gd name="T21" fmla="*/ 6 h 6"/>
                <a:gd name="T22" fmla="*/ 1 w 3"/>
                <a:gd name="T23" fmla="*/ 6 h 6"/>
                <a:gd name="T24" fmla="*/ 1 w 3"/>
                <a:gd name="T25" fmla="*/ 5 h 6"/>
                <a:gd name="T26" fmla="*/ 1 w 3"/>
                <a:gd name="T27" fmla="*/ 5 h 6"/>
                <a:gd name="T28" fmla="*/ 0 w 3"/>
                <a:gd name="T29" fmla="*/ 5 h 6"/>
                <a:gd name="T30" fmla="*/ 0 w 3"/>
                <a:gd name="T31" fmla="*/ 5 h 6"/>
                <a:gd name="T32" fmla="*/ 0 w 3"/>
                <a:gd name="T33" fmla="*/ 4 h 6"/>
                <a:gd name="T34" fmla="*/ 1 w 3"/>
                <a:gd name="T35" fmla="*/ 4 h 6"/>
                <a:gd name="T36" fmla="*/ 1 w 3"/>
                <a:gd name="T37" fmla="*/ 4 h 6"/>
                <a:gd name="T38" fmla="*/ 1 w 3"/>
                <a:gd name="T39" fmla="*/ 4 h 6"/>
                <a:gd name="T40" fmla="*/ 1 w 3"/>
                <a:gd name="T41" fmla="*/ 5 h 6"/>
                <a:gd name="T42" fmla="*/ 2 w 3"/>
                <a:gd name="T43" fmla="*/ 5 h 6"/>
                <a:gd name="T44" fmla="*/ 2 w 3"/>
                <a:gd name="T45" fmla="*/ 4 h 6"/>
                <a:gd name="T46" fmla="*/ 2 w 3"/>
                <a:gd name="T47" fmla="*/ 4 h 6"/>
                <a:gd name="T48" fmla="*/ 2 w 3"/>
                <a:gd name="T49" fmla="*/ 4 h 6"/>
                <a:gd name="T50" fmla="*/ 1 w 3"/>
                <a:gd name="T51" fmla="*/ 3 h 6"/>
                <a:gd name="T52" fmla="*/ 1 w 3"/>
                <a:gd name="T53" fmla="*/ 3 h 6"/>
                <a:gd name="T54" fmla="*/ 1 w 3"/>
                <a:gd name="T55" fmla="*/ 3 h 6"/>
                <a:gd name="T56" fmla="*/ 1 w 3"/>
                <a:gd name="T57" fmla="*/ 3 h 6"/>
                <a:gd name="T58" fmla="*/ 0 w 3"/>
                <a:gd name="T59" fmla="*/ 2 h 6"/>
                <a:gd name="T60" fmla="*/ 1 w 3"/>
                <a:gd name="T61" fmla="*/ 1 h 6"/>
                <a:gd name="T62" fmla="*/ 1 w 3"/>
                <a:gd name="T63" fmla="*/ 1 h 6"/>
                <a:gd name="T64" fmla="*/ 1 w 3"/>
                <a:gd name="T65" fmla="*/ 0 h 6"/>
                <a:gd name="T66" fmla="*/ 1 w 3"/>
                <a:gd name="T67" fmla="*/ 0 h 6"/>
                <a:gd name="T68" fmla="*/ 1 w 3"/>
                <a:gd name="T69" fmla="*/ 0 h 6"/>
                <a:gd name="T70" fmla="*/ 1 w 3"/>
                <a:gd name="T71" fmla="*/ 0 h 6"/>
                <a:gd name="T72" fmla="*/ 1 w 3"/>
                <a:gd name="T73" fmla="*/ 0 h 6"/>
                <a:gd name="T74" fmla="*/ 2 w 3"/>
                <a:gd name="T75" fmla="*/ 0 h 6"/>
                <a:gd name="T76" fmla="*/ 2 w 3"/>
                <a:gd name="T77" fmla="*/ 1 h 6"/>
                <a:gd name="T78" fmla="*/ 2 w 3"/>
                <a:gd name="T79" fmla="*/ 1 h 6"/>
                <a:gd name="T80" fmla="*/ 2 w 3"/>
                <a:gd name="T81" fmla="*/ 1 h 6"/>
                <a:gd name="T82" fmla="*/ 3 w 3"/>
                <a:gd name="T83" fmla="*/ 1 h 6"/>
                <a:gd name="T84" fmla="*/ 2 w 3"/>
                <a:gd name="T85" fmla="*/ 2 h 6"/>
                <a:gd name="T86" fmla="*/ 2 w 3"/>
                <a:gd name="T87" fmla="*/ 2 h 6"/>
                <a:gd name="T88" fmla="*/ 2 w 3"/>
                <a:gd name="T89" fmla="*/ 2 h 6"/>
                <a:gd name="T90" fmla="*/ 2 w 3"/>
                <a:gd name="T91" fmla="*/ 1 h 6"/>
                <a:gd name="T92" fmla="*/ 2 w 3"/>
                <a:gd name="T93" fmla="*/ 1 h 6"/>
                <a:gd name="T94" fmla="*/ 1 w 3"/>
                <a:gd name="T95" fmla="*/ 1 h 6"/>
                <a:gd name="T96" fmla="*/ 1 w 3"/>
                <a:gd name="T97" fmla="*/ 1 h 6"/>
                <a:gd name="T98" fmla="*/ 1 w 3"/>
                <a:gd name="T99" fmla="*/ 2 h 6"/>
                <a:gd name="T100" fmla="*/ 1 w 3"/>
                <a:gd name="T101" fmla="*/ 2 h 6"/>
                <a:gd name="T102" fmla="*/ 1 w 3"/>
                <a:gd name="T103" fmla="*/ 2 h 6"/>
                <a:gd name="T104" fmla="*/ 1 w 3"/>
                <a:gd name="T105" fmla="*/ 2 h 6"/>
                <a:gd name="T106" fmla="*/ 2 w 3"/>
                <a:gd name="T10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" h="6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C9A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1"/>
            <p:cNvSpPr>
              <a:spLocks noEditPoints="1"/>
            </p:cNvSpPr>
            <p:nvPr/>
          </p:nvSpPr>
          <p:spPr bwMode="auto">
            <a:xfrm>
              <a:off x="4048126" y="1851026"/>
              <a:ext cx="96838" cy="87313"/>
            </a:xfrm>
            <a:custGeom>
              <a:avLst/>
              <a:gdLst>
                <a:gd name="T0" fmla="*/ 7 w 9"/>
                <a:gd name="T1" fmla="*/ 7 h 8"/>
                <a:gd name="T2" fmla="*/ 4 w 9"/>
                <a:gd name="T3" fmla="*/ 8 h 8"/>
                <a:gd name="T4" fmla="*/ 4 w 9"/>
                <a:gd name="T5" fmla="*/ 8 h 8"/>
                <a:gd name="T6" fmla="*/ 1 w 9"/>
                <a:gd name="T7" fmla="*/ 7 h 8"/>
                <a:gd name="T8" fmla="*/ 0 w 9"/>
                <a:gd name="T9" fmla="*/ 4 h 8"/>
                <a:gd name="T10" fmla="*/ 0 w 9"/>
                <a:gd name="T11" fmla="*/ 4 h 8"/>
                <a:gd name="T12" fmla="*/ 0 w 9"/>
                <a:gd name="T13" fmla="*/ 4 h 8"/>
                <a:gd name="T14" fmla="*/ 1 w 9"/>
                <a:gd name="T15" fmla="*/ 1 h 8"/>
                <a:gd name="T16" fmla="*/ 4 w 9"/>
                <a:gd name="T17" fmla="*/ 0 h 8"/>
                <a:gd name="T18" fmla="*/ 4 w 9"/>
                <a:gd name="T19" fmla="*/ 0 h 8"/>
                <a:gd name="T20" fmla="*/ 7 w 9"/>
                <a:gd name="T21" fmla="*/ 1 h 8"/>
                <a:gd name="T22" fmla="*/ 9 w 9"/>
                <a:gd name="T23" fmla="*/ 4 h 8"/>
                <a:gd name="T24" fmla="*/ 7 w 9"/>
                <a:gd name="T25" fmla="*/ 7 h 8"/>
                <a:gd name="T26" fmla="*/ 4 w 9"/>
                <a:gd name="T27" fmla="*/ 8 h 8"/>
                <a:gd name="T28" fmla="*/ 7 w 9"/>
                <a:gd name="T29" fmla="*/ 7 h 8"/>
                <a:gd name="T30" fmla="*/ 8 w 9"/>
                <a:gd name="T31" fmla="*/ 4 h 8"/>
                <a:gd name="T32" fmla="*/ 7 w 9"/>
                <a:gd name="T33" fmla="*/ 1 h 8"/>
                <a:gd name="T34" fmla="*/ 4 w 9"/>
                <a:gd name="T35" fmla="*/ 0 h 8"/>
                <a:gd name="T36" fmla="*/ 4 w 9"/>
                <a:gd name="T37" fmla="*/ 0 h 8"/>
                <a:gd name="T38" fmla="*/ 2 w 9"/>
                <a:gd name="T39" fmla="*/ 1 h 8"/>
                <a:gd name="T40" fmla="*/ 0 w 9"/>
                <a:gd name="T41" fmla="*/ 4 h 8"/>
                <a:gd name="T42" fmla="*/ 0 w 9"/>
                <a:gd name="T43" fmla="*/ 4 h 8"/>
                <a:gd name="T44" fmla="*/ 2 w 9"/>
                <a:gd name="T45" fmla="*/ 7 h 8"/>
                <a:gd name="T46" fmla="*/ 4 w 9"/>
                <a:gd name="T4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8">
                  <a:moveTo>
                    <a:pt x="7" y="7"/>
                  </a:moveTo>
                  <a:cubicBezTo>
                    <a:pt x="6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3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4" y="8"/>
                  </a:moveTo>
                  <a:cubicBezTo>
                    <a:pt x="5" y="8"/>
                    <a:pt x="6" y="8"/>
                    <a:pt x="7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2" y="8"/>
                    <a:pt x="3" y="8"/>
                    <a:pt x="4" y="8"/>
                  </a:cubicBezTo>
                  <a:close/>
                </a:path>
              </a:pathLst>
            </a:custGeom>
            <a:solidFill>
              <a:srgbClr val="C9A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2"/>
            <p:cNvSpPr/>
            <p:nvPr/>
          </p:nvSpPr>
          <p:spPr bwMode="auto">
            <a:xfrm>
              <a:off x="4167188" y="1808163"/>
              <a:ext cx="76200" cy="76200"/>
            </a:xfrm>
            <a:custGeom>
              <a:avLst/>
              <a:gdLst>
                <a:gd name="T0" fmla="*/ 6 w 7"/>
                <a:gd name="T1" fmla="*/ 5 h 7"/>
                <a:gd name="T2" fmla="*/ 1 w 7"/>
                <a:gd name="T3" fmla="*/ 5 h 7"/>
                <a:gd name="T4" fmla="*/ 1 w 7"/>
                <a:gd name="T5" fmla="*/ 1 h 7"/>
                <a:gd name="T6" fmla="*/ 6 w 7"/>
                <a:gd name="T7" fmla="*/ 1 h 7"/>
                <a:gd name="T8" fmla="*/ 6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cubicBezTo>
                    <a:pt x="4" y="7"/>
                    <a:pt x="2" y="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7" y="2"/>
                    <a:pt x="7" y="4"/>
                    <a:pt x="6" y="5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3"/>
            <p:cNvSpPr/>
            <p:nvPr/>
          </p:nvSpPr>
          <p:spPr bwMode="auto">
            <a:xfrm>
              <a:off x="4200526" y="1819276"/>
              <a:ext cx="9525" cy="42863"/>
            </a:xfrm>
            <a:custGeom>
              <a:avLst/>
              <a:gdLst>
                <a:gd name="T0" fmla="*/ 1 w 1"/>
                <a:gd name="T1" fmla="*/ 2 h 4"/>
                <a:gd name="T2" fmla="*/ 1 w 1"/>
                <a:gd name="T3" fmla="*/ 3 h 4"/>
                <a:gd name="T4" fmla="*/ 1 w 1"/>
                <a:gd name="T5" fmla="*/ 3 h 4"/>
                <a:gd name="T6" fmla="*/ 1 w 1"/>
                <a:gd name="T7" fmla="*/ 4 h 4"/>
                <a:gd name="T8" fmla="*/ 1 w 1"/>
                <a:gd name="T9" fmla="*/ 4 h 4"/>
                <a:gd name="T10" fmla="*/ 1 w 1"/>
                <a:gd name="T11" fmla="*/ 4 h 4"/>
                <a:gd name="T12" fmla="*/ 0 w 1"/>
                <a:gd name="T13" fmla="*/ 4 h 4"/>
                <a:gd name="T14" fmla="*/ 0 w 1"/>
                <a:gd name="T15" fmla="*/ 4 h 4"/>
                <a:gd name="T16" fmla="*/ 0 w 1"/>
                <a:gd name="T17" fmla="*/ 4 h 4"/>
                <a:gd name="T18" fmla="*/ 0 w 1"/>
                <a:gd name="T19" fmla="*/ 4 h 4"/>
                <a:gd name="T20" fmla="*/ 0 w 1"/>
                <a:gd name="T21" fmla="*/ 4 h 4"/>
                <a:gd name="T22" fmla="*/ 0 w 1"/>
                <a:gd name="T23" fmla="*/ 4 h 4"/>
                <a:gd name="T24" fmla="*/ 0 w 1"/>
                <a:gd name="T25" fmla="*/ 4 h 4"/>
                <a:gd name="T26" fmla="*/ 0 w 1"/>
                <a:gd name="T27" fmla="*/ 3 h 4"/>
                <a:gd name="T28" fmla="*/ 0 w 1"/>
                <a:gd name="T29" fmla="*/ 3 h 4"/>
                <a:gd name="T30" fmla="*/ 0 w 1"/>
                <a:gd name="T31" fmla="*/ 3 h 4"/>
                <a:gd name="T32" fmla="*/ 0 w 1"/>
                <a:gd name="T33" fmla="*/ 3 h 4"/>
                <a:gd name="T34" fmla="*/ 0 w 1"/>
                <a:gd name="T35" fmla="*/ 3 h 4"/>
                <a:gd name="T36" fmla="*/ 0 w 1"/>
                <a:gd name="T37" fmla="*/ 3 h 4"/>
                <a:gd name="T38" fmla="*/ 0 w 1"/>
                <a:gd name="T39" fmla="*/ 3 h 4"/>
                <a:gd name="T40" fmla="*/ 0 w 1"/>
                <a:gd name="T41" fmla="*/ 3 h 4"/>
                <a:gd name="T42" fmla="*/ 1 w 1"/>
                <a:gd name="T43" fmla="*/ 3 h 4"/>
                <a:gd name="T44" fmla="*/ 1 w 1"/>
                <a:gd name="T45" fmla="*/ 3 h 4"/>
                <a:gd name="T46" fmla="*/ 0 w 1"/>
                <a:gd name="T47" fmla="*/ 3 h 4"/>
                <a:gd name="T48" fmla="*/ 0 w 1"/>
                <a:gd name="T49" fmla="*/ 3 h 4"/>
                <a:gd name="T50" fmla="*/ 0 w 1"/>
                <a:gd name="T51" fmla="*/ 2 h 4"/>
                <a:gd name="T52" fmla="*/ 0 w 1"/>
                <a:gd name="T53" fmla="*/ 2 h 4"/>
                <a:gd name="T54" fmla="*/ 0 w 1"/>
                <a:gd name="T55" fmla="*/ 2 h 4"/>
                <a:gd name="T56" fmla="*/ 0 w 1"/>
                <a:gd name="T57" fmla="*/ 2 h 4"/>
                <a:gd name="T58" fmla="*/ 0 w 1"/>
                <a:gd name="T59" fmla="*/ 1 h 4"/>
                <a:gd name="T60" fmla="*/ 0 w 1"/>
                <a:gd name="T61" fmla="*/ 1 h 4"/>
                <a:gd name="T62" fmla="*/ 0 w 1"/>
                <a:gd name="T63" fmla="*/ 0 h 4"/>
                <a:gd name="T64" fmla="*/ 0 w 1"/>
                <a:gd name="T65" fmla="*/ 0 h 4"/>
                <a:gd name="T66" fmla="*/ 0 w 1"/>
                <a:gd name="T67" fmla="*/ 0 h 4"/>
                <a:gd name="T68" fmla="*/ 0 w 1"/>
                <a:gd name="T69" fmla="*/ 0 h 4"/>
                <a:gd name="T70" fmla="*/ 0 w 1"/>
                <a:gd name="T71" fmla="*/ 0 h 4"/>
                <a:gd name="T72" fmla="*/ 0 w 1"/>
                <a:gd name="T73" fmla="*/ 0 h 4"/>
                <a:gd name="T74" fmla="*/ 1 w 1"/>
                <a:gd name="T75" fmla="*/ 0 h 4"/>
                <a:gd name="T76" fmla="*/ 1 w 1"/>
                <a:gd name="T77" fmla="*/ 0 h 4"/>
                <a:gd name="T78" fmla="*/ 1 w 1"/>
                <a:gd name="T79" fmla="*/ 1 h 4"/>
                <a:gd name="T80" fmla="*/ 1 w 1"/>
                <a:gd name="T81" fmla="*/ 1 h 4"/>
                <a:gd name="T82" fmla="*/ 1 w 1"/>
                <a:gd name="T83" fmla="*/ 1 h 4"/>
                <a:gd name="T84" fmla="*/ 1 w 1"/>
                <a:gd name="T85" fmla="*/ 1 h 4"/>
                <a:gd name="T86" fmla="*/ 1 w 1"/>
                <a:gd name="T87" fmla="*/ 1 h 4"/>
                <a:gd name="T88" fmla="*/ 1 w 1"/>
                <a:gd name="T89" fmla="*/ 1 h 4"/>
                <a:gd name="T90" fmla="*/ 1 w 1"/>
                <a:gd name="T91" fmla="*/ 1 h 4"/>
                <a:gd name="T92" fmla="*/ 1 w 1"/>
                <a:gd name="T93" fmla="*/ 1 h 4"/>
                <a:gd name="T94" fmla="*/ 0 w 1"/>
                <a:gd name="T95" fmla="*/ 1 h 4"/>
                <a:gd name="T96" fmla="*/ 0 w 1"/>
                <a:gd name="T97" fmla="*/ 1 h 4"/>
                <a:gd name="T98" fmla="*/ 0 w 1"/>
                <a:gd name="T99" fmla="*/ 1 h 4"/>
                <a:gd name="T100" fmla="*/ 0 w 1"/>
                <a:gd name="T101" fmla="*/ 1 h 4"/>
                <a:gd name="T102" fmla="*/ 0 w 1"/>
                <a:gd name="T103" fmla="*/ 1 h 4"/>
                <a:gd name="T104" fmla="*/ 0 w 1"/>
                <a:gd name="T105" fmla="*/ 1 h 4"/>
                <a:gd name="T106" fmla="*/ 1 w 1"/>
                <a:gd name="T10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4"/>
            <p:cNvSpPr>
              <a:spLocks noEditPoints="1"/>
            </p:cNvSpPr>
            <p:nvPr/>
          </p:nvSpPr>
          <p:spPr bwMode="auto">
            <a:xfrm>
              <a:off x="4167188" y="1808163"/>
              <a:ext cx="65088" cy="65088"/>
            </a:xfrm>
            <a:custGeom>
              <a:avLst/>
              <a:gdLst>
                <a:gd name="T0" fmla="*/ 5 w 6"/>
                <a:gd name="T1" fmla="*/ 5 h 6"/>
                <a:gd name="T2" fmla="*/ 3 w 6"/>
                <a:gd name="T3" fmla="*/ 6 h 6"/>
                <a:gd name="T4" fmla="*/ 3 w 6"/>
                <a:gd name="T5" fmla="*/ 6 h 6"/>
                <a:gd name="T6" fmla="*/ 1 w 6"/>
                <a:gd name="T7" fmla="*/ 5 h 6"/>
                <a:gd name="T8" fmla="*/ 0 w 6"/>
                <a:gd name="T9" fmla="*/ 3 h 6"/>
                <a:gd name="T10" fmla="*/ 0 w 6"/>
                <a:gd name="T11" fmla="*/ 3 h 6"/>
                <a:gd name="T12" fmla="*/ 0 w 6"/>
                <a:gd name="T13" fmla="*/ 3 h 6"/>
                <a:gd name="T14" fmla="*/ 1 w 6"/>
                <a:gd name="T15" fmla="*/ 1 h 6"/>
                <a:gd name="T16" fmla="*/ 3 w 6"/>
                <a:gd name="T17" fmla="*/ 0 h 6"/>
                <a:gd name="T18" fmla="*/ 3 w 6"/>
                <a:gd name="T19" fmla="*/ 0 h 6"/>
                <a:gd name="T20" fmla="*/ 5 w 6"/>
                <a:gd name="T21" fmla="*/ 1 h 6"/>
                <a:gd name="T22" fmla="*/ 6 w 6"/>
                <a:gd name="T23" fmla="*/ 3 h 6"/>
                <a:gd name="T24" fmla="*/ 5 w 6"/>
                <a:gd name="T25" fmla="*/ 5 h 6"/>
                <a:gd name="T26" fmla="*/ 3 w 6"/>
                <a:gd name="T27" fmla="*/ 6 h 6"/>
                <a:gd name="T28" fmla="*/ 5 w 6"/>
                <a:gd name="T29" fmla="*/ 5 h 6"/>
                <a:gd name="T30" fmla="*/ 6 w 6"/>
                <a:gd name="T31" fmla="*/ 3 h 6"/>
                <a:gd name="T32" fmla="*/ 5 w 6"/>
                <a:gd name="T33" fmla="*/ 1 h 6"/>
                <a:gd name="T34" fmla="*/ 3 w 6"/>
                <a:gd name="T35" fmla="*/ 0 h 6"/>
                <a:gd name="T36" fmla="*/ 3 w 6"/>
                <a:gd name="T37" fmla="*/ 0 h 6"/>
                <a:gd name="T38" fmla="*/ 1 w 6"/>
                <a:gd name="T39" fmla="*/ 1 h 6"/>
                <a:gd name="T40" fmla="*/ 1 w 6"/>
                <a:gd name="T41" fmla="*/ 3 h 6"/>
                <a:gd name="T42" fmla="*/ 1 w 6"/>
                <a:gd name="T43" fmla="*/ 3 h 6"/>
                <a:gd name="T44" fmla="*/ 1 w 6"/>
                <a:gd name="T45" fmla="*/ 5 h 6"/>
                <a:gd name="T46" fmla="*/ 3 w 6"/>
                <a:gd name="T4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5" y="5"/>
                  </a:cubicBezTo>
                  <a:close/>
                  <a:moveTo>
                    <a:pt x="3" y="6"/>
                  </a:moveTo>
                  <a:cubicBezTo>
                    <a:pt x="4" y="6"/>
                    <a:pt x="5" y="6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5"/>
            <p:cNvSpPr/>
            <p:nvPr/>
          </p:nvSpPr>
          <p:spPr bwMode="auto">
            <a:xfrm>
              <a:off x="3994151" y="1763713"/>
              <a:ext cx="74613" cy="66675"/>
            </a:xfrm>
            <a:custGeom>
              <a:avLst/>
              <a:gdLst>
                <a:gd name="T0" fmla="*/ 4 w 7"/>
                <a:gd name="T1" fmla="*/ 6 h 6"/>
                <a:gd name="T2" fmla="*/ 0 w 7"/>
                <a:gd name="T3" fmla="*/ 3 h 6"/>
                <a:gd name="T4" fmla="*/ 3 w 7"/>
                <a:gd name="T5" fmla="*/ 0 h 6"/>
                <a:gd name="T6" fmla="*/ 7 w 7"/>
                <a:gd name="T7" fmla="*/ 3 h 6"/>
                <a:gd name="T8" fmla="*/ 4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2" y="6"/>
                    <a:pt x="1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7" y="3"/>
                  </a:cubicBezTo>
                  <a:cubicBezTo>
                    <a:pt x="7" y="4"/>
                    <a:pt x="6" y="6"/>
                    <a:pt x="4" y="6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6"/>
            <p:cNvSpPr/>
            <p:nvPr/>
          </p:nvSpPr>
          <p:spPr bwMode="auto">
            <a:xfrm>
              <a:off x="4014788" y="1774826"/>
              <a:ext cx="33338" cy="3333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3 h 3"/>
                <a:gd name="T4" fmla="*/ 1 w 3"/>
                <a:gd name="T5" fmla="*/ 3 h 3"/>
                <a:gd name="T6" fmla="*/ 1 w 3"/>
                <a:gd name="T7" fmla="*/ 3 h 3"/>
                <a:gd name="T8" fmla="*/ 1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3 h 3"/>
                <a:gd name="T22" fmla="*/ 0 w 3"/>
                <a:gd name="T23" fmla="*/ 3 h 3"/>
                <a:gd name="T24" fmla="*/ 0 w 3"/>
                <a:gd name="T25" fmla="*/ 3 h 3"/>
                <a:gd name="T26" fmla="*/ 0 w 3"/>
                <a:gd name="T27" fmla="*/ 3 h 3"/>
                <a:gd name="T28" fmla="*/ 0 w 3"/>
                <a:gd name="T29" fmla="*/ 2 h 3"/>
                <a:gd name="T30" fmla="*/ 0 w 3"/>
                <a:gd name="T31" fmla="*/ 2 h 3"/>
                <a:gd name="T32" fmla="*/ 0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3 h 3"/>
                <a:gd name="T42" fmla="*/ 1 w 3"/>
                <a:gd name="T43" fmla="*/ 3 h 3"/>
                <a:gd name="T44" fmla="*/ 1 w 3"/>
                <a:gd name="T45" fmla="*/ 3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2 w 3"/>
                <a:gd name="T61" fmla="*/ 0 h 3"/>
                <a:gd name="T62" fmla="*/ 2 w 3"/>
                <a:gd name="T63" fmla="*/ 0 h 3"/>
                <a:gd name="T64" fmla="*/ 2 w 3"/>
                <a:gd name="T65" fmla="*/ 0 h 3"/>
                <a:gd name="T66" fmla="*/ 2 w 3"/>
                <a:gd name="T67" fmla="*/ 0 h 3"/>
                <a:gd name="T68" fmla="*/ 3 w 3"/>
                <a:gd name="T69" fmla="*/ 0 h 3"/>
                <a:gd name="T70" fmla="*/ 3 w 3"/>
                <a:gd name="T71" fmla="*/ 0 h 3"/>
                <a:gd name="T72" fmla="*/ 3 w 3"/>
                <a:gd name="T73" fmla="*/ 0 h 3"/>
                <a:gd name="T74" fmla="*/ 3 w 3"/>
                <a:gd name="T75" fmla="*/ 1 h 3"/>
                <a:gd name="T76" fmla="*/ 3 w 3"/>
                <a:gd name="T77" fmla="*/ 1 h 3"/>
                <a:gd name="T78" fmla="*/ 3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2 h 3"/>
                <a:gd name="T86" fmla="*/ 3 w 3"/>
                <a:gd name="T87" fmla="*/ 1 h 3"/>
                <a:gd name="T88" fmla="*/ 2 w 3"/>
                <a:gd name="T89" fmla="*/ 1 h 3"/>
                <a:gd name="T90" fmla="*/ 2 w 3"/>
                <a:gd name="T91" fmla="*/ 1 h 3"/>
                <a:gd name="T92" fmla="*/ 2 w 3"/>
                <a:gd name="T93" fmla="*/ 1 h 3"/>
                <a:gd name="T94" fmla="*/ 2 w 3"/>
                <a:gd name="T95" fmla="*/ 1 h 3"/>
                <a:gd name="T96" fmla="*/ 2 w 3"/>
                <a:gd name="T97" fmla="*/ 1 h 3"/>
                <a:gd name="T98" fmla="*/ 2 w 3"/>
                <a:gd name="T99" fmla="*/ 1 h 3"/>
                <a:gd name="T100" fmla="*/ 2 w 3"/>
                <a:gd name="T101" fmla="*/ 1 h 3"/>
                <a:gd name="T102" fmla="*/ 2 w 3"/>
                <a:gd name="T103" fmla="*/ 1 h 3"/>
                <a:gd name="T104" fmla="*/ 2 w 3"/>
                <a:gd name="T105" fmla="*/ 1 h 3"/>
                <a:gd name="T106" fmla="*/ 2 w 3"/>
                <a:gd name="T10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7"/>
            <p:cNvSpPr>
              <a:spLocks noEditPoints="1"/>
            </p:cNvSpPr>
            <p:nvPr/>
          </p:nvSpPr>
          <p:spPr bwMode="auto">
            <a:xfrm>
              <a:off x="4003676" y="1763713"/>
              <a:ext cx="55563" cy="66675"/>
            </a:xfrm>
            <a:custGeom>
              <a:avLst/>
              <a:gdLst>
                <a:gd name="T0" fmla="*/ 3 w 5"/>
                <a:gd name="T1" fmla="*/ 6 h 6"/>
                <a:gd name="T2" fmla="*/ 1 w 5"/>
                <a:gd name="T3" fmla="*/ 5 h 6"/>
                <a:gd name="T4" fmla="*/ 1 w 5"/>
                <a:gd name="T5" fmla="*/ 5 h 6"/>
                <a:gd name="T6" fmla="*/ 0 w 5"/>
                <a:gd name="T7" fmla="*/ 3 h 6"/>
                <a:gd name="T8" fmla="*/ 0 w 5"/>
                <a:gd name="T9" fmla="*/ 1 h 6"/>
                <a:gd name="T10" fmla="*/ 0 w 5"/>
                <a:gd name="T11" fmla="*/ 1 h 6"/>
                <a:gd name="T12" fmla="*/ 0 w 5"/>
                <a:gd name="T13" fmla="*/ 1 h 6"/>
                <a:gd name="T14" fmla="*/ 2 w 5"/>
                <a:gd name="T15" fmla="*/ 0 h 6"/>
                <a:gd name="T16" fmla="*/ 4 w 5"/>
                <a:gd name="T17" fmla="*/ 1 h 6"/>
                <a:gd name="T18" fmla="*/ 4 w 5"/>
                <a:gd name="T19" fmla="*/ 1 h 6"/>
                <a:gd name="T20" fmla="*/ 5 w 5"/>
                <a:gd name="T21" fmla="*/ 3 h 6"/>
                <a:gd name="T22" fmla="*/ 5 w 5"/>
                <a:gd name="T23" fmla="*/ 5 h 6"/>
                <a:gd name="T24" fmla="*/ 3 w 5"/>
                <a:gd name="T25" fmla="*/ 6 h 6"/>
                <a:gd name="T26" fmla="*/ 1 w 5"/>
                <a:gd name="T27" fmla="*/ 5 h 6"/>
                <a:gd name="T28" fmla="*/ 3 w 5"/>
                <a:gd name="T29" fmla="*/ 6 h 6"/>
                <a:gd name="T30" fmla="*/ 5 w 5"/>
                <a:gd name="T31" fmla="*/ 5 h 6"/>
                <a:gd name="T32" fmla="*/ 5 w 5"/>
                <a:gd name="T33" fmla="*/ 3 h 6"/>
                <a:gd name="T34" fmla="*/ 4 w 5"/>
                <a:gd name="T35" fmla="*/ 1 h 6"/>
                <a:gd name="T36" fmla="*/ 4 w 5"/>
                <a:gd name="T37" fmla="*/ 1 h 6"/>
                <a:gd name="T38" fmla="*/ 2 w 5"/>
                <a:gd name="T39" fmla="*/ 0 h 6"/>
                <a:gd name="T40" fmla="*/ 0 w 5"/>
                <a:gd name="T41" fmla="*/ 1 h 6"/>
                <a:gd name="T42" fmla="*/ 0 w 5"/>
                <a:gd name="T43" fmla="*/ 1 h 6"/>
                <a:gd name="T44" fmla="*/ 0 w 5"/>
                <a:gd name="T45" fmla="*/ 3 h 6"/>
                <a:gd name="T46" fmla="*/ 1 w 5"/>
                <a:gd name="T4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4" y="5"/>
                    <a:pt x="4" y="6"/>
                    <a:pt x="3" y="6"/>
                  </a:cubicBezTo>
                  <a:close/>
                  <a:moveTo>
                    <a:pt x="1" y="5"/>
                  </a:moveTo>
                  <a:cubicBezTo>
                    <a:pt x="1" y="5"/>
                    <a:pt x="2" y="6"/>
                    <a:pt x="3" y="6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8"/>
            <p:cNvSpPr/>
            <p:nvPr/>
          </p:nvSpPr>
          <p:spPr bwMode="auto">
            <a:xfrm>
              <a:off x="4037013" y="1873251"/>
              <a:ext cx="65088" cy="76200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6 h 7"/>
                <a:gd name="T4" fmla="*/ 0 w 6"/>
                <a:gd name="T5" fmla="*/ 3 h 7"/>
                <a:gd name="T6" fmla="*/ 3 w 6"/>
                <a:gd name="T7" fmla="*/ 0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4" y="7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9"/>
            <p:cNvSpPr/>
            <p:nvPr/>
          </p:nvSpPr>
          <p:spPr bwMode="auto">
            <a:xfrm>
              <a:off x="4059238" y="1895476"/>
              <a:ext cx="20638" cy="31750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2 w 2"/>
                <a:gd name="T5" fmla="*/ 2 h 3"/>
                <a:gd name="T6" fmla="*/ 2 w 2"/>
                <a:gd name="T7" fmla="*/ 2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3 h 3"/>
                <a:gd name="T22" fmla="*/ 2 w 2"/>
                <a:gd name="T23" fmla="*/ 3 h 3"/>
                <a:gd name="T24" fmla="*/ 2 w 2"/>
                <a:gd name="T25" fmla="*/ 3 h 3"/>
                <a:gd name="T26" fmla="*/ 1 w 2"/>
                <a:gd name="T27" fmla="*/ 3 h 3"/>
                <a:gd name="T28" fmla="*/ 1 w 2"/>
                <a:gd name="T29" fmla="*/ 3 h 3"/>
                <a:gd name="T30" fmla="*/ 1 w 2"/>
                <a:gd name="T31" fmla="*/ 3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2 w 2"/>
                <a:gd name="T41" fmla="*/ 2 h 3"/>
                <a:gd name="T42" fmla="*/ 2 w 2"/>
                <a:gd name="T43" fmla="*/ 2 h 3"/>
                <a:gd name="T44" fmla="*/ 2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0 h 3"/>
                <a:gd name="T64" fmla="*/ 0 w 2"/>
                <a:gd name="T65" fmla="*/ 0 h 3"/>
                <a:gd name="T66" fmla="*/ 0 w 2"/>
                <a:gd name="T67" fmla="*/ 0 h 3"/>
                <a:gd name="T68" fmla="*/ 0 w 2"/>
                <a:gd name="T69" fmla="*/ 0 h 3"/>
                <a:gd name="T70" fmla="*/ 0 w 2"/>
                <a:gd name="T71" fmla="*/ 0 h 3"/>
                <a:gd name="T72" fmla="*/ 0 w 2"/>
                <a:gd name="T73" fmla="*/ 0 h 3"/>
                <a:gd name="T74" fmla="*/ 0 w 2"/>
                <a:gd name="T75" fmla="*/ 0 h 3"/>
                <a:gd name="T76" fmla="*/ 0 w 2"/>
                <a:gd name="T77" fmla="*/ 0 h 3"/>
                <a:gd name="T78" fmla="*/ 0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1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1 h 3"/>
                <a:gd name="T98" fmla="*/ 0 w 2"/>
                <a:gd name="T99" fmla="*/ 1 h 3"/>
                <a:gd name="T100" fmla="*/ 0 w 2"/>
                <a:gd name="T101" fmla="*/ 1 h 3"/>
                <a:gd name="T102" fmla="*/ 0 w 2"/>
                <a:gd name="T103" fmla="*/ 1 h 3"/>
                <a:gd name="T104" fmla="*/ 0 w 2"/>
                <a:gd name="T105" fmla="*/ 1 h 3"/>
                <a:gd name="T106" fmla="*/ 1 w 2"/>
                <a:gd name="T10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0"/>
            <p:cNvSpPr>
              <a:spLocks noEditPoints="1"/>
            </p:cNvSpPr>
            <p:nvPr/>
          </p:nvSpPr>
          <p:spPr bwMode="auto">
            <a:xfrm>
              <a:off x="4037013" y="1873251"/>
              <a:ext cx="65088" cy="65088"/>
            </a:xfrm>
            <a:custGeom>
              <a:avLst/>
              <a:gdLst>
                <a:gd name="T0" fmla="*/ 6 w 6"/>
                <a:gd name="T1" fmla="*/ 4 h 6"/>
                <a:gd name="T2" fmla="*/ 5 w 6"/>
                <a:gd name="T3" fmla="*/ 6 h 6"/>
                <a:gd name="T4" fmla="*/ 5 w 6"/>
                <a:gd name="T5" fmla="*/ 6 h 6"/>
                <a:gd name="T6" fmla="*/ 3 w 6"/>
                <a:gd name="T7" fmla="*/ 6 h 6"/>
                <a:gd name="T8" fmla="*/ 1 w 6"/>
                <a:gd name="T9" fmla="*/ 5 h 6"/>
                <a:gd name="T10" fmla="*/ 1 w 6"/>
                <a:gd name="T11" fmla="*/ 5 h 6"/>
                <a:gd name="T12" fmla="*/ 1 w 6"/>
                <a:gd name="T13" fmla="*/ 5 h 6"/>
                <a:gd name="T14" fmla="*/ 0 w 6"/>
                <a:gd name="T15" fmla="*/ 3 h 6"/>
                <a:gd name="T16" fmla="*/ 1 w 6"/>
                <a:gd name="T17" fmla="*/ 1 h 6"/>
                <a:gd name="T18" fmla="*/ 1 w 6"/>
                <a:gd name="T19" fmla="*/ 1 h 6"/>
                <a:gd name="T20" fmla="*/ 3 w 6"/>
                <a:gd name="T21" fmla="*/ 0 h 6"/>
                <a:gd name="T22" fmla="*/ 5 w 6"/>
                <a:gd name="T23" fmla="*/ 2 h 6"/>
                <a:gd name="T24" fmla="*/ 6 w 6"/>
                <a:gd name="T25" fmla="*/ 4 h 6"/>
                <a:gd name="T26" fmla="*/ 5 w 6"/>
                <a:gd name="T27" fmla="*/ 5 h 6"/>
                <a:gd name="T28" fmla="*/ 6 w 6"/>
                <a:gd name="T29" fmla="*/ 4 h 6"/>
                <a:gd name="T30" fmla="*/ 5 w 6"/>
                <a:gd name="T31" fmla="*/ 2 h 6"/>
                <a:gd name="T32" fmla="*/ 3 w 6"/>
                <a:gd name="T33" fmla="*/ 1 h 6"/>
                <a:gd name="T34" fmla="*/ 1 w 6"/>
                <a:gd name="T35" fmla="*/ 1 h 6"/>
                <a:gd name="T36" fmla="*/ 1 w 6"/>
                <a:gd name="T37" fmla="*/ 1 h 6"/>
                <a:gd name="T38" fmla="*/ 0 w 6"/>
                <a:gd name="T39" fmla="*/ 3 h 6"/>
                <a:gd name="T40" fmla="*/ 1 w 6"/>
                <a:gd name="T41" fmla="*/ 5 h 6"/>
                <a:gd name="T42" fmla="*/ 1 w 6"/>
                <a:gd name="T43" fmla="*/ 5 h 6"/>
                <a:gd name="T44" fmla="*/ 3 w 6"/>
                <a:gd name="T45" fmla="*/ 6 h 6"/>
                <a:gd name="T46" fmla="*/ 5 w 6"/>
                <a:gd name="T4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2"/>
                    <a:pt x="6" y="3"/>
                    <a:pt x="6" y="4"/>
                  </a:cubicBezTo>
                  <a:close/>
                  <a:moveTo>
                    <a:pt x="5" y="5"/>
                  </a:moveTo>
                  <a:cubicBezTo>
                    <a:pt x="5" y="5"/>
                    <a:pt x="6" y="4"/>
                    <a:pt x="6" y="4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11"/>
            <p:cNvSpPr/>
            <p:nvPr/>
          </p:nvSpPr>
          <p:spPr bwMode="auto">
            <a:xfrm>
              <a:off x="1333501" y="1687513"/>
              <a:ext cx="847725" cy="860425"/>
            </a:xfrm>
            <a:custGeom>
              <a:avLst/>
              <a:gdLst>
                <a:gd name="T0" fmla="*/ 47 w 78"/>
                <a:gd name="T1" fmla="*/ 1 h 79"/>
                <a:gd name="T2" fmla="*/ 77 w 78"/>
                <a:gd name="T3" fmla="*/ 28 h 79"/>
                <a:gd name="T4" fmla="*/ 77 w 78"/>
                <a:gd name="T5" fmla="*/ 34 h 79"/>
                <a:gd name="T6" fmla="*/ 37 w 78"/>
                <a:gd name="T7" fmla="*/ 78 h 79"/>
                <a:gd name="T8" fmla="*/ 31 w 78"/>
                <a:gd name="T9" fmla="*/ 78 h 79"/>
                <a:gd name="T10" fmla="*/ 2 w 78"/>
                <a:gd name="T11" fmla="*/ 51 h 79"/>
                <a:gd name="T12" fmla="*/ 2 w 78"/>
                <a:gd name="T13" fmla="*/ 45 h 79"/>
                <a:gd name="T14" fmla="*/ 41 w 78"/>
                <a:gd name="T15" fmla="*/ 2 h 79"/>
                <a:gd name="T16" fmla="*/ 47 w 78"/>
                <a:gd name="T17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9">
                  <a:moveTo>
                    <a:pt x="47" y="1"/>
                  </a:moveTo>
                  <a:cubicBezTo>
                    <a:pt x="77" y="28"/>
                    <a:pt x="77" y="28"/>
                    <a:pt x="77" y="28"/>
                  </a:cubicBezTo>
                  <a:cubicBezTo>
                    <a:pt x="78" y="30"/>
                    <a:pt x="78" y="33"/>
                    <a:pt x="77" y="34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5" y="79"/>
                    <a:pt x="33" y="79"/>
                    <a:pt x="31" y="78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47"/>
                    <a:pt x="2" y="4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6" y="0"/>
                    <a:pt x="47" y="1"/>
                  </a:cubicBezTo>
                  <a:close/>
                </a:path>
              </a:pathLst>
            </a:custGeom>
            <a:solidFill>
              <a:srgbClr val="6A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2"/>
            <p:cNvSpPr/>
            <p:nvPr/>
          </p:nvSpPr>
          <p:spPr bwMode="auto">
            <a:xfrm>
              <a:off x="1649413" y="1763713"/>
              <a:ext cx="455613" cy="446088"/>
            </a:xfrm>
            <a:custGeom>
              <a:avLst/>
              <a:gdLst>
                <a:gd name="T0" fmla="*/ 18 w 42"/>
                <a:gd name="T1" fmla="*/ 1 h 41"/>
                <a:gd name="T2" fmla="*/ 41 w 42"/>
                <a:gd name="T3" fmla="*/ 22 h 41"/>
                <a:gd name="T4" fmla="*/ 41 w 42"/>
                <a:gd name="T5" fmla="*/ 26 h 41"/>
                <a:gd name="T6" fmla="*/ 28 w 42"/>
                <a:gd name="T7" fmla="*/ 40 h 41"/>
                <a:gd name="T8" fmla="*/ 25 w 42"/>
                <a:gd name="T9" fmla="*/ 40 h 41"/>
                <a:gd name="T10" fmla="*/ 1 w 42"/>
                <a:gd name="T11" fmla="*/ 19 h 41"/>
                <a:gd name="T12" fmla="*/ 1 w 42"/>
                <a:gd name="T13" fmla="*/ 16 h 41"/>
                <a:gd name="T14" fmla="*/ 14 w 42"/>
                <a:gd name="T15" fmla="*/ 1 h 41"/>
                <a:gd name="T16" fmla="*/ 18 w 42"/>
                <a:gd name="T17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1">
                  <a:moveTo>
                    <a:pt x="18" y="1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42" y="23"/>
                    <a:pt x="42" y="25"/>
                    <a:pt x="41" y="2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6" y="41"/>
                    <a:pt x="25" y="4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7" y="0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3"/>
            <p:cNvSpPr>
              <a:spLocks noEditPoints="1"/>
            </p:cNvSpPr>
            <p:nvPr/>
          </p:nvSpPr>
          <p:spPr bwMode="auto">
            <a:xfrm>
              <a:off x="1333501" y="1698626"/>
              <a:ext cx="457200" cy="479425"/>
            </a:xfrm>
            <a:custGeom>
              <a:avLst/>
              <a:gdLst>
                <a:gd name="T0" fmla="*/ 41 w 42"/>
                <a:gd name="T1" fmla="*/ 4 h 44"/>
                <a:gd name="T2" fmla="*/ 41 w 42"/>
                <a:gd name="T3" fmla="*/ 6 h 44"/>
                <a:gd name="T4" fmla="*/ 35 w 42"/>
                <a:gd name="T5" fmla="*/ 3 h 44"/>
                <a:gd name="T6" fmla="*/ 36 w 42"/>
                <a:gd name="T7" fmla="*/ 0 h 44"/>
                <a:gd name="T8" fmla="*/ 3 w 42"/>
                <a:gd name="T9" fmla="*/ 38 h 44"/>
                <a:gd name="T10" fmla="*/ 7 w 42"/>
                <a:gd name="T11" fmla="*/ 43 h 44"/>
                <a:gd name="T12" fmla="*/ 5 w 42"/>
                <a:gd name="T13" fmla="*/ 44 h 44"/>
                <a:gd name="T14" fmla="*/ 1 w 42"/>
                <a:gd name="T15" fmla="*/ 38 h 44"/>
                <a:gd name="T16" fmla="*/ 3 w 42"/>
                <a:gd name="T17" fmla="*/ 38 h 44"/>
                <a:gd name="T18" fmla="*/ 12 w 42"/>
                <a:gd name="T19" fmla="*/ 36 h 44"/>
                <a:gd name="T20" fmla="*/ 11 w 42"/>
                <a:gd name="T21" fmla="*/ 38 h 44"/>
                <a:gd name="T22" fmla="*/ 6 w 42"/>
                <a:gd name="T23" fmla="*/ 35 h 44"/>
                <a:gd name="T24" fmla="*/ 6 w 42"/>
                <a:gd name="T25" fmla="*/ 32 h 44"/>
                <a:gd name="T26" fmla="*/ 13 w 42"/>
                <a:gd name="T27" fmla="*/ 27 h 44"/>
                <a:gd name="T28" fmla="*/ 17 w 42"/>
                <a:gd name="T29" fmla="*/ 32 h 44"/>
                <a:gd name="T30" fmla="*/ 15 w 42"/>
                <a:gd name="T31" fmla="*/ 33 h 44"/>
                <a:gd name="T32" fmla="*/ 10 w 42"/>
                <a:gd name="T33" fmla="*/ 28 h 44"/>
                <a:gd name="T34" fmla="*/ 13 w 42"/>
                <a:gd name="T35" fmla="*/ 27 h 44"/>
                <a:gd name="T36" fmla="*/ 22 w 42"/>
                <a:gd name="T37" fmla="*/ 25 h 44"/>
                <a:gd name="T38" fmla="*/ 21 w 42"/>
                <a:gd name="T39" fmla="*/ 28 h 44"/>
                <a:gd name="T40" fmla="*/ 15 w 42"/>
                <a:gd name="T41" fmla="*/ 24 h 44"/>
                <a:gd name="T42" fmla="*/ 16 w 42"/>
                <a:gd name="T43" fmla="*/ 22 h 44"/>
                <a:gd name="T44" fmla="*/ 23 w 42"/>
                <a:gd name="T45" fmla="*/ 16 h 44"/>
                <a:gd name="T46" fmla="*/ 27 w 42"/>
                <a:gd name="T47" fmla="*/ 21 h 44"/>
                <a:gd name="T48" fmla="*/ 24 w 42"/>
                <a:gd name="T49" fmla="*/ 22 h 44"/>
                <a:gd name="T50" fmla="*/ 20 w 42"/>
                <a:gd name="T51" fmla="*/ 17 h 44"/>
                <a:gd name="T52" fmla="*/ 23 w 42"/>
                <a:gd name="T53" fmla="*/ 16 h 44"/>
                <a:gd name="T54" fmla="*/ 31 w 42"/>
                <a:gd name="T55" fmla="*/ 15 h 44"/>
                <a:gd name="T56" fmla="*/ 31 w 42"/>
                <a:gd name="T57" fmla="*/ 17 h 44"/>
                <a:gd name="T58" fmla="*/ 25 w 42"/>
                <a:gd name="T59" fmla="*/ 13 h 44"/>
                <a:gd name="T60" fmla="*/ 26 w 42"/>
                <a:gd name="T61" fmla="*/ 11 h 44"/>
                <a:gd name="T62" fmla="*/ 32 w 42"/>
                <a:gd name="T63" fmla="*/ 6 h 44"/>
                <a:gd name="T64" fmla="*/ 36 w 42"/>
                <a:gd name="T65" fmla="*/ 11 h 44"/>
                <a:gd name="T66" fmla="*/ 34 w 42"/>
                <a:gd name="T67" fmla="*/ 12 h 44"/>
                <a:gd name="T68" fmla="*/ 30 w 42"/>
                <a:gd name="T69" fmla="*/ 7 h 44"/>
                <a:gd name="T70" fmla="*/ 32 w 42"/>
                <a:gd name="T71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" h="44">
                  <a:moveTo>
                    <a:pt x="37" y="0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2" y="4"/>
                    <a:pt x="42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7"/>
                    <a:pt x="40" y="7"/>
                    <a:pt x="39" y="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7" y="0"/>
                    <a:pt x="37" y="0"/>
                  </a:cubicBezTo>
                  <a:close/>
                  <a:moveTo>
                    <a:pt x="3" y="38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7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5" y="44"/>
                    <a:pt x="5" y="44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7"/>
                    <a:pt x="2" y="37"/>
                    <a:pt x="3" y="38"/>
                  </a:cubicBezTo>
                  <a:close/>
                  <a:moveTo>
                    <a:pt x="8" y="32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0" y="39"/>
                    <a:pt x="10" y="3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4"/>
                    <a:pt x="5" y="34"/>
                    <a:pt x="6" y="3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8" y="32"/>
                  </a:cubicBezTo>
                  <a:close/>
                  <a:moveTo>
                    <a:pt x="13" y="27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5" y="33"/>
                    <a:pt x="15" y="33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2" y="27"/>
                    <a:pt x="13" y="27"/>
                  </a:cubicBezTo>
                  <a:close/>
                  <a:moveTo>
                    <a:pt x="18" y="22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3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1"/>
                    <a:pt x="17" y="21"/>
                    <a:pt x="18" y="22"/>
                  </a:cubicBezTo>
                  <a:close/>
                  <a:moveTo>
                    <a:pt x="23" y="16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2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0" y="18"/>
                    <a:pt x="20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2" y="16"/>
                    <a:pt x="23" y="16"/>
                  </a:cubicBezTo>
                  <a:close/>
                  <a:moveTo>
                    <a:pt x="27" y="11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7"/>
                    <a:pt x="29" y="1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lose/>
                  <a:moveTo>
                    <a:pt x="32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7" y="10"/>
                    <a:pt x="37" y="10"/>
                    <a:pt x="36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7"/>
                    <a:pt x="30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5"/>
                    <a:pt x="32" y="5"/>
                    <a:pt x="3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4"/>
            <p:cNvSpPr/>
            <p:nvPr/>
          </p:nvSpPr>
          <p:spPr bwMode="auto">
            <a:xfrm>
              <a:off x="1681163" y="1927226"/>
              <a:ext cx="174625" cy="369888"/>
            </a:xfrm>
            <a:custGeom>
              <a:avLst/>
              <a:gdLst>
                <a:gd name="T0" fmla="*/ 41 w 110"/>
                <a:gd name="T1" fmla="*/ 233 h 233"/>
                <a:gd name="T2" fmla="*/ 0 w 110"/>
                <a:gd name="T3" fmla="*/ 219 h 233"/>
                <a:gd name="T4" fmla="*/ 69 w 110"/>
                <a:gd name="T5" fmla="*/ 0 h 233"/>
                <a:gd name="T6" fmla="*/ 82 w 110"/>
                <a:gd name="T7" fmla="*/ 0 h 233"/>
                <a:gd name="T8" fmla="*/ 89 w 110"/>
                <a:gd name="T9" fmla="*/ 14 h 233"/>
                <a:gd name="T10" fmla="*/ 103 w 110"/>
                <a:gd name="T11" fmla="*/ 7 h 233"/>
                <a:gd name="T12" fmla="*/ 110 w 110"/>
                <a:gd name="T13" fmla="*/ 14 h 233"/>
                <a:gd name="T14" fmla="*/ 41 w 110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233">
                  <a:moveTo>
                    <a:pt x="41" y="233"/>
                  </a:moveTo>
                  <a:lnTo>
                    <a:pt x="0" y="219"/>
                  </a:lnTo>
                  <a:lnTo>
                    <a:pt x="69" y="0"/>
                  </a:lnTo>
                  <a:lnTo>
                    <a:pt x="82" y="0"/>
                  </a:lnTo>
                  <a:lnTo>
                    <a:pt x="89" y="14"/>
                  </a:lnTo>
                  <a:lnTo>
                    <a:pt x="103" y="7"/>
                  </a:lnTo>
                  <a:lnTo>
                    <a:pt x="110" y="14"/>
                  </a:lnTo>
                  <a:lnTo>
                    <a:pt x="41" y="233"/>
                  </a:lnTo>
                  <a:close/>
                </a:path>
              </a:pathLst>
            </a:custGeom>
            <a:solidFill>
              <a:srgbClr val="F4C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5"/>
            <p:cNvSpPr/>
            <p:nvPr/>
          </p:nvSpPr>
          <p:spPr bwMode="auto">
            <a:xfrm>
              <a:off x="1790701" y="1862138"/>
              <a:ext cx="65088" cy="87313"/>
            </a:xfrm>
            <a:custGeom>
              <a:avLst/>
              <a:gdLst>
                <a:gd name="T0" fmla="*/ 41 w 41"/>
                <a:gd name="T1" fmla="*/ 55 h 55"/>
                <a:gd name="T2" fmla="*/ 34 w 41"/>
                <a:gd name="T3" fmla="*/ 48 h 55"/>
                <a:gd name="T4" fmla="*/ 20 w 41"/>
                <a:gd name="T5" fmla="*/ 55 h 55"/>
                <a:gd name="T6" fmla="*/ 13 w 41"/>
                <a:gd name="T7" fmla="*/ 41 h 55"/>
                <a:gd name="T8" fmla="*/ 0 w 41"/>
                <a:gd name="T9" fmla="*/ 41 h 55"/>
                <a:gd name="T10" fmla="*/ 34 w 41"/>
                <a:gd name="T11" fmla="*/ 0 h 55"/>
                <a:gd name="T12" fmla="*/ 41 w 41"/>
                <a:gd name="T13" fmla="*/ 14 h 55"/>
                <a:gd name="T14" fmla="*/ 41 w 41"/>
                <a:gd name="T15" fmla="*/ 27 h 55"/>
                <a:gd name="T16" fmla="*/ 41 w 41"/>
                <a:gd name="T17" fmla="*/ 41 h 55"/>
                <a:gd name="T18" fmla="*/ 41 w 41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41" y="55"/>
                  </a:moveTo>
                  <a:lnTo>
                    <a:pt x="34" y="48"/>
                  </a:lnTo>
                  <a:lnTo>
                    <a:pt x="20" y="55"/>
                  </a:lnTo>
                  <a:lnTo>
                    <a:pt x="13" y="41"/>
                  </a:lnTo>
                  <a:lnTo>
                    <a:pt x="0" y="41"/>
                  </a:lnTo>
                  <a:lnTo>
                    <a:pt x="34" y="0"/>
                  </a:lnTo>
                  <a:lnTo>
                    <a:pt x="41" y="14"/>
                  </a:lnTo>
                  <a:lnTo>
                    <a:pt x="41" y="27"/>
                  </a:lnTo>
                  <a:lnTo>
                    <a:pt x="41" y="41"/>
                  </a:lnTo>
                  <a:lnTo>
                    <a:pt x="41" y="55"/>
                  </a:lnTo>
                  <a:close/>
                </a:path>
              </a:pathLst>
            </a:custGeom>
            <a:solidFill>
              <a:srgbClr val="63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6"/>
            <p:cNvSpPr/>
            <p:nvPr/>
          </p:nvSpPr>
          <p:spPr bwMode="auto">
            <a:xfrm>
              <a:off x="1833563" y="1862138"/>
              <a:ext cx="22225" cy="33338"/>
            </a:xfrm>
            <a:custGeom>
              <a:avLst/>
              <a:gdLst>
                <a:gd name="T0" fmla="*/ 7 w 14"/>
                <a:gd name="T1" fmla="*/ 0 h 21"/>
                <a:gd name="T2" fmla="*/ 0 w 14"/>
                <a:gd name="T3" fmla="*/ 14 h 21"/>
                <a:gd name="T4" fmla="*/ 14 w 14"/>
                <a:gd name="T5" fmla="*/ 21 h 21"/>
                <a:gd name="T6" fmla="*/ 7 w 14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1">
                  <a:moveTo>
                    <a:pt x="7" y="0"/>
                  </a:moveTo>
                  <a:lnTo>
                    <a:pt x="0" y="14"/>
                  </a:lnTo>
                  <a:lnTo>
                    <a:pt x="14" y="2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7"/>
            <p:cNvSpPr/>
            <p:nvPr/>
          </p:nvSpPr>
          <p:spPr bwMode="auto">
            <a:xfrm>
              <a:off x="1649413" y="2319338"/>
              <a:ext cx="85725" cy="65088"/>
            </a:xfrm>
            <a:custGeom>
              <a:avLst/>
              <a:gdLst>
                <a:gd name="T0" fmla="*/ 8 w 8"/>
                <a:gd name="T1" fmla="*/ 3 h 6"/>
                <a:gd name="T2" fmla="*/ 7 w 8"/>
                <a:gd name="T3" fmla="*/ 5 h 6"/>
                <a:gd name="T4" fmla="*/ 5 w 8"/>
                <a:gd name="T5" fmla="*/ 6 h 6"/>
                <a:gd name="T6" fmla="*/ 1 w 8"/>
                <a:gd name="T7" fmla="*/ 4 h 6"/>
                <a:gd name="T8" fmla="*/ 0 w 8"/>
                <a:gd name="T9" fmla="*/ 3 h 6"/>
                <a:gd name="T10" fmla="*/ 1 w 8"/>
                <a:gd name="T11" fmla="*/ 0 h 6"/>
                <a:gd name="T12" fmla="*/ 8 w 8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6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8"/>
            <p:cNvSpPr/>
            <p:nvPr/>
          </p:nvSpPr>
          <p:spPr bwMode="auto">
            <a:xfrm>
              <a:off x="1735138" y="1938338"/>
              <a:ext cx="120650" cy="358775"/>
            </a:xfrm>
            <a:custGeom>
              <a:avLst/>
              <a:gdLst>
                <a:gd name="T0" fmla="*/ 0 w 76"/>
                <a:gd name="T1" fmla="*/ 219 h 226"/>
                <a:gd name="T2" fmla="*/ 62 w 76"/>
                <a:gd name="T3" fmla="*/ 7 h 226"/>
                <a:gd name="T4" fmla="*/ 69 w 76"/>
                <a:gd name="T5" fmla="*/ 0 h 226"/>
                <a:gd name="T6" fmla="*/ 76 w 76"/>
                <a:gd name="T7" fmla="*/ 7 h 226"/>
                <a:gd name="T8" fmla="*/ 7 w 76"/>
                <a:gd name="T9" fmla="*/ 226 h 226"/>
                <a:gd name="T10" fmla="*/ 0 w 76"/>
                <a:gd name="T11" fmla="*/ 21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226">
                  <a:moveTo>
                    <a:pt x="0" y="219"/>
                  </a:moveTo>
                  <a:lnTo>
                    <a:pt x="62" y="7"/>
                  </a:lnTo>
                  <a:lnTo>
                    <a:pt x="69" y="0"/>
                  </a:lnTo>
                  <a:lnTo>
                    <a:pt x="76" y="7"/>
                  </a:lnTo>
                  <a:lnTo>
                    <a:pt x="7" y="226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D6A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9"/>
            <p:cNvSpPr/>
            <p:nvPr/>
          </p:nvSpPr>
          <p:spPr bwMode="auto">
            <a:xfrm>
              <a:off x="1681163" y="1927226"/>
              <a:ext cx="130175" cy="347663"/>
            </a:xfrm>
            <a:custGeom>
              <a:avLst/>
              <a:gdLst>
                <a:gd name="T0" fmla="*/ 7 w 82"/>
                <a:gd name="T1" fmla="*/ 219 h 219"/>
                <a:gd name="T2" fmla="*/ 75 w 82"/>
                <a:gd name="T3" fmla="*/ 7 h 219"/>
                <a:gd name="T4" fmla="*/ 82 w 82"/>
                <a:gd name="T5" fmla="*/ 0 h 219"/>
                <a:gd name="T6" fmla="*/ 69 w 82"/>
                <a:gd name="T7" fmla="*/ 0 h 219"/>
                <a:gd name="T8" fmla="*/ 0 w 82"/>
                <a:gd name="T9" fmla="*/ 219 h 219"/>
                <a:gd name="T10" fmla="*/ 7 w 82"/>
                <a:gd name="T11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19">
                  <a:moveTo>
                    <a:pt x="7" y="219"/>
                  </a:moveTo>
                  <a:lnTo>
                    <a:pt x="75" y="7"/>
                  </a:lnTo>
                  <a:lnTo>
                    <a:pt x="82" y="0"/>
                  </a:lnTo>
                  <a:lnTo>
                    <a:pt x="69" y="0"/>
                  </a:lnTo>
                  <a:lnTo>
                    <a:pt x="0" y="219"/>
                  </a:lnTo>
                  <a:lnTo>
                    <a:pt x="7" y="219"/>
                  </a:lnTo>
                  <a:close/>
                </a:path>
              </a:pathLst>
            </a:custGeom>
            <a:solidFill>
              <a:srgbClr val="FFD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0"/>
            <p:cNvSpPr/>
            <p:nvPr/>
          </p:nvSpPr>
          <p:spPr bwMode="auto">
            <a:xfrm>
              <a:off x="1714501" y="2286001"/>
              <a:ext cx="31750" cy="65088"/>
            </a:xfrm>
            <a:custGeom>
              <a:avLst/>
              <a:gdLst>
                <a:gd name="T0" fmla="*/ 13 w 20"/>
                <a:gd name="T1" fmla="*/ 0 h 41"/>
                <a:gd name="T2" fmla="*/ 20 w 20"/>
                <a:gd name="T3" fmla="*/ 7 h 41"/>
                <a:gd name="T4" fmla="*/ 13 w 20"/>
                <a:gd name="T5" fmla="*/ 41 h 41"/>
                <a:gd name="T6" fmla="*/ 0 w 20"/>
                <a:gd name="T7" fmla="*/ 35 h 41"/>
                <a:gd name="T8" fmla="*/ 13 w 2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13" y="0"/>
                  </a:moveTo>
                  <a:lnTo>
                    <a:pt x="20" y="7"/>
                  </a:lnTo>
                  <a:lnTo>
                    <a:pt x="13" y="41"/>
                  </a:lnTo>
                  <a:lnTo>
                    <a:pt x="0" y="3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7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21"/>
            <p:cNvSpPr/>
            <p:nvPr/>
          </p:nvSpPr>
          <p:spPr bwMode="auto">
            <a:xfrm>
              <a:off x="1681163" y="2274888"/>
              <a:ext cx="53975" cy="66675"/>
            </a:xfrm>
            <a:custGeom>
              <a:avLst/>
              <a:gdLst>
                <a:gd name="T0" fmla="*/ 7 w 34"/>
                <a:gd name="T1" fmla="*/ 0 h 42"/>
                <a:gd name="T2" fmla="*/ 34 w 34"/>
                <a:gd name="T3" fmla="*/ 7 h 42"/>
                <a:gd name="T4" fmla="*/ 21 w 34"/>
                <a:gd name="T5" fmla="*/ 42 h 42"/>
                <a:gd name="T6" fmla="*/ 0 w 34"/>
                <a:gd name="T7" fmla="*/ 35 h 42"/>
                <a:gd name="T8" fmla="*/ 7 w 3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2">
                  <a:moveTo>
                    <a:pt x="7" y="0"/>
                  </a:moveTo>
                  <a:lnTo>
                    <a:pt x="34" y="7"/>
                  </a:lnTo>
                  <a:lnTo>
                    <a:pt x="21" y="42"/>
                  </a:lnTo>
                  <a:lnTo>
                    <a:pt x="0" y="3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A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2"/>
            <p:cNvSpPr/>
            <p:nvPr/>
          </p:nvSpPr>
          <p:spPr bwMode="auto">
            <a:xfrm>
              <a:off x="1660526" y="2274888"/>
              <a:ext cx="31750" cy="55563"/>
            </a:xfrm>
            <a:custGeom>
              <a:avLst/>
              <a:gdLst>
                <a:gd name="T0" fmla="*/ 20 w 20"/>
                <a:gd name="T1" fmla="*/ 0 h 35"/>
                <a:gd name="T2" fmla="*/ 13 w 20"/>
                <a:gd name="T3" fmla="*/ 0 h 35"/>
                <a:gd name="T4" fmla="*/ 0 w 20"/>
                <a:gd name="T5" fmla="*/ 28 h 35"/>
                <a:gd name="T6" fmla="*/ 13 w 20"/>
                <a:gd name="T7" fmla="*/ 35 h 35"/>
                <a:gd name="T8" fmla="*/ 20 w 2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20" y="0"/>
                  </a:moveTo>
                  <a:lnTo>
                    <a:pt x="13" y="0"/>
                  </a:lnTo>
                  <a:lnTo>
                    <a:pt x="0" y="28"/>
                  </a:lnTo>
                  <a:lnTo>
                    <a:pt x="13" y="3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A7B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3"/>
            <p:cNvSpPr/>
            <p:nvPr/>
          </p:nvSpPr>
          <p:spPr bwMode="auto">
            <a:xfrm>
              <a:off x="5284788" y="1633538"/>
              <a:ext cx="500063" cy="423863"/>
            </a:xfrm>
            <a:custGeom>
              <a:avLst/>
              <a:gdLst>
                <a:gd name="T0" fmla="*/ 240 w 315"/>
                <a:gd name="T1" fmla="*/ 267 h 267"/>
                <a:gd name="T2" fmla="*/ 0 w 315"/>
                <a:gd name="T3" fmla="*/ 110 h 267"/>
                <a:gd name="T4" fmla="*/ 69 w 315"/>
                <a:gd name="T5" fmla="*/ 0 h 267"/>
                <a:gd name="T6" fmla="*/ 315 w 315"/>
                <a:gd name="T7" fmla="*/ 158 h 267"/>
                <a:gd name="T8" fmla="*/ 240 w 315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67">
                  <a:moveTo>
                    <a:pt x="240" y="267"/>
                  </a:moveTo>
                  <a:lnTo>
                    <a:pt x="0" y="110"/>
                  </a:lnTo>
                  <a:lnTo>
                    <a:pt x="69" y="0"/>
                  </a:lnTo>
                  <a:lnTo>
                    <a:pt x="315" y="158"/>
                  </a:lnTo>
                  <a:lnTo>
                    <a:pt x="240" y="267"/>
                  </a:ln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4"/>
            <p:cNvSpPr/>
            <p:nvPr/>
          </p:nvSpPr>
          <p:spPr bwMode="auto">
            <a:xfrm>
              <a:off x="5295901" y="1655763"/>
              <a:ext cx="466725" cy="381000"/>
            </a:xfrm>
            <a:custGeom>
              <a:avLst/>
              <a:gdLst>
                <a:gd name="T0" fmla="*/ 34 w 43"/>
                <a:gd name="T1" fmla="*/ 35 h 35"/>
                <a:gd name="T2" fmla="*/ 1 w 43"/>
                <a:gd name="T3" fmla="*/ 13 h 35"/>
                <a:gd name="T4" fmla="*/ 0 w 43"/>
                <a:gd name="T5" fmla="*/ 11 h 35"/>
                <a:gd name="T6" fmla="*/ 7 w 43"/>
                <a:gd name="T7" fmla="*/ 0 h 35"/>
                <a:gd name="T8" fmla="*/ 9 w 43"/>
                <a:gd name="T9" fmla="*/ 0 h 35"/>
                <a:gd name="T10" fmla="*/ 42 w 43"/>
                <a:gd name="T11" fmla="*/ 22 h 35"/>
                <a:gd name="T12" fmla="*/ 43 w 43"/>
                <a:gd name="T13" fmla="*/ 24 h 35"/>
                <a:gd name="T14" fmla="*/ 36 w 43"/>
                <a:gd name="T15" fmla="*/ 35 h 35"/>
                <a:gd name="T16" fmla="*/ 34 w 43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5">
                  <a:moveTo>
                    <a:pt x="34" y="35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3" y="23"/>
                    <a:pt x="43" y="2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5"/>
                    <a:pt x="34" y="35"/>
                    <a:pt x="34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5"/>
            <p:cNvSpPr/>
            <p:nvPr/>
          </p:nvSpPr>
          <p:spPr bwMode="auto">
            <a:xfrm>
              <a:off x="5426076" y="1731963"/>
              <a:ext cx="206375" cy="228600"/>
            </a:xfrm>
            <a:custGeom>
              <a:avLst/>
              <a:gdLst>
                <a:gd name="T0" fmla="*/ 4 w 19"/>
                <a:gd name="T1" fmla="*/ 19 h 21"/>
                <a:gd name="T2" fmla="*/ 3 w 19"/>
                <a:gd name="T3" fmla="*/ 6 h 21"/>
                <a:gd name="T4" fmla="*/ 15 w 19"/>
                <a:gd name="T5" fmla="*/ 2 h 21"/>
                <a:gd name="T6" fmla="*/ 16 w 19"/>
                <a:gd name="T7" fmla="*/ 15 h 21"/>
                <a:gd name="T8" fmla="*/ 4 w 19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4" y="19"/>
                  </a:moveTo>
                  <a:cubicBezTo>
                    <a:pt x="1" y="16"/>
                    <a:pt x="0" y="11"/>
                    <a:pt x="3" y="6"/>
                  </a:cubicBezTo>
                  <a:cubicBezTo>
                    <a:pt x="6" y="2"/>
                    <a:pt x="11" y="0"/>
                    <a:pt x="15" y="2"/>
                  </a:cubicBezTo>
                  <a:cubicBezTo>
                    <a:pt x="19" y="5"/>
                    <a:pt x="19" y="10"/>
                    <a:pt x="16" y="15"/>
                  </a:cubicBezTo>
                  <a:cubicBezTo>
                    <a:pt x="13" y="19"/>
                    <a:pt x="8" y="21"/>
                    <a:pt x="4" y="19"/>
                  </a:cubicBezTo>
                  <a:close/>
                </a:path>
              </a:pathLst>
            </a:custGeom>
            <a:solidFill>
              <a:srgbClr val="93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6"/>
            <p:cNvSpPr/>
            <p:nvPr/>
          </p:nvSpPr>
          <p:spPr bwMode="auto">
            <a:xfrm>
              <a:off x="5459413" y="1763713"/>
              <a:ext cx="141288" cy="163513"/>
            </a:xfrm>
            <a:custGeom>
              <a:avLst/>
              <a:gdLst>
                <a:gd name="T0" fmla="*/ 3 w 13"/>
                <a:gd name="T1" fmla="*/ 13 h 15"/>
                <a:gd name="T2" fmla="*/ 2 w 13"/>
                <a:gd name="T3" fmla="*/ 5 h 15"/>
                <a:gd name="T4" fmla="*/ 10 w 13"/>
                <a:gd name="T5" fmla="*/ 2 h 15"/>
                <a:gd name="T6" fmla="*/ 11 w 13"/>
                <a:gd name="T7" fmla="*/ 10 h 15"/>
                <a:gd name="T8" fmla="*/ 3 w 13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3" y="13"/>
                  </a:moveTo>
                  <a:cubicBezTo>
                    <a:pt x="1" y="11"/>
                    <a:pt x="0" y="8"/>
                    <a:pt x="2" y="5"/>
                  </a:cubicBezTo>
                  <a:cubicBezTo>
                    <a:pt x="4" y="2"/>
                    <a:pt x="8" y="0"/>
                    <a:pt x="10" y="2"/>
                  </a:cubicBezTo>
                  <a:cubicBezTo>
                    <a:pt x="13" y="4"/>
                    <a:pt x="13" y="7"/>
                    <a:pt x="11" y="10"/>
                  </a:cubicBezTo>
                  <a:cubicBezTo>
                    <a:pt x="9" y="13"/>
                    <a:pt x="5" y="15"/>
                    <a:pt x="3" y="13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7"/>
            <p:cNvSpPr/>
            <p:nvPr/>
          </p:nvSpPr>
          <p:spPr bwMode="auto">
            <a:xfrm>
              <a:off x="5621338" y="1895476"/>
              <a:ext cx="65088" cy="65088"/>
            </a:xfrm>
            <a:custGeom>
              <a:avLst/>
              <a:gdLst>
                <a:gd name="T0" fmla="*/ 2 w 6"/>
                <a:gd name="T1" fmla="*/ 5 h 6"/>
                <a:gd name="T2" fmla="*/ 1 w 6"/>
                <a:gd name="T3" fmla="*/ 2 h 6"/>
                <a:gd name="T4" fmla="*/ 5 w 6"/>
                <a:gd name="T5" fmla="*/ 1 h 6"/>
                <a:gd name="T6" fmla="*/ 6 w 6"/>
                <a:gd name="T7" fmla="*/ 5 h 6"/>
                <a:gd name="T8" fmla="*/ 2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5"/>
                  </a:move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5" y="6"/>
                    <a:pt x="3" y="6"/>
                    <a:pt x="2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8"/>
            <p:cNvSpPr/>
            <p:nvPr/>
          </p:nvSpPr>
          <p:spPr bwMode="auto">
            <a:xfrm>
              <a:off x="5372101" y="1731963"/>
              <a:ext cx="65088" cy="65088"/>
            </a:xfrm>
            <a:custGeom>
              <a:avLst/>
              <a:gdLst>
                <a:gd name="T0" fmla="*/ 1 w 6"/>
                <a:gd name="T1" fmla="*/ 5 h 6"/>
                <a:gd name="T2" fmla="*/ 1 w 6"/>
                <a:gd name="T3" fmla="*/ 1 h 6"/>
                <a:gd name="T4" fmla="*/ 4 w 6"/>
                <a:gd name="T5" fmla="*/ 0 h 6"/>
                <a:gd name="T6" fmla="*/ 5 w 6"/>
                <a:gd name="T7" fmla="*/ 4 h 6"/>
                <a:gd name="T8" fmla="*/ 1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0" y="4"/>
                    <a:pt x="0" y="3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" y="1"/>
                    <a:pt x="6" y="3"/>
                    <a:pt x="5" y="4"/>
                  </a:cubicBezTo>
                  <a:cubicBezTo>
                    <a:pt x="4" y="6"/>
                    <a:pt x="3" y="6"/>
                    <a:pt x="1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9"/>
            <p:cNvSpPr>
              <a:spLocks noEditPoints="1"/>
            </p:cNvSpPr>
            <p:nvPr/>
          </p:nvSpPr>
          <p:spPr bwMode="auto">
            <a:xfrm>
              <a:off x="5491163" y="1797051"/>
              <a:ext cx="76200" cy="98425"/>
            </a:xfrm>
            <a:custGeom>
              <a:avLst/>
              <a:gdLst>
                <a:gd name="T0" fmla="*/ 4 w 7"/>
                <a:gd name="T1" fmla="*/ 4 h 9"/>
                <a:gd name="T2" fmla="*/ 5 w 7"/>
                <a:gd name="T3" fmla="*/ 7 h 9"/>
                <a:gd name="T4" fmla="*/ 4 w 7"/>
                <a:gd name="T5" fmla="*/ 8 h 9"/>
                <a:gd name="T6" fmla="*/ 3 w 7"/>
                <a:gd name="T7" fmla="*/ 8 h 9"/>
                <a:gd name="T8" fmla="*/ 2 w 7"/>
                <a:gd name="T9" fmla="*/ 8 h 9"/>
                <a:gd name="T10" fmla="*/ 1 w 7"/>
                <a:gd name="T11" fmla="*/ 8 h 9"/>
                <a:gd name="T12" fmla="*/ 1 w 7"/>
                <a:gd name="T13" fmla="*/ 9 h 9"/>
                <a:gd name="T14" fmla="*/ 1 w 7"/>
                <a:gd name="T15" fmla="*/ 9 h 9"/>
                <a:gd name="T16" fmla="*/ 1 w 7"/>
                <a:gd name="T17" fmla="*/ 9 h 9"/>
                <a:gd name="T18" fmla="*/ 1 w 7"/>
                <a:gd name="T19" fmla="*/ 8 h 9"/>
                <a:gd name="T20" fmla="*/ 1 w 7"/>
                <a:gd name="T21" fmla="*/ 8 h 9"/>
                <a:gd name="T22" fmla="*/ 1 w 7"/>
                <a:gd name="T23" fmla="*/ 7 h 9"/>
                <a:gd name="T24" fmla="*/ 0 w 7"/>
                <a:gd name="T25" fmla="*/ 6 h 9"/>
                <a:gd name="T26" fmla="*/ 0 w 7"/>
                <a:gd name="T27" fmla="*/ 6 h 9"/>
                <a:gd name="T28" fmla="*/ 1 w 7"/>
                <a:gd name="T29" fmla="*/ 6 h 9"/>
                <a:gd name="T30" fmla="*/ 2 w 7"/>
                <a:gd name="T31" fmla="*/ 7 h 9"/>
                <a:gd name="T32" fmla="*/ 3 w 7"/>
                <a:gd name="T33" fmla="*/ 5 h 9"/>
                <a:gd name="T34" fmla="*/ 3 w 7"/>
                <a:gd name="T35" fmla="*/ 2 h 9"/>
                <a:gd name="T36" fmla="*/ 3 w 7"/>
                <a:gd name="T37" fmla="*/ 1 h 9"/>
                <a:gd name="T38" fmla="*/ 5 w 7"/>
                <a:gd name="T39" fmla="*/ 1 h 9"/>
                <a:gd name="T40" fmla="*/ 5 w 7"/>
                <a:gd name="T41" fmla="*/ 1 h 9"/>
                <a:gd name="T42" fmla="*/ 6 w 7"/>
                <a:gd name="T43" fmla="*/ 0 h 9"/>
                <a:gd name="T44" fmla="*/ 6 w 7"/>
                <a:gd name="T45" fmla="*/ 0 h 9"/>
                <a:gd name="T46" fmla="*/ 6 w 7"/>
                <a:gd name="T47" fmla="*/ 0 h 9"/>
                <a:gd name="T48" fmla="*/ 6 w 7"/>
                <a:gd name="T49" fmla="*/ 0 h 9"/>
                <a:gd name="T50" fmla="*/ 6 w 7"/>
                <a:gd name="T51" fmla="*/ 0 h 9"/>
                <a:gd name="T52" fmla="*/ 6 w 7"/>
                <a:gd name="T53" fmla="*/ 1 h 9"/>
                <a:gd name="T54" fmla="*/ 6 w 7"/>
                <a:gd name="T55" fmla="*/ 1 h 9"/>
                <a:gd name="T56" fmla="*/ 6 w 7"/>
                <a:gd name="T57" fmla="*/ 1 h 9"/>
                <a:gd name="T58" fmla="*/ 7 w 7"/>
                <a:gd name="T59" fmla="*/ 3 h 9"/>
                <a:gd name="T60" fmla="*/ 7 w 7"/>
                <a:gd name="T61" fmla="*/ 3 h 9"/>
                <a:gd name="T62" fmla="*/ 6 w 7"/>
                <a:gd name="T63" fmla="*/ 3 h 9"/>
                <a:gd name="T64" fmla="*/ 6 w 7"/>
                <a:gd name="T65" fmla="*/ 2 h 9"/>
                <a:gd name="T66" fmla="*/ 4 w 7"/>
                <a:gd name="T67" fmla="*/ 4 h 9"/>
                <a:gd name="T68" fmla="*/ 4 w 7"/>
                <a:gd name="T69" fmla="*/ 4 h 9"/>
                <a:gd name="T70" fmla="*/ 5 w 7"/>
                <a:gd name="T71" fmla="*/ 2 h 9"/>
                <a:gd name="T72" fmla="*/ 5 w 7"/>
                <a:gd name="T73" fmla="*/ 2 h 9"/>
                <a:gd name="T74" fmla="*/ 4 w 7"/>
                <a:gd name="T75" fmla="*/ 2 h 9"/>
                <a:gd name="T76" fmla="*/ 3 w 7"/>
                <a:gd name="T77" fmla="*/ 3 h 9"/>
                <a:gd name="T78" fmla="*/ 4 w 7"/>
                <a:gd name="T79" fmla="*/ 4 h 9"/>
                <a:gd name="T80" fmla="*/ 4 w 7"/>
                <a:gd name="T81" fmla="*/ 5 h 9"/>
                <a:gd name="T82" fmla="*/ 2 w 7"/>
                <a:gd name="T83" fmla="*/ 7 h 9"/>
                <a:gd name="T84" fmla="*/ 3 w 7"/>
                <a:gd name="T85" fmla="*/ 7 h 9"/>
                <a:gd name="T86" fmla="*/ 3 w 7"/>
                <a:gd name="T87" fmla="*/ 7 h 9"/>
                <a:gd name="T88" fmla="*/ 4 w 7"/>
                <a:gd name="T89" fmla="*/ 6 h 9"/>
                <a:gd name="T90" fmla="*/ 4 w 7"/>
                <a:gd name="T9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" h="9">
                  <a:moveTo>
                    <a:pt x="4" y="4"/>
                  </a:moveTo>
                  <a:cubicBezTo>
                    <a:pt x="5" y="5"/>
                    <a:pt x="5" y="6"/>
                    <a:pt x="5" y="7"/>
                  </a:cubicBezTo>
                  <a:cubicBezTo>
                    <a:pt x="5" y="7"/>
                    <a:pt x="4" y="7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lnTo>
                    <a:pt x="4" y="4"/>
                  </a:lnTo>
                  <a:close/>
                  <a:moveTo>
                    <a:pt x="4" y="4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lose/>
                  <a:moveTo>
                    <a:pt x="4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454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0"/>
            <p:cNvSpPr/>
            <p:nvPr/>
          </p:nvSpPr>
          <p:spPr bwMode="auto">
            <a:xfrm>
              <a:off x="4959351" y="1601788"/>
              <a:ext cx="412750" cy="511175"/>
            </a:xfrm>
            <a:custGeom>
              <a:avLst/>
              <a:gdLst>
                <a:gd name="T0" fmla="*/ 144 w 260"/>
                <a:gd name="T1" fmla="*/ 322 h 322"/>
                <a:gd name="T2" fmla="*/ 0 w 260"/>
                <a:gd name="T3" fmla="*/ 68 h 322"/>
                <a:gd name="T4" fmla="*/ 116 w 260"/>
                <a:gd name="T5" fmla="*/ 0 h 322"/>
                <a:gd name="T6" fmla="*/ 260 w 260"/>
                <a:gd name="T7" fmla="*/ 253 h 322"/>
                <a:gd name="T8" fmla="*/ 144 w 260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22">
                  <a:moveTo>
                    <a:pt x="144" y="322"/>
                  </a:moveTo>
                  <a:lnTo>
                    <a:pt x="0" y="68"/>
                  </a:lnTo>
                  <a:lnTo>
                    <a:pt x="116" y="0"/>
                  </a:lnTo>
                  <a:lnTo>
                    <a:pt x="260" y="253"/>
                  </a:lnTo>
                  <a:lnTo>
                    <a:pt x="144" y="322"/>
                  </a:ln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31"/>
            <p:cNvSpPr/>
            <p:nvPr/>
          </p:nvSpPr>
          <p:spPr bwMode="auto">
            <a:xfrm>
              <a:off x="4981576" y="1622426"/>
              <a:ext cx="368300" cy="479425"/>
            </a:xfrm>
            <a:custGeom>
              <a:avLst/>
              <a:gdLst>
                <a:gd name="T0" fmla="*/ 20 w 34"/>
                <a:gd name="T1" fmla="*/ 43 h 44"/>
                <a:gd name="T2" fmla="*/ 1 w 34"/>
                <a:gd name="T3" fmla="*/ 8 h 44"/>
                <a:gd name="T4" fmla="*/ 1 w 34"/>
                <a:gd name="T5" fmla="*/ 6 h 44"/>
                <a:gd name="T6" fmla="*/ 12 w 34"/>
                <a:gd name="T7" fmla="*/ 0 h 44"/>
                <a:gd name="T8" fmla="*/ 14 w 34"/>
                <a:gd name="T9" fmla="*/ 1 h 44"/>
                <a:gd name="T10" fmla="*/ 34 w 34"/>
                <a:gd name="T11" fmla="*/ 35 h 44"/>
                <a:gd name="T12" fmla="*/ 33 w 34"/>
                <a:gd name="T13" fmla="*/ 37 h 44"/>
                <a:gd name="T14" fmla="*/ 22 w 34"/>
                <a:gd name="T15" fmla="*/ 43 h 44"/>
                <a:gd name="T16" fmla="*/ 20 w 34"/>
                <a:gd name="T1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4">
                  <a:moveTo>
                    <a:pt x="20" y="43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6"/>
                    <a:pt x="34" y="37"/>
                    <a:pt x="33" y="3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4"/>
                    <a:pt x="20" y="43"/>
                    <a:pt x="20" y="4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2"/>
            <p:cNvSpPr/>
            <p:nvPr/>
          </p:nvSpPr>
          <p:spPr bwMode="auto">
            <a:xfrm>
              <a:off x="5057776" y="1754188"/>
              <a:ext cx="227013" cy="206375"/>
            </a:xfrm>
            <a:custGeom>
              <a:avLst/>
              <a:gdLst>
                <a:gd name="T0" fmla="*/ 2 w 21"/>
                <a:gd name="T1" fmla="*/ 14 h 19"/>
                <a:gd name="T2" fmla="*/ 6 w 21"/>
                <a:gd name="T3" fmla="*/ 3 h 19"/>
                <a:gd name="T4" fmla="*/ 19 w 21"/>
                <a:gd name="T5" fmla="*/ 5 h 19"/>
                <a:gd name="T6" fmla="*/ 14 w 21"/>
                <a:gd name="T7" fmla="*/ 17 h 19"/>
                <a:gd name="T8" fmla="*/ 2 w 21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" y="14"/>
                  </a:moveTo>
                  <a:cubicBezTo>
                    <a:pt x="0" y="11"/>
                    <a:pt x="2" y="5"/>
                    <a:pt x="6" y="3"/>
                  </a:cubicBezTo>
                  <a:cubicBezTo>
                    <a:pt x="11" y="0"/>
                    <a:pt x="17" y="1"/>
                    <a:pt x="19" y="5"/>
                  </a:cubicBezTo>
                  <a:cubicBezTo>
                    <a:pt x="21" y="9"/>
                    <a:pt x="19" y="14"/>
                    <a:pt x="14" y="17"/>
                  </a:cubicBezTo>
                  <a:cubicBezTo>
                    <a:pt x="9" y="19"/>
                    <a:pt x="4" y="18"/>
                    <a:pt x="2" y="14"/>
                  </a:cubicBezTo>
                  <a:close/>
                </a:path>
              </a:pathLst>
            </a:custGeom>
            <a:solidFill>
              <a:srgbClr val="93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3"/>
            <p:cNvSpPr/>
            <p:nvPr/>
          </p:nvSpPr>
          <p:spPr bwMode="auto">
            <a:xfrm>
              <a:off x="5089526" y="1785938"/>
              <a:ext cx="152400" cy="141288"/>
            </a:xfrm>
            <a:custGeom>
              <a:avLst/>
              <a:gdLst>
                <a:gd name="T0" fmla="*/ 2 w 14"/>
                <a:gd name="T1" fmla="*/ 10 h 13"/>
                <a:gd name="T2" fmla="*/ 5 w 14"/>
                <a:gd name="T3" fmla="*/ 2 h 13"/>
                <a:gd name="T4" fmla="*/ 13 w 14"/>
                <a:gd name="T5" fmla="*/ 3 h 13"/>
                <a:gd name="T6" fmla="*/ 10 w 14"/>
                <a:gd name="T7" fmla="*/ 11 h 13"/>
                <a:gd name="T8" fmla="*/ 2 w 14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2" y="10"/>
                  </a:moveTo>
                  <a:cubicBezTo>
                    <a:pt x="0" y="7"/>
                    <a:pt x="1" y="4"/>
                    <a:pt x="5" y="2"/>
                  </a:cubicBezTo>
                  <a:cubicBezTo>
                    <a:pt x="8" y="0"/>
                    <a:pt x="11" y="1"/>
                    <a:pt x="13" y="3"/>
                  </a:cubicBezTo>
                  <a:cubicBezTo>
                    <a:pt x="14" y="6"/>
                    <a:pt x="13" y="10"/>
                    <a:pt x="10" y="11"/>
                  </a:cubicBezTo>
                  <a:cubicBezTo>
                    <a:pt x="7" y="13"/>
                    <a:pt x="3" y="12"/>
                    <a:pt x="2" y="10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4"/>
            <p:cNvSpPr/>
            <p:nvPr/>
          </p:nvSpPr>
          <p:spPr bwMode="auto">
            <a:xfrm>
              <a:off x="5208588" y="1960563"/>
              <a:ext cx="65088" cy="65088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1 h 6"/>
                <a:gd name="T4" fmla="*/ 6 w 6"/>
                <a:gd name="T5" fmla="*/ 2 h 6"/>
                <a:gd name="T6" fmla="*/ 4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3"/>
                    <a:pt x="6" y="5"/>
                    <a:pt x="4" y="5"/>
                  </a:cubicBezTo>
                  <a:cubicBezTo>
                    <a:pt x="3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5"/>
            <p:cNvSpPr/>
            <p:nvPr/>
          </p:nvSpPr>
          <p:spPr bwMode="auto">
            <a:xfrm>
              <a:off x="5057776" y="1687513"/>
              <a:ext cx="65088" cy="66675"/>
            </a:xfrm>
            <a:custGeom>
              <a:avLst/>
              <a:gdLst>
                <a:gd name="T0" fmla="*/ 1 w 6"/>
                <a:gd name="T1" fmla="*/ 5 h 6"/>
                <a:gd name="T2" fmla="*/ 2 w 6"/>
                <a:gd name="T3" fmla="*/ 1 h 6"/>
                <a:gd name="T4" fmla="*/ 6 w 6"/>
                <a:gd name="T5" fmla="*/ 2 h 6"/>
                <a:gd name="T6" fmla="*/ 5 w 6"/>
                <a:gd name="T7" fmla="*/ 6 h 6"/>
                <a:gd name="T8" fmla="*/ 1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3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6"/>
            <p:cNvSpPr>
              <a:spLocks noEditPoints="1"/>
            </p:cNvSpPr>
            <p:nvPr/>
          </p:nvSpPr>
          <p:spPr bwMode="auto">
            <a:xfrm>
              <a:off x="5122863" y="1830388"/>
              <a:ext cx="96838" cy="65088"/>
            </a:xfrm>
            <a:custGeom>
              <a:avLst/>
              <a:gdLst>
                <a:gd name="T0" fmla="*/ 5 w 9"/>
                <a:gd name="T1" fmla="*/ 3 h 6"/>
                <a:gd name="T2" fmla="*/ 4 w 9"/>
                <a:gd name="T3" fmla="*/ 5 h 6"/>
                <a:gd name="T4" fmla="*/ 3 w 9"/>
                <a:gd name="T5" fmla="*/ 6 h 6"/>
                <a:gd name="T6" fmla="*/ 2 w 9"/>
                <a:gd name="T7" fmla="*/ 5 h 6"/>
                <a:gd name="T8" fmla="*/ 1 w 9"/>
                <a:gd name="T9" fmla="*/ 5 h 6"/>
                <a:gd name="T10" fmla="*/ 0 w 9"/>
                <a:gd name="T11" fmla="*/ 5 h 6"/>
                <a:gd name="T12" fmla="*/ 0 w 9"/>
                <a:gd name="T13" fmla="*/ 5 h 6"/>
                <a:gd name="T14" fmla="*/ 0 w 9"/>
                <a:gd name="T15" fmla="*/ 5 h 6"/>
                <a:gd name="T16" fmla="*/ 0 w 9"/>
                <a:gd name="T17" fmla="*/ 5 h 6"/>
                <a:gd name="T18" fmla="*/ 0 w 9"/>
                <a:gd name="T19" fmla="*/ 5 h 6"/>
                <a:gd name="T20" fmla="*/ 0 w 9"/>
                <a:gd name="T21" fmla="*/ 5 h 6"/>
                <a:gd name="T22" fmla="*/ 1 w 9"/>
                <a:gd name="T23" fmla="*/ 4 h 6"/>
                <a:gd name="T24" fmla="*/ 0 w 9"/>
                <a:gd name="T25" fmla="*/ 3 h 6"/>
                <a:gd name="T26" fmla="*/ 1 w 9"/>
                <a:gd name="T27" fmla="*/ 2 h 6"/>
                <a:gd name="T28" fmla="*/ 1 w 9"/>
                <a:gd name="T29" fmla="*/ 3 h 6"/>
                <a:gd name="T30" fmla="*/ 1 w 9"/>
                <a:gd name="T31" fmla="*/ 4 h 6"/>
                <a:gd name="T32" fmla="*/ 4 w 9"/>
                <a:gd name="T33" fmla="*/ 2 h 6"/>
                <a:gd name="T34" fmla="*/ 4 w 9"/>
                <a:gd name="T35" fmla="*/ 0 h 6"/>
                <a:gd name="T36" fmla="*/ 5 w 9"/>
                <a:gd name="T37" fmla="*/ 0 h 6"/>
                <a:gd name="T38" fmla="*/ 7 w 9"/>
                <a:gd name="T39" fmla="*/ 0 h 6"/>
                <a:gd name="T40" fmla="*/ 7 w 9"/>
                <a:gd name="T41" fmla="*/ 0 h 6"/>
                <a:gd name="T42" fmla="*/ 8 w 9"/>
                <a:gd name="T43" fmla="*/ 0 h 6"/>
                <a:gd name="T44" fmla="*/ 8 w 9"/>
                <a:gd name="T45" fmla="*/ 0 h 6"/>
                <a:gd name="T46" fmla="*/ 8 w 9"/>
                <a:gd name="T47" fmla="*/ 0 h 6"/>
                <a:gd name="T48" fmla="*/ 8 w 9"/>
                <a:gd name="T49" fmla="*/ 0 h 6"/>
                <a:gd name="T50" fmla="*/ 8 w 9"/>
                <a:gd name="T51" fmla="*/ 0 h 6"/>
                <a:gd name="T52" fmla="*/ 9 w 9"/>
                <a:gd name="T53" fmla="*/ 0 h 6"/>
                <a:gd name="T54" fmla="*/ 8 w 9"/>
                <a:gd name="T55" fmla="*/ 1 h 6"/>
                <a:gd name="T56" fmla="*/ 8 w 9"/>
                <a:gd name="T57" fmla="*/ 1 h 6"/>
                <a:gd name="T58" fmla="*/ 8 w 9"/>
                <a:gd name="T59" fmla="*/ 3 h 6"/>
                <a:gd name="T60" fmla="*/ 8 w 9"/>
                <a:gd name="T61" fmla="*/ 3 h 6"/>
                <a:gd name="T62" fmla="*/ 7 w 9"/>
                <a:gd name="T63" fmla="*/ 3 h 6"/>
                <a:gd name="T64" fmla="*/ 7 w 9"/>
                <a:gd name="T65" fmla="*/ 1 h 6"/>
                <a:gd name="T66" fmla="*/ 5 w 9"/>
                <a:gd name="T67" fmla="*/ 3 h 6"/>
                <a:gd name="T68" fmla="*/ 4 w 9"/>
                <a:gd name="T69" fmla="*/ 2 h 6"/>
                <a:gd name="T70" fmla="*/ 7 w 9"/>
                <a:gd name="T71" fmla="*/ 1 h 6"/>
                <a:gd name="T72" fmla="*/ 6 w 9"/>
                <a:gd name="T73" fmla="*/ 1 h 6"/>
                <a:gd name="T74" fmla="*/ 6 w 9"/>
                <a:gd name="T75" fmla="*/ 0 h 6"/>
                <a:gd name="T76" fmla="*/ 5 w 9"/>
                <a:gd name="T77" fmla="*/ 1 h 6"/>
                <a:gd name="T78" fmla="*/ 4 w 9"/>
                <a:gd name="T79" fmla="*/ 2 h 6"/>
                <a:gd name="T80" fmla="*/ 4 w 9"/>
                <a:gd name="T81" fmla="*/ 3 h 6"/>
                <a:gd name="T82" fmla="*/ 2 w 9"/>
                <a:gd name="T83" fmla="*/ 4 h 6"/>
                <a:gd name="T84" fmla="*/ 2 w 9"/>
                <a:gd name="T85" fmla="*/ 5 h 6"/>
                <a:gd name="T86" fmla="*/ 3 w 9"/>
                <a:gd name="T87" fmla="*/ 5 h 6"/>
                <a:gd name="T88" fmla="*/ 4 w 9"/>
                <a:gd name="T89" fmla="*/ 4 h 6"/>
                <a:gd name="T90" fmla="*/ 4 w 9"/>
                <a:gd name="T9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" h="6">
                  <a:moveTo>
                    <a:pt x="5" y="3"/>
                  </a:moveTo>
                  <a:cubicBezTo>
                    <a:pt x="5" y="4"/>
                    <a:pt x="5" y="5"/>
                    <a:pt x="4" y="5"/>
                  </a:cubicBezTo>
                  <a:cubicBezTo>
                    <a:pt x="4" y="5"/>
                    <a:pt x="4" y="6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lnTo>
                    <a:pt x="5" y="3"/>
                  </a:lnTo>
                  <a:close/>
                  <a:moveTo>
                    <a:pt x="4" y="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2"/>
                    <a:pt x="4" y="2"/>
                  </a:cubicBezTo>
                  <a:close/>
                  <a:moveTo>
                    <a:pt x="4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lose/>
                </a:path>
              </a:pathLst>
            </a:custGeom>
            <a:solidFill>
              <a:srgbClr val="454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 bwMode="auto">
            <a:xfrm>
              <a:off x="1260963" y="3733802"/>
              <a:ext cx="713540" cy="887329"/>
            </a:xfrm>
            <a:custGeom>
              <a:avLst/>
              <a:gdLst>
                <a:gd name="connsiteX0" fmla="*/ 518161 w 713540"/>
                <a:gd name="connsiteY0" fmla="*/ 0 h 887329"/>
                <a:gd name="connsiteX1" fmla="*/ 713540 w 713540"/>
                <a:gd name="connsiteY1" fmla="*/ 304572 h 887329"/>
                <a:gd name="connsiteX2" fmla="*/ 377054 w 713540"/>
                <a:gd name="connsiteY2" fmla="*/ 826696 h 887329"/>
                <a:gd name="connsiteX3" fmla="*/ 363796 w 713540"/>
                <a:gd name="connsiteY3" fmla="*/ 887329 h 887329"/>
                <a:gd name="connsiteX4" fmla="*/ 0 w 713540"/>
                <a:gd name="connsiteY4" fmla="*/ 887329 h 887329"/>
                <a:gd name="connsiteX5" fmla="*/ 29714 w 713540"/>
                <a:gd name="connsiteY5" fmla="*/ 739676 h 887329"/>
                <a:gd name="connsiteX6" fmla="*/ 518161 w 713540"/>
                <a:gd name="connsiteY6" fmla="*/ 0 h 8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540" h="887329">
                  <a:moveTo>
                    <a:pt x="518161" y="0"/>
                  </a:moveTo>
                  <a:cubicBezTo>
                    <a:pt x="713540" y="304572"/>
                    <a:pt x="713540" y="304572"/>
                    <a:pt x="713540" y="304572"/>
                  </a:cubicBezTo>
                  <a:cubicBezTo>
                    <a:pt x="539870" y="445981"/>
                    <a:pt x="431326" y="630900"/>
                    <a:pt x="377054" y="826696"/>
                  </a:cubicBezTo>
                  <a:lnTo>
                    <a:pt x="363796" y="887329"/>
                  </a:lnTo>
                  <a:lnTo>
                    <a:pt x="0" y="887329"/>
                  </a:lnTo>
                  <a:lnTo>
                    <a:pt x="29714" y="739676"/>
                  </a:lnTo>
                  <a:cubicBezTo>
                    <a:pt x="105695" y="456858"/>
                    <a:pt x="268511" y="206674"/>
                    <a:pt x="518161" y="0"/>
                  </a:cubicBezTo>
                  <a:close/>
                </a:path>
              </a:pathLst>
            </a:custGeom>
            <a:solidFill>
              <a:srgbClr val="028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0" name="Freeform 138"/>
            <p:cNvSpPr/>
            <p:nvPr/>
          </p:nvSpPr>
          <p:spPr bwMode="auto">
            <a:xfrm>
              <a:off x="1790701" y="3352801"/>
              <a:ext cx="900113" cy="663575"/>
            </a:xfrm>
            <a:custGeom>
              <a:avLst/>
              <a:gdLst>
                <a:gd name="T0" fmla="*/ 81 w 83"/>
                <a:gd name="T1" fmla="*/ 8 h 61"/>
                <a:gd name="T2" fmla="*/ 80 w 83"/>
                <a:gd name="T3" fmla="*/ 14 h 61"/>
                <a:gd name="T4" fmla="*/ 51 w 83"/>
                <a:gd name="T5" fmla="*/ 33 h 61"/>
                <a:gd name="T6" fmla="*/ 52 w 83"/>
                <a:gd name="T7" fmla="*/ 34 h 61"/>
                <a:gd name="T8" fmla="*/ 76 w 83"/>
                <a:gd name="T9" fmla="*/ 19 h 61"/>
                <a:gd name="T10" fmla="*/ 82 w 83"/>
                <a:gd name="T11" fmla="*/ 20 h 61"/>
                <a:gd name="T12" fmla="*/ 81 w 83"/>
                <a:gd name="T13" fmla="*/ 26 h 61"/>
                <a:gd name="T14" fmla="*/ 52 w 83"/>
                <a:gd name="T15" fmla="*/ 44 h 61"/>
                <a:gd name="T16" fmla="*/ 51 w 83"/>
                <a:gd name="T17" fmla="*/ 44 h 61"/>
                <a:gd name="T18" fmla="*/ 46 w 83"/>
                <a:gd name="T19" fmla="*/ 47 h 61"/>
                <a:gd name="T20" fmla="*/ 51 w 83"/>
                <a:gd name="T21" fmla="*/ 49 h 61"/>
                <a:gd name="T22" fmla="*/ 63 w 83"/>
                <a:gd name="T23" fmla="*/ 47 h 61"/>
                <a:gd name="T24" fmla="*/ 67 w 83"/>
                <a:gd name="T25" fmla="*/ 51 h 61"/>
                <a:gd name="T26" fmla="*/ 64 w 83"/>
                <a:gd name="T27" fmla="*/ 56 h 61"/>
                <a:gd name="T28" fmla="*/ 49 w 83"/>
                <a:gd name="T29" fmla="*/ 57 h 61"/>
                <a:gd name="T30" fmla="*/ 40 w 83"/>
                <a:gd name="T31" fmla="*/ 58 h 61"/>
                <a:gd name="T32" fmla="*/ 39 w 83"/>
                <a:gd name="T33" fmla="*/ 59 h 61"/>
                <a:gd name="T34" fmla="*/ 26 w 83"/>
                <a:gd name="T35" fmla="*/ 60 h 61"/>
                <a:gd name="T36" fmla="*/ 25 w 83"/>
                <a:gd name="T37" fmla="*/ 60 h 61"/>
                <a:gd name="T38" fmla="*/ 25 w 83"/>
                <a:gd name="T39" fmla="*/ 60 h 61"/>
                <a:gd name="T40" fmla="*/ 21 w 83"/>
                <a:gd name="T41" fmla="*/ 58 h 61"/>
                <a:gd name="T42" fmla="*/ 21 w 83"/>
                <a:gd name="T43" fmla="*/ 58 h 61"/>
                <a:gd name="T44" fmla="*/ 16 w 83"/>
                <a:gd name="T45" fmla="*/ 61 h 61"/>
                <a:gd name="T46" fmla="*/ 0 w 83"/>
                <a:gd name="T47" fmla="*/ 37 h 61"/>
                <a:gd name="T48" fmla="*/ 5 w 83"/>
                <a:gd name="T49" fmla="*/ 34 h 61"/>
                <a:gd name="T50" fmla="*/ 7 w 83"/>
                <a:gd name="T51" fmla="*/ 27 h 61"/>
                <a:gd name="T52" fmla="*/ 31 w 83"/>
                <a:gd name="T53" fmla="*/ 11 h 61"/>
                <a:gd name="T54" fmla="*/ 31 w 83"/>
                <a:gd name="T55" fmla="*/ 11 h 61"/>
                <a:gd name="T56" fmla="*/ 31 w 83"/>
                <a:gd name="T57" fmla="*/ 11 h 61"/>
                <a:gd name="T58" fmla="*/ 46 w 83"/>
                <a:gd name="T59" fmla="*/ 2 h 61"/>
                <a:gd name="T60" fmla="*/ 53 w 83"/>
                <a:gd name="T61" fmla="*/ 2 h 61"/>
                <a:gd name="T62" fmla="*/ 51 w 83"/>
                <a:gd name="T63" fmla="*/ 9 h 61"/>
                <a:gd name="T64" fmla="*/ 40 w 83"/>
                <a:gd name="T65" fmla="*/ 15 h 61"/>
                <a:gd name="T66" fmla="*/ 41 w 83"/>
                <a:gd name="T67" fmla="*/ 17 h 61"/>
                <a:gd name="T68" fmla="*/ 65 w 83"/>
                <a:gd name="T69" fmla="*/ 2 h 61"/>
                <a:gd name="T70" fmla="*/ 71 w 83"/>
                <a:gd name="T71" fmla="*/ 3 h 61"/>
                <a:gd name="T72" fmla="*/ 70 w 83"/>
                <a:gd name="T73" fmla="*/ 9 h 61"/>
                <a:gd name="T74" fmla="*/ 45 w 83"/>
                <a:gd name="T75" fmla="*/ 24 h 61"/>
                <a:gd name="T76" fmla="*/ 46 w 83"/>
                <a:gd name="T77" fmla="*/ 26 h 61"/>
                <a:gd name="T78" fmla="*/ 75 w 83"/>
                <a:gd name="T79" fmla="*/ 7 h 61"/>
                <a:gd name="T80" fmla="*/ 81 w 83"/>
                <a:gd name="T81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" h="61">
                  <a:moveTo>
                    <a:pt x="81" y="8"/>
                  </a:moveTo>
                  <a:cubicBezTo>
                    <a:pt x="83" y="10"/>
                    <a:pt x="82" y="13"/>
                    <a:pt x="80" y="1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8" y="17"/>
                    <a:pt x="81" y="18"/>
                    <a:pt x="82" y="20"/>
                  </a:cubicBezTo>
                  <a:cubicBezTo>
                    <a:pt x="83" y="22"/>
                    <a:pt x="83" y="24"/>
                    <a:pt x="81" y="26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5" y="47"/>
                    <a:pt x="67" y="49"/>
                    <a:pt x="67" y="51"/>
                  </a:cubicBezTo>
                  <a:cubicBezTo>
                    <a:pt x="68" y="53"/>
                    <a:pt x="66" y="55"/>
                    <a:pt x="64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9"/>
                    <a:pt x="40" y="59"/>
                    <a:pt x="39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3" y="60"/>
                    <a:pt x="22" y="60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1"/>
                    <a:pt x="4" y="28"/>
                    <a:pt x="7" y="2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0"/>
                    <a:pt x="51" y="0"/>
                    <a:pt x="53" y="2"/>
                  </a:cubicBezTo>
                  <a:cubicBezTo>
                    <a:pt x="54" y="4"/>
                    <a:pt x="53" y="7"/>
                    <a:pt x="51" y="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7" y="0"/>
                    <a:pt x="70" y="1"/>
                    <a:pt x="71" y="3"/>
                  </a:cubicBezTo>
                  <a:cubicBezTo>
                    <a:pt x="72" y="5"/>
                    <a:pt x="72" y="7"/>
                    <a:pt x="70" y="9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8" y="6"/>
                    <a:pt x="80" y="6"/>
                    <a:pt x="81" y="8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 bwMode="auto">
            <a:xfrm>
              <a:off x="4645232" y="3733802"/>
              <a:ext cx="707751" cy="887329"/>
            </a:xfrm>
            <a:custGeom>
              <a:avLst/>
              <a:gdLst>
                <a:gd name="connsiteX0" fmla="*/ 184560 w 707751"/>
                <a:gd name="connsiteY0" fmla="*/ 0 h 887329"/>
                <a:gd name="connsiteX1" fmla="*/ 673100 w 707751"/>
                <a:gd name="connsiteY1" fmla="*/ 739676 h 887329"/>
                <a:gd name="connsiteX2" fmla="*/ 707751 w 707751"/>
                <a:gd name="connsiteY2" fmla="*/ 887329 h 887329"/>
                <a:gd name="connsiteX3" fmla="*/ 349811 w 707751"/>
                <a:gd name="connsiteY3" fmla="*/ 887329 h 887329"/>
                <a:gd name="connsiteX4" fmla="*/ 336550 w 707751"/>
                <a:gd name="connsiteY4" fmla="*/ 826696 h 887329"/>
                <a:gd name="connsiteX5" fmla="*/ 0 w 707751"/>
                <a:gd name="connsiteY5" fmla="*/ 304572 h 887329"/>
                <a:gd name="connsiteX6" fmla="*/ 184560 w 707751"/>
                <a:gd name="connsiteY6" fmla="*/ 0 h 8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751" h="887329">
                  <a:moveTo>
                    <a:pt x="184560" y="0"/>
                  </a:moveTo>
                  <a:cubicBezTo>
                    <a:pt x="445115" y="206674"/>
                    <a:pt x="597105" y="456858"/>
                    <a:pt x="673100" y="739676"/>
                  </a:cubicBezTo>
                  <a:lnTo>
                    <a:pt x="707751" y="887329"/>
                  </a:lnTo>
                  <a:lnTo>
                    <a:pt x="349811" y="887329"/>
                  </a:lnTo>
                  <a:lnTo>
                    <a:pt x="336550" y="826696"/>
                  </a:lnTo>
                  <a:cubicBezTo>
                    <a:pt x="282268" y="630900"/>
                    <a:pt x="173703" y="445981"/>
                    <a:pt x="0" y="304572"/>
                  </a:cubicBezTo>
                  <a:cubicBezTo>
                    <a:pt x="0" y="304572"/>
                    <a:pt x="0" y="304572"/>
                    <a:pt x="184560" y="0"/>
                  </a:cubicBezTo>
                  <a:close/>
                </a:path>
              </a:pathLst>
            </a:custGeom>
            <a:solidFill>
              <a:srgbClr val="028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2" name="Freeform 140"/>
            <p:cNvSpPr/>
            <p:nvPr/>
          </p:nvSpPr>
          <p:spPr bwMode="auto">
            <a:xfrm>
              <a:off x="3808413" y="3384551"/>
              <a:ext cx="1009650" cy="631825"/>
            </a:xfrm>
            <a:custGeom>
              <a:avLst/>
              <a:gdLst>
                <a:gd name="T0" fmla="*/ 72 w 93"/>
                <a:gd name="T1" fmla="*/ 54 h 58"/>
                <a:gd name="T2" fmla="*/ 78 w 93"/>
                <a:gd name="T3" fmla="*/ 58 h 58"/>
                <a:gd name="T4" fmla="*/ 93 w 93"/>
                <a:gd name="T5" fmla="*/ 34 h 58"/>
                <a:gd name="T6" fmla="*/ 88 w 93"/>
                <a:gd name="T7" fmla="*/ 30 h 58"/>
                <a:gd name="T8" fmla="*/ 85 w 93"/>
                <a:gd name="T9" fmla="*/ 23 h 58"/>
                <a:gd name="T10" fmla="*/ 63 w 93"/>
                <a:gd name="T11" fmla="*/ 9 h 58"/>
                <a:gd name="T12" fmla="*/ 57 w 93"/>
                <a:gd name="T13" fmla="*/ 5 h 58"/>
                <a:gd name="T14" fmla="*/ 53 w 93"/>
                <a:gd name="T15" fmla="*/ 2 h 58"/>
                <a:gd name="T16" fmla="*/ 45 w 93"/>
                <a:gd name="T17" fmla="*/ 3 h 58"/>
                <a:gd name="T18" fmla="*/ 47 w 93"/>
                <a:gd name="T19" fmla="*/ 10 h 58"/>
                <a:gd name="T20" fmla="*/ 43 w 93"/>
                <a:gd name="T21" fmla="*/ 7 h 58"/>
                <a:gd name="T22" fmla="*/ 36 w 93"/>
                <a:gd name="T23" fmla="*/ 9 h 58"/>
                <a:gd name="T24" fmla="*/ 38 w 93"/>
                <a:gd name="T25" fmla="*/ 15 h 58"/>
                <a:gd name="T26" fmla="*/ 31 w 93"/>
                <a:gd name="T27" fmla="*/ 17 h 58"/>
                <a:gd name="T28" fmla="*/ 33 w 93"/>
                <a:gd name="T29" fmla="*/ 24 h 58"/>
                <a:gd name="T30" fmla="*/ 8 w 93"/>
                <a:gd name="T31" fmla="*/ 8 h 58"/>
                <a:gd name="T32" fmla="*/ 1 w 93"/>
                <a:gd name="T33" fmla="*/ 9 h 58"/>
                <a:gd name="T34" fmla="*/ 3 w 93"/>
                <a:gd name="T35" fmla="*/ 16 h 58"/>
                <a:gd name="T36" fmla="*/ 43 w 93"/>
                <a:gd name="T37" fmla="*/ 41 h 58"/>
                <a:gd name="T38" fmla="*/ 37 w 93"/>
                <a:gd name="T39" fmla="*/ 43 h 58"/>
                <a:gd name="T40" fmla="*/ 23 w 93"/>
                <a:gd name="T41" fmla="*/ 41 h 58"/>
                <a:gd name="T42" fmla="*/ 18 w 93"/>
                <a:gd name="T43" fmla="*/ 46 h 58"/>
                <a:gd name="T44" fmla="*/ 22 w 93"/>
                <a:gd name="T45" fmla="*/ 51 h 58"/>
                <a:gd name="T46" fmla="*/ 39 w 93"/>
                <a:gd name="T47" fmla="*/ 53 h 58"/>
                <a:gd name="T48" fmla="*/ 66 w 93"/>
                <a:gd name="T49" fmla="*/ 56 h 58"/>
                <a:gd name="T50" fmla="*/ 72 w 93"/>
                <a:gd name="T51" fmla="*/ 5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" h="58">
                  <a:moveTo>
                    <a:pt x="72" y="54"/>
                  </a:moveTo>
                  <a:cubicBezTo>
                    <a:pt x="74" y="56"/>
                    <a:pt x="76" y="57"/>
                    <a:pt x="78" y="58"/>
                  </a:cubicBezTo>
                  <a:cubicBezTo>
                    <a:pt x="83" y="50"/>
                    <a:pt x="88" y="42"/>
                    <a:pt x="93" y="34"/>
                  </a:cubicBezTo>
                  <a:cubicBezTo>
                    <a:pt x="91" y="33"/>
                    <a:pt x="89" y="31"/>
                    <a:pt x="88" y="30"/>
                  </a:cubicBezTo>
                  <a:cubicBezTo>
                    <a:pt x="89" y="28"/>
                    <a:pt x="88" y="25"/>
                    <a:pt x="85" y="23"/>
                  </a:cubicBezTo>
                  <a:cubicBezTo>
                    <a:pt x="78" y="18"/>
                    <a:pt x="71" y="14"/>
                    <a:pt x="63" y="9"/>
                  </a:cubicBezTo>
                  <a:cubicBezTo>
                    <a:pt x="61" y="7"/>
                    <a:pt x="59" y="6"/>
                    <a:pt x="57" y="5"/>
                  </a:cubicBezTo>
                  <a:cubicBezTo>
                    <a:pt x="55" y="4"/>
                    <a:pt x="54" y="3"/>
                    <a:pt x="53" y="2"/>
                  </a:cubicBezTo>
                  <a:cubicBezTo>
                    <a:pt x="50" y="0"/>
                    <a:pt x="47" y="1"/>
                    <a:pt x="45" y="3"/>
                  </a:cubicBezTo>
                  <a:cubicBezTo>
                    <a:pt x="44" y="5"/>
                    <a:pt x="45" y="8"/>
                    <a:pt x="47" y="10"/>
                  </a:cubicBezTo>
                  <a:cubicBezTo>
                    <a:pt x="46" y="9"/>
                    <a:pt x="44" y="8"/>
                    <a:pt x="43" y="7"/>
                  </a:cubicBezTo>
                  <a:cubicBezTo>
                    <a:pt x="41" y="6"/>
                    <a:pt x="38" y="6"/>
                    <a:pt x="36" y="9"/>
                  </a:cubicBezTo>
                  <a:cubicBezTo>
                    <a:pt x="35" y="11"/>
                    <a:pt x="35" y="14"/>
                    <a:pt x="38" y="15"/>
                  </a:cubicBezTo>
                  <a:cubicBezTo>
                    <a:pt x="36" y="14"/>
                    <a:pt x="32" y="14"/>
                    <a:pt x="31" y="17"/>
                  </a:cubicBezTo>
                  <a:cubicBezTo>
                    <a:pt x="29" y="19"/>
                    <a:pt x="30" y="22"/>
                    <a:pt x="33" y="24"/>
                  </a:cubicBezTo>
                  <a:cubicBezTo>
                    <a:pt x="24" y="18"/>
                    <a:pt x="16" y="13"/>
                    <a:pt x="8" y="8"/>
                  </a:cubicBezTo>
                  <a:cubicBezTo>
                    <a:pt x="6" y="6"/>
                    <a:pt x="3" y="7"/>
                    <a:pt x="1" y="9"/>
                  </a:cubicBezTo>
                  <a:cubicBezTo>
                    <a:pt x="0" y="11"/>
                    <a:pt x="1" y="15"/>
                    <a:pt x="3" y="16"/>
                  </a:cubicBezTo>
                  <a:cubicBezTo>
                    <a:pt x="16" y="25"/>
                    <a:pt x="29" y="33"/>
                    <a:pt x="43" y="41"/>
                  </a:cubicBezTo>
                  <a:cubicBezTo>
                    <a:pt x="41" y="42"/>
                    <a:pt x="39" y="42"/>
                    <a:pt x="37" y="43"/>
                  </a:cubicBezTo>
                  <a:cubicBezTo>
                    <a:pt x="33" y="42"/>
                    <a:pt x="28" y="42"/>
                    <a:pt x="23" y="41"/>
                  </a:cubicBezTo>
                  <a:cubicBezTo>
                    <a:pt x="21" y="41"/>
                    <a:pt x="18" y="43"/>
                    <a:pt x="18" y="46"/>
                  </a:cubicBezTo>
                  <a:cubicBezTo>
                    <a:pt x="18" y="48"/>
                    <a:pt x="20" y="51"/>
                    <a:pt x="22" y="51"/>
                  </a:cubicBezTo>
                  <a:cubicBezTo>
                    <a:pt x="28" y="52"/>
                    <a:pt x="33" y="52"/>
                    <a:pt x="39" y="53"/>
                  </a:cubicBezTo>
                  <a:cubicBezTo>
                    <a:pt x="48" y="54"/>
                    <a:pt x="57" y="55"/>
                    <a:pt x="66" y="56"/>
                  </a:cubicBezTo>
                  <a:cubicBezTo>
                    <a:pt x="68" y="57"/>
                    <a:pt x="71" y="56"/>
                    <a:pt x="72" y="54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41"/>
            <p:cNvSpPr/>
            <p:nvPr/>
          </p:nvSpPr>
          <p:spPr bwMode="auto">
            <a:xfrm>
              <a:off x="727076" y="2797176"/>
              <a:ext cx="835025" cy="914400"/>
            </a:xfrm>
            <a:custGeom>
              <a:avLst/>
              <a:gdLst>
                <a:gd name="T0" fmla="*/ 30 w 77"/>
                <a:gd name="T1" fmla="*/ 1 h 84"/>
                <a:gd name="T2" fmla="*/ 2 w 77"/>
                <a:gd name="T3" fmla="*/ 21 h 84"/>
                <a:gd name="T4" fmla="*/ 1 w 77"/>
                <a:gd name="T5" fmla="*/ 26 h 84"/>
                <a:gd name="T6" fmla="*/ 42 w 77"/>
                <a:gd name="T7" fmla="*/ 82 h 84"/>
                <a:gd name="T8" fmla="*/ 47 w 77"/>
                <a:gd name="T9" fmla="*/ 83 h 84"/>
                <a:gd name="T10" fmla="*/ 75 w 77"/>
                <a:gd name="T11" fmla="*/ 63 h 84"/>
                <a:gd name="T12" fmla="*/ 76 w 77"/>
                <a:gd name="T13" fmla="*/ 58 h 84"/>
                <a:gd name="T14" fmla="*/ 35 w 77"/>
                <a:gd name="T15" fmla="*/ 1 h 84"/>
                <a:gd name="T16" fmla="*/ 30 w 77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84">
                  <a:moveTo>
                    <a:pt x="30" y="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4"/>
                    <a:pt x="1" y="26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3" y="84"/>
                    <a:pt x="46" y="84"/>
                    <a:pt x="47" y="8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7" y="62"/>
                    <a:pt x="77" y="59"/>
                    <a:pt x="76" y="5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31" y="0"/>
                    <a:pt x="30" y="1"/>
                  </a:cubicBezTo>
                  <a:close/>
                </a:path>
              </a:pathLst>
            </a:custGeom>
            <a:solidFill>
              <a:srgbClr val="2C3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2"/>
            <p:cNvSpPr>
              <a:spLocks noEditPoints="1"/>
            </p:cNvSpPr>
            <p:nvPr/>
          </p:nvSpPr>
          <p:spPr bwMode="auto">
            <a:xfrm>
              <a:off x="715963" y="2786063"/>
              <a:ext cx="857250" cy="936625"/>
            </a:xfrm>
            <a:custGeom>
              <a:avLst/>
              <a:gdLst>
                <a:gd name="T0" fmla="*/ 30 w 79"/>
                <a:gd name="T1" fmla="*/ 1 h 86"/>
                <a:gd name="T2" fmla="*/ 2 w 79"/>
                <a:gd name="T3" fmla="*/ 21 h 86"/>
                <a:gd name="T4" fmla="*/ 0 w 79"/>
                <a:gd name="T5" fmla="*/ 24 h 86"/>
                <a:gd name="T6" fmla="*/ 1 w 79"/>
                <a:gd name="T7" fmla="*/ 28 h 86"/>
                <a:gd name="T8" fmla="*/ 42 w 79"/>
                <a:gd name="T9" fmla="*/ 84 h 86"/>
                <a:gd name="T10" fmla="*/ 45 w 79"/>
                <a:gd name="T11" fmla="*/ 86 h 86"/>
                <a:gd name="T12" fmla="*/ 49 w 79"/>
                <a:gd name="T13" fmla="*/ 85 h 86"/>
                <a:gd name="T14" fmla="*/ 77 w 79"/>
                <a:gd name="T15" fmla="*/ 65 h 86"/>
                <a:gd name="T16" fmla="*/ 79 w 79"/>
                <a:gd name="T17" fmla="*/ 62 h 86"/>
                <a:gd name="T18" fmla="*/ 78 w 79"/>
                <a:gd name="T19" fmla="*/ 58 h 86"/>
                <a:gd name="T20" fmla="*/ 37 w 79"/>
                <a:gd name="T21" fmla="*/ 2 h 86"/>
                <a:gd name="T22" fmla="*/ 33 w 79"/>
                <a:gd name="T23" fmla="*/ 0 h 86"/>
                <a:gd name="T24" fmla="*/ 30 w 79"/>
                <a:gd name="T25" fmla="*/ 1 h 86"/>
                <a:gd name="T26" fmla="*/ 4 w 79"/>
                <a:gd name="T27" fmla="*/ 23 h 86"/>
                <a:gd name="T28" fmla="*/ 31 w 79"/>
                <a:gd name="T29" fmla="*/ 3 h 86"/>
                <a:gd name="T30" fmla="*/ 33 w 79"/>
                <a:gd name="T31" fmla="*/ 2 h 86"/>
                <a:gd name="T32" fmla="*/ 34 w 79"/>
                <a:gd name="T33" fmla="*/ 3 h 86"/>
                <a:gd name="T34" fmla="*/ 76 w 79"/>
                <a:gd name="T35" fmla="*/ 60 h 86"/>
                <a:gd name="T36" fmla="*/ 76 w 79"/>
                <a:gd name="T37" fmla="*/ 61 h 86"/>
                <a:gd name="T38" fmla="*/ 75 w 79"/>
                <a:gd name="T39" fmla="*/ 63 h 86"/>
                <a:gd name="T40" fmla="*/ 47 w 79"/>
                <a:gd name="T41" fmla="*/ 83 h 86"/>
                <a:gd name="T42" fmla="*/ 46 w 79"/>
                <a:gd name="T43" fmla="*/ 83 h 86"/>
                <a:gd name="T44" fmla="*/ 44 w 79"/>
                <a:gd name="T45" fmla="*/ 83 h 86"/>
                <a:gd name="T46" fmla="*/ 3 w 79"/>
                <a:gd name="T47" fmla="*/ 26 h 86"/>
                <a:gd name="T48" fmla="*/ 3 w 79"/>
                <a:gd name="T49" fmla="*/ 25 h 86"/>
                <a:gd name="T50" fmla="*/ 4 w 79"/>
                <a:gd name="T51" fmla="*/ 2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86">
                  <a:moveTo>
                    <a:pt x="30" y="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3" y="85"/>
                    <a:pt x="44" y="86"/>
                    <a:pt x="45" y="86"/>
                  </a:cubicBezTo>
                  <a:cubicBezTo>
                    <a:pt x="47" y="86"/>
                    <a:pt x="48" y="86"/>
                    <a:pt x="49" y="8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8" y="64"/>
                    <a:pt x="79" y="63"/>
                    <a:pt x="79" y="62"/>
                  </a:cubicBezTo>
                  <a:cubicBezTo>
                    <a:pt x="79" y="60"/>
                    <a:pt x="79" y="59"/>
                    <a:pt x="78" y="5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32" y="0"/>
                    <a:pt x="31" y="0"/>
                    <a:pt x="30" y="1"/>
                  </a:cubicBezTo>
                  <a:close/>
                  <a:moveTo>
                    <a:pt x="4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4" y="3"/>
                    <a:pt x="34" y="3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1"/>
                    <a:pt x="76" y="61"/>
                  </a:cubicBezTo>
                  <a:cubicBezTo>
                    <a:pt x="76" y="62"/>
                    <a:pt x="76" y="62"/>
                    <a:pt x="75" y="6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6" y="83"/>
                    <a:pt x="46" y="83"/>
                  </a:cubicBezTo>
                  <a:cubicBezTo>
                    <a:pt x="45" y="83"/>
                    <a:pt x="45" y="83"/>
                    <a:pt x="44" y="8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4"/>
                    <a:pt x="3" y="23"/>
                    <a:pt x="4" y="23"/>
                  </a:cubicBezTo>
                  <a:close/>
                </a:path>
              </a:pathLst>
            </a:custGeom>
            <a:solidFill>
              <a:srgbClr val="232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3"/>
            <p:cNvSpPr/>
            <p:nvPr/>
          </p:nvSpPr>
          <p:spPr bwMode="auto">
            <a:xfrm>
              <a:off x="911226" y="2960688"/>
              <a:ext cx="85725" cy="65088"/>
            </a:xfrm>
            <a:custGeom>
              <a:avLst/>
              <a:gdLst>
                <a:gd name="T0" fmla="*/ 7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0 w 8"/>
                <a:gd name="T7" fmla="*/ 6 h 6"/>
                <a:gd name="T8" fmla="*/ 1 w 8"/>
                <a:gd name="T9" fmla="*/ 6 h 6"/>
                <a:gd name="T10" fmla="*/ 8 w 8"/>
                <a:gd name="T11" fmla="*/ 1 h 6"/>
                <a:gd name="T12" fmla="*/ 8 w 8"/>
                <a:gd name="T13" fmla="*/ 0 h 6"/>
                <a:gd name="T14" fmla="*/ 8 w 8"/>
                <a:gd name="T15" fmla="*/ 0 h 6"/>
                <a:gd name="T16" fmla="*/ 7 w 8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293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44"/>
            <p:cNvSpPr>
              <a:spLocks noEditPoints="1"/>
            </p:cNvSpPr>
            <p:nvPr/>
          </p:nvSpPr>
          <p:spPr bwMode="auto">
            <a:xfrm>
              <a:off x="911226" y="2960688"/>
              <a:ext cx="85725" cy="65088"/>
            </a:xfrm>
            <a:custGeom>
              <a:avLst/>
              <a:gdLst>
                <a:gd name="T0" fmla="*/ 7 w 8"/>
                <a:gd name="T1" fmla="*/ 0 h 6"/>
                <a:gd name="T2" fmla="*/ 0 w 8"/>
                <a:gd name="T3" fmla="*/ 5 h 6"/>
                <a:gd name="T4" fmla="*/ 0 w 8"/>
                <a:gd name="T5" fmla="*/ 5 h 6"/>
                <a:gd name="T6" fmla="*/ 0 w 8"/>
                <a:gd name="T7" fmla="*/ 5 h 6"/>
                <a:gd name="T8" fmla="*/ 0 w 8"/>
                <a:gd name="T9" fmla="*/ 6 h 6"/>
                <a:gd name="T10" fmla="*/ 1 w 8"/>
                <a:gd name="T11" fmla="*/ 6 h 6"/>
                <a:gd name="T12" fmla="*/ 1 w 8"/>
                <a:gd name="T13" fmla="*/ 6 h 6"/>
                <a:gd name="T14" fmla="*/ 8 w 8"/>
                <a:gd name="T15" fmla="*/ 1 h 6"/>
                <a:gd name="T16" fmla="*/ 8 w 8"/>
                <a:gd name="T17" fmla="*/ 1 h 6"/>
                <a:gd name="T18" fmla="*/ 8 w 8"/>
                <a:gd name="T19" fmla="*/ 1 h 6"/>
                <a:gd name="T20" fmla="*/ 8 w 8"/>
                <a:gd name="T21" fmla="*/ 0 h 6"/>
                <a:gd name="T22" fmla="*/ 7 w 8"/>
                <a:gd name="T23" fmla="*/ 0 h 6"/>
                <a:gd name="T24" fmla="*/ 7 w 8"/>
                <a:gd name="T25" fmla="*/ 0 h 6"/>
                <a:gd name="T26" fmla="*/ 7 w 8"/>
                <a:gd name="T27" fmla="*/ 0 h 6"/>
                <a:gd name="T28" fmla="*/ 0 w 8"/>
                <a:gd name="T29" fmla="*/ 5 h 6"/>
                <a:gd name="T30" fmla="*/ 7 w 8"/>
                <a:gd name="T31" fmla="*/ 0 h 6"/>
                <a:gd name="T32" fmla="*/ 7 w 8"/>
                <a:gd name="T33" fmla="*/ 0 h 6"/>
                <a:gd name="T34" fmla="*/ 7 w 8"/>
                <a:gd name="T35" fmla="*/ 0 h 6"/>
                <a:gd name="T36" fmla="*/ 8 w 8"/>
                <a:gd name="T37" fmla="*/ 0 h 6"/>
                <a:gd name="T38" fmla="*/ 8 w 8"/>
                <a:gd name="T39" fmla="*/ 1 h 6"/>
                <a:gd name="T40" fmla="*/ 8 w 8"/>
                <a:gd name="T41" fmla="*/ 1 h 6"/>
                <a:gd name="T42" fmla="*/ 7 w 8"/>
                <a:gd name="T43" fmla="*/ 1 h 6"/>
                <a:gd name="T44" fmla="*/ 1 w 8"/>
                <a:gd name="T45" fmla="*/ 6 h 6"/>
                <a:gd name="T46" fmla="*/ 1 w 8"/>
                <a:gd name="T47" fmla="*/ 6 h 6"/>
                <a:gd name="T48" fmla="*/ 0 w 8"/>
                <a:gd name="T49" fmla="*/ 6 h 6"/>
                <a:gd name="T50" fmla="*/ 0 w 8"/>
                <a:gd name="T51" fmla="*/ 5 h 6"/>
                <a:gd name="T52" fmla="*/ 0 w 8"/>
                <a:gd name="T53" fmla="*/ 5 h 6"/>
                <a:gd name="T54" fmla="*/ 0 w 8"/>
                <a:gd name="T5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  <a:moveTo>
                    <a:pt x="0" y="5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1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45"/>
            <p:cNvSpPr/>
            <p:nvPr/>
          </p:nvSpPr>
          <p:spPr bwMode="auto">
            <a:xfrm>
              <a:off x="1279526" y="3460751"/>
              <a:ext cx="98425" cy="98425"/>
            </a:xfrm>
            <a:custGeom>
              <a:avLst/>
              <a:gdLst>
                <a:gd name="T0" fmla="*/ 7 w 9"/>
                <a:gd name="T1" fmla="*/ 8 h 9"/>
                <a:gd name="T2" fmla="*/ 2 w 9"/>
                <a:gd name="T3" fmla="*/ 7 h 9"/>
                <a:gd name="T4" fmla="*/ 3 w 9"/>
                <a:gd name="T5" fmla="*/ 2 h 9"/>
                <a:gd name="T6" fmla="*/ 8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3" y="9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9" y="4"/>
                    <a:pt x="9" y="7"/>
                    <a:pt x="7" y="8"/>
                  </a:cubicBezTo>
                  <a:close/>
                </a:path>
              </a:pathLst>
            </a:custGeom>
            <a:solidFill>
              <a:srgbClr val="3E4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46"/>
            <p:cNvSpPr/>
            <p:nvPr/>
          </p:nvSpPr>
          <p:spPr bwMode="auto">
            <a:xfrm>
              <a:off x="1312863" y="3494088"/>
              <a:ext cx="42863" cy="31750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1 h 3"/>
                <a:gd name="T4" fmla="*/ 0 w 4"/>
                <a:gd name="T5" fmla="*/ 2 h 3"/>
                <a:gd name="T6" fmla="*/ 1 w 4"/>
                <a:gd name="T7" fmla="*/ 3 h 3"/>
                <a:gd name="T8" fmla="*/ 2 w 4"/>
                <a:gd name="T9" fmla="*/ 3 h 3"/>
                <a:gd name="T10" fmla="*/ 3 w 4"/>
                <a:gd name="T11" fmla="*/ 2 h 3"/>
                <a:gd name="T12" fmla="*/ 3 w 4"/>
                <a:gd name="T13" fmla="*/ 2 h 3"/>
                <a:gd name="T14" fmla="*/ 2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93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47"/>
            <p:cNvSpPr/>
            <p:nvPr/>
          </p:nvSpPr>
          <p:spPr bwMode="auto">
            <a:xfrm>
              <a:off x="835026" y="2928938"/>
              <a:ext cx="619125" cy="641350"/>
            </a:xfrm>
            <a:custGeom>
              <a:avLst/>
              <a:gdLst>
                <a:gd name="T0" fmla="*/ 390 w 390"/>
                <a:gd name="T1" fmla="*/ 260 h 404"/>
                <a:gd name="T2" fmla="*/ 185 w 390"/>
                <a:gd name="T3" fmla="*/ 404 h 404"/>
                <a:gd name="T4" fmla="*/ 0 w 390"/>
                <a:gd name="T5" fmla="*/ 150 h 404"/>
                <a:gd name="T6" fmla="*/ 205 w 390"/>
                <a:gd name="T7" fmla="*/ 0 h 404"/>
                <a:gd name="T8" fmla="*/ 390 w 390"/>
                <a:gd name="T9" fmla="*/ 26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404">
                  <a:moveTo>
                    <a:pt x="390" y="260"/>
                  </a:moveTo>
                  <a:lnTo>
                    <a:pt x="185" y="404"/>
                  </a:lnTo>
                  <a:lnTo>
                    <a:pt x="0" y="150"/>
                  </a:lnTo>
                  <a:lnTo>
                    <a:pt x="205" y="0"/>
                  </a:lnTo>
                  <a:lnTo>
                    <a:pt x="390" y="26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48"/>
            <p:cNvSpPr/>
            <p:nvPr/>
          </p:nvSpPr>
          <p:spPr bwMode="auto">
            <a:xfrm>
              <a:off x="835026" y="2928938"/>
              <a:ext cx="619125" cy="412750"/>
            </a:xfrm>
            <a:custGeom>
              <a:avLst/>
              <a:gdLst>
                <a:gd name="T0" fmla="*/ 205 w 390"/>
                <a:gd name="T1" fmla="*/ 0 h 260"/>
                <a:gd name="T2" fmla="*/ 0 w 390"/>
                <a:gd name="T3" fmla="*/ 150 h 260"/>
                <a:gd name="T4" fmla="*/ 390 w 390"/>
                <a:gd name="T5" fmla="*/ 260 h 260"/>
                <a:gd name="T6" fmla="*/ 205 w 390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60">
                  <a:moveTo>
                    <a:pt x="205" y="0"/>
                  </a:moveTo>
                  <a:lnTo>
                    <a:pt x="0" y="150"/>
                  </a:lnTo>
                  <a:lnTo>
                    <a:pt x="390" y="26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1" name="等腰三角形 160"/>
          <p:cNvSpPr/>
          <p:nvPr/>
        </p:nvSpPr>
        <p:spPr>
          <a:xfrm rot="5400000">
            <a:off x="6442104" y="3992197"/>
            <a:ext cx="448348" cy="490243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内容占位符 2"/>
          <p:cNvSpPr txBox="1"/>
          <p:nvPr/>
        </p:nvSpPr>
        <p:spPr>
          <a:xfrm>
            <a:off x="6877513" y="4025261"/>
            <a:ext cx="339604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计算各连通域的像素个数</a:t>
            </a:r>
            <a:endParaRPr lang="en-US" altLang="zh-CN" sz="2000" dirty="0"/>
          </a:p>
        </p:txBody>
      </p:sp>
      <p:sp>
        <p:nvSpPr>
          <p:cNvPr id="167" name="等腰三角形 166"/>
          <p:cNvSpPr/>
          <p:nvPr/>
        </p:nvSpPr>
        <p:spPr>
          <a:xfrm rot="5400000">
            <a:off x="6410050" y="4895120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5400000">
            <a:off x="6410050" y="5689439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内容占位符 2"/>
          <p:cNvSpPr txBox="1"/>
          <p:nvPr/>
        </p:nvSpPr>
        <p:spPr>
          <a:xfrm>
            <a:off x="6880198" y="4860726"/>
            <a:ext cx="2416958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筛选连通域</a:t>
            </a:r>
            <a:endParaRPr lang="en-US" altLang="zh-CN" sz="2000" dirty="0"/>
          </a:p>
        </p:txBody>
      </p:sp>
      <p:sp>
        <p:nvSpPr>
          <p:cNvPr id="172" name="内容占位符 2"/>
          <p:cNvSpPr txBox="1"/>
          <p:nvPr/>
        </p:nvSpPr>
        <p:spPr>
          <a:xfrm>
            <a:off x="6891526" y="5679268"/>
            <a:ext cx="219399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输出结果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0144634" y="1022198"/>
          <a:ext cx="1807112" cy="472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r:id="rId4" imgW="2476500" imgH="6489700" progId="Visio.Drawing.15">
                  <p:embed/>
                </p:oleObj>
              </mc:Choice>
              <mc:Fallback>
                <p:oleObj r:id="rId4" imgW="2476500" imgH="648970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634" y="1022198"/>
                        <a:ext cx="1807112" cy="472876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8" grpId="0"/>
      <p:bldP spid="21" grpId="0" animBg="1"/>
      <p:bldP spid="22" grpId="0" animBg="1"/>
      <p:bldP spid="161" grpId="0" animBg="1"/>
      <p:bldP spid="162" grpId="0"/>
      <p:bldP spid="167" grpId="0" animBg="1"/>
      <p:bldP spid="169" grpId="0" animBg="1"/>
      <p:bldP spid="170" grpId="0"/>
      <p:bldP spid="1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/>
          <p:cNvSpPr/>
          <p:nvPr/>
        </p:nvSpPr>
        <p:spPr>
          <a:xfrm>
            <a:off x="796080" y="3779838"/>
            <a:ext cx="6220500" cy="244792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3"/>
          <p:cNvSpPr txBox="1"/>
          <p:nvPr/>
        </p:nvSpPr>
        <p:spPr>
          <a:xfrm>
            <a:off x="3076354" y="3945211"/>
            <a:ext cx="1722120" cy="147796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D83835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11" name="文本框 3"/>
          <p:cNvSpPr txBox="1"/>
          <p:nvPr/>
        </p:nvSpPr>
        <p:spPr>
          <a:xfrm>
            <a:off x="1246522" y="3970339"/>
            <a:ext cx="1722120" cy="147796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D83835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算法原理</a:t>
            </a:r>
            <a:endParaRPr lang="zh-CN" altLang="en-US" dirty="0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7075488" y="1828800"/>
            <a:ext cx="4824412" cy="5029200"/>
            <a:chOff x="4457" y="1152"/>
            <a:chExt cx="3039" cy="3168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4457" y="1152"/>
              <a:ext cx="3039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011" y="2041"/>
              <a:ext cx="501" cy="502"/>
            </a:xfrm>
            <a:custGeom>
              <a:avLst/>
              <a:gdLst>
                <a:gd name="T0" fmla="*/ 24 w 48"/>
                <a:gd name="T1" fmla="*/ 48 h 48"/>
                <a:gd name="T2" fmla="*/ 48 w 48"/>
                <a:gd name="T3" fmla="*/ 24 h 48"/>
                <a:gd name="T4" fmla="*/ 24 w 48"/>
                <a:gd name="T5" fmla="*/ 0 h 48"/>
                <a:gd name="T6" fmla="*/ 0 w 48"/>
                <a:gd name="T7" fmla="*/ 24 h 48"/>
                <a:gd name="T8" fmla="*/ 24 w 48"/>
                <a:gd name="T9" fmla="*/ 48 h 48"/>
                <a:gd name="T10" fmla="*/ 24 w 48"/>
                <a:gd name="T11" fmla="*/ 2 h 48"/>
                <a:gd name="T12" fmla="*/ 46 w 48"/>
                <a:gd name="T13" fmla="*/ 24 h 48"/>
                <a:gd name="T14" fmla="*/ 24 w 48"/>
                <a:gd name="T15" fmla="*/ 45 h 48"/>
                <a:gd name="T16" fmla="*/ 3 w 48"/>
                <a:gd name="T17" fmla="*/ 24 h 48"/>
                <a:gd name="T18" fmla="*/ 24 w 48"/>
                <a:gd name="T1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38" y="48"/>
                    <a:pt x="48" y="37"/>
                    <a:pt x="48" y="24"/>
                  </a:cubicBezTo>
                  <a:cubicBezTo>
                    <a:pt x="48" y="10"/>
                    <a:pt x="38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2"/>
                  </a:moveTo>
                  <a:cubicBezTo>
                    <a:pt x="36" y="2"/>
                    <a:pt x="46" y="12"/>
                    <a:pt x="46" y="24"/>
                  </a:cubicBezTo>
                  <a:cubicBezTo>
                    <a:pt x="46" y="36"/>
                    <a:pt x="36" y="45"/>
                    <a:pt x="24" y="45"/>
                  </a:cubicBezTo>
                  <a:cubicBezTo>
                    <a:pt x="12" y="45"/>
                    <a:pt x="3" y="36"/>
                    <a:pt x="3" y="24"/>
                  </a:cubicBezTo>
                  <a:cubicBezTo>
                    <a:pt x="3" y="12"/>
                    <a:pt x="12" y="2"/>
                    <a:pt x="2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4937" y="1968"/>
              <a:ext cx="648" cy="648"/>
            </a:xfrm>
            <a:custGeom>
              <a:avLst/>
              <a:gdLst>
                <a:gd name="T0" fmla="*/ 31 w 62"/>
                <a:gd name="T1" fmla="*/ 62 h 62"/>
                <a:gd name="T2" fmla="*/ 62 w 62"/>
                <a:gd name="T3" fmla="*/ 31 h 62"/>
                <a:gd name="T4" fmla="*/ 31 w 62"/>
                <a:gd name="T5" fmla="*/ 0 h 62"/>
                <a:gd name="T6" fmla="*/ 0 w 62"/>
                <a:gd name="T7" fmla="*/ 31 h 62"/>
                <a:gd name="T8" fmla="*/ 31 w 62"/>
                <a:gd name="T9" fmla="*/ 62 h 62"/>
                <a:gd name="T10" fmla="*/ 31 w 62"/>
                <a:gd name="T11" fmla="*/ 3 h 62"/>
                <a:gd name="T12" fmla="*/ 59 w 62"/>
                <a:gd name="T13" fmla="*/ 31 h 62"/>
                <a:gd name="T14" fmla="*/ 31 w 62"/>
                <a:gd name="T15" fmla="*/ 59 h 62"/>
                <a:gd name="T16" fmla="*/ 3 w 62"/>
                <a:gd name="T17" fmla="*/ 31 h 62"/>
                <a:gd name="T18" fmla="*/ 31 w 62"/>
                <a:gd name="T19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lose/>
                  <a:moveTo>
                    <a:pt x="31" y="3"/>
                  </a:moveTo>
                  <a:cubicBezTo>
                    <a:pt x="47" y="3"/>
                    <a:pt x="59" y="15"/>
                    <a:pt x="59" y="31"/>
                  </a:cubicBezTo>
                  <a:cubicBezTo>
                    <a:pt x="59" y="46"/>
                    <a:pt x="47" y="59"/>
                    <a:pt x="31" y="59"/>
                  </a:cubicBezTo>
                  <a:cubicBezTo>
                    <a:pt x="16" y="59"/>
                    <a:pt x="3" y="46"/>
                    <a:pt x="3" y="31"/>
                  </a:cubicBezTo>
                  <a:cubicBezTo>
                    <a:pt x="3" y="15"/>
                    <a:pt x="16" y="3"/>
                    <a:pt x="31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5240" y="2083"/>
              <a:ext cx="42" cy="41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5240" y="2449"/>
              <a:ext cx="42" cy="5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5428" y="2271"/>
              <a:ext cx="42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5052" y="2271"/>
              <a:ext cx="53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146" y="2104"/>
              <a:ext cx="53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4 h 5"/>
                <a:gd name="T4" fmla="*/ 4 w 5"/>
                <a:gd name="T5" fmla="*/ 1 h 5"/>
                <a:gd name="T6" fmla="*/ 1 w 5"/>
                <a:gd name="T7" fmla="*/ 1 h 5"/>
                <a:gd name="T8" fmla="*/ 0 w 5"/>
                <a:gd name="T9" fmla="*/ 2 h 5"/>
                <a:gd name="T10" fmla="*/ 0 w 5"/>
                <a:gd name="T11" fmla="*/ 4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5" y="3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324" y="2428"/>
              <a:ext cx="52" cy="42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0 h 4"/>
                <a:gd name="T4" fmla="*/ 1 w 5"/>
                <a:gd name="T5" fmla="*/ 3 h 4"/>
                <a:gd name="T6" fmla="*/ 3 w 5"/>
                <a:gd name="T7" fmla="*/ 4 h 4"/>
                <a:gd name="T8" fmla="*/ 4 w 5"/>
                <a:gd name="T9" fmla="*/ 4 h 4"/>
                <a:gd name="T10" fmla="*/ 5 w 5"/>
                <a:gd name="T11" fmla="*/ 1 h 4"/>
                <a:gd name="T12" fmla="*/ 3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5397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1 h 4"/>
                <a:gd name="T8" fmla="*/ 2 w 5"/>
                <a:gd name="T9" fmla="*/ 0 h 4"/>
                <a:gd name="T10" fmla="*/ 1 w 5"/>
                <a:gd name="T11" fmla="*/ 0 h 4"/>
                <a:gd name="T12" fmla="*/ 0 w 5"/>
                <a:gd name="T13" fmla="*/ 1 h 4"/>
                <a:gd name="T14" fmla="*/ 0 w 5"/>
                <a:gd name="T15" fmla="*/ 3 h 4"/>
                <a:gd name="T16" fmla="*/ 2 w 5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084" y="2355"/>
              <a:ext cx="41" cy="52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1 w 4"/>
                <a:gd name="T5" fmla="*/ 1 h 5"/>
                <a:gd name="T6" fmla="*/ 0 w 4"/>
                <a:gd name="T7" fmla="*/ 2 h 5"/>
                <a:gd name="T8" fmla="*/ 0 w 4"/>
                <a:gd name="T9" fmla="*/ 4 h 5"/>
                <a:gd name="T10" fmla="*/ 2 w 4"/>
                <a:gd name="T11" fmla="*/ 5 h 5"/>
                <a:gd name="T12" fmla="*/ 3 w 4"/>
                <a:gd name="T13" fmla="*/ 5 h 5"/>
                <a:gd name="T14" fmla="*/ 4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5073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0 h 4"/>
                <a:gd name="T8" fmla="*/ 3 w 5"/>
                <a:gd name="T9" fmla="*/ 0 h 4"/>
                <a:gd name="T10" fmla="*/ 1 w 5"/>
                <a:gd name="T11" fmla="*/ 1 h 4"/>
                <a:gd name="T12" fmla="*/ 2 w 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5397" y="2355"/>
              <a:ext cx="52" cy="52"/>
            </a:xfrm>
            <a:custGeom>
              <a:avLst/>
              <a:gdLst>
                <a:gd name="T0" fmla="*/ 4 w 5"/>
                <a:gd name="T1" fmla="*/ 1 h 5"/>
                <a:gd name="T2" fmla="*/ 2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1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2 h 5"/>
                <a:gd name="T16" fmla="*/ 4 w 5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5324" y="2104"/>
              <a:ext cx="52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5 h 5"/>
                <a:gd name="T4" fmla="*/ 5 w 5"/>
                <a:gd name="T5" fmla="*/ 4 h 5"/>
                <a:gd name="T6" fmla="*/ 4 w 5"/>
                <a:gd name="T7" fmla="*/ 1 h 5"/>
                <a:gd name="T8" fmla="*/ 3 w 5"/>
                <a:gd name="T9" fmla="*/ 0 h 5"/>
                <a:gd name="T10" fmla="*/ 1 w 5"/>
                <a:gd name="T11" fmla="*/ 1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3"/>
                    <a:pt x="1" y="4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5146" y="2428"/>
              <a:ext cx="53" cy="42"/>
            </a:xfrm>
            <a:custGeom>
              <a:avLst/>
              <a:gdLst>
                <a:gd name="T0" fmla="*/ 1 w 5"/>
                <a:gd name="T1" fmla="*/ 4 h 4"/>
                <a:gd name="T2" fmla="*/ 2 w 5"/>
                <a:gd name="T3" fmla="*/ 4 h 4"/>
                <a:gd name="T4" fmla="*/ 4 w 5"/>
                <a:gd name="T5" fmla="*/ 3 h 4"/>
                <a:gd name="T6" fmla="*/ 3 w 5"/>
                <a:gd name="T7" fmla="*/ 0 h 4"/>
                <a:gd name="T8" fmla="*/ 2 w 5"/>
                <a:gd name="T9" fmla="*/ 0 h 4"/>
                <a:gd name="T10" fmla="*/ 0 w 5"/>
                <a:gd name="T11" fmla="*/ 1 h 4"/>
                <a:gd name="T12" fmla="*/ 0 w 5"/>
                <a:gd name="T13" fmla="*/ 3 h 4"/>
                <a:gd name="T14" fmla="*/ 1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5251" y="2166"/>
              <a:ext cx="167" cy="136"/>
            </a:xfrm>
            <a:custGeom>
              <a:avLst/>
              <a:gdLst>
                <a:gd name="T0" fmla="*/ 1 w 16"/>
                <a:gd name="T1" fmla="*/ 0 h 13"/>
                <a:gd name="T2" fmla="*/ 0 w 16"/>
                <a:gd name="T3" fmla="*/ 2 h 13"/>
                <a:gd name="T4" fmla="*/ 0 w 16"/>
                <a:gd name="T5" fmla="*/ 12 h 13"/>
                <a:gd name="T6" fmla="*/ 1 w 16"/>
                <a:gd name="T7" fmla="*/ 13 h 13"/>
                <a:gd name="T8" fmla="*/ 14 w 16"/>
                <a:gd name="T9" fmla="*/ 13 h 13"/>
                <a:gd name="T10" fmla="*/ 16 w 16"/>
                <a:gd name="T11" fmla="*/ 12 h 13"/>
                <a:gd name="T12" fmla="*/ 14 w 16"/>
                <a:gd name="T13" fmla="*/ 10 h 13"/>
                <a:gd name="T14" fmla="*/ 3 w 16"/>
                <a:gd name="T15" fmla="*/ 10 h 13"/>
                <a:gd name="T16" fmla="*/ 3 w 16"/>
                <a:gd name="T17" fmla="*/ 2 h 13"/>
                <a:gd name="T18" fmla="*/ 1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6" y="13"/>
                    <a:pt x="16" y="12"/>
                  </a:cubicBezTo>
                  <a:cubicBezTo>
                    <a:pt x="16" y="11"/>
                    <a:pt x="15" y="10"/>
                    <a:pt x="1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5146" y="2773"/>
              <a:ext cx="188" cy="188"/>
            </a:xfrm>
            <a:custGeom>
              <a:avLst/>
              <a:gdLst>
                <a:gd name="T0" fmla="*/ 9 w 18"/>
                <a:gd name="T1" fmla="*/ 0 h 18"/>
                <a:gd name="T2" fmla="*/ 9 w 18"/>
                <a:gd name="T3" fmla="*/ 0 h 18"/>
                <a:gd name="T4" fmla="*/ 2 w 18"/>
                <a:gd name="T5" fmla="*/ 3 h 18"/>
                <a:gd name="T6" fmla="*/ 0 w 18"/>
                <a:gd name="T7" fmla="*/ 9 h 18"/>
                <a:gd name="T8" fmla="*/ 9 w 18"/>
                <a:gd name="T9" fmla="*/ 18 h 18"/>
                <a:gd name="T10" fmla="*/ 9 w 18"/>
                <a:gd name="T11" fmla="*/ 18 h 18"/>
                <a:gd name="T12" fmla="*/ 9 w 18"/>
                <a:gd name="T13" fmla="*/ 18 h 18"/>
                <a:gd name="T14" fmla="*/ 18 w 18"/>
                <a:gd name="T15" fmla="*/ 9 h 18"/>
                <a:gd name="T16" fmla="*/ 9 w 18"/>
                <a:gd name="T17" fmla="*/ 0 h 18"/>
                <a:gd name="T18" fmla="*/ 13 w 18"/>
                <a:gd name="T19" fmla="*/ 13 h 18"/>
                <a:gd name="T20" fmla="*/ 9 w 18"/>
                <a:gd name="T21" fmla="*/ 15 h 18"/>
                <a:gd name="T22" fmla="*/ 9 w 18"/>
                <a:gd name="T23" fmla="*/ 15 h 18"/>
                <a:gd name="T24" fmla="*/ 3 w 18"/>
                <a:gd name="T25" fmla="*/ 9 h 18"/>
                <a:gd name="T26" fmla="*/ 9 w 18"/>
                <a:gd name="T27" fmla="*/ 3 h 18"/>
                <a:gd name="T28" fmla="*/ 9 w 18"/>
                <a:gd name="T29" fmla="*/ 3 h 18"/>
                <a:gd name="T30" fmla="*/ 15 w 18"/>
                <a:gd name="T31" fmla="*/ 9 h 18"/>
                <a:gd name="T32" fmla="*/ 13 w 18"/>
                <a:gd name="T33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3" y="13"/>
                  </a:moveTo>
                  <a:cubicBezTo>
                    <a:pt x="12" y="14"/>
                    <a:pt x="11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6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5" y="6"/>
                    <a:pt x="15" y="9"/>
                  </a:cubicBezTo>
                  <a:cubicBezTo>
                    <a:pt x="15" y="11"/>
                    <a:pt x="15" y="12"/>
                    <a:pt x="1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5021" y="2647"/>
              <a:ext cx="439" cy="439"/>
            </a:xfrm>
            <a:custGeom>
              <a:avLst/>
              <a:gdLst>
                <a:gd name="T0" fmla="*/ 41 w 42"/>
                <a:gd name="T1" fmla="*/ 25 h 42"/>
                <a:gd name="T2" fmla="*/ 40 w 42"/>
                <a:gd name="T3" fmla="*/ 17 h 42"/>
                <a:gd name="T4" fmla="*/ 39 w 42"/>
                <a:gd name="T5" fmla="*/ 10 h 42"/>
                <a:gd name="T6" fmla="*/ 37 w 42"/>
                <a:gd name="T7" fmla="*/ 10 h 42"/>
                <a:gd name="T8" fmla="*/ 33 w 42"/>
                <a:gd name="T9" fmla="*/ 9 h 42"/>
                <a:gd name="T10" fmla="*/ 31 w 42"/>
                <a:gd name="T11" fmla="*/ 2 h 42"/>
                <a:gd name="T12" fmla="*/ 25 w 42"/>
                <a:gd name="T13" fmla="*/ 1 h 42"/>
                <a:gd name="T14" fmla="*/ 17 w 42"/>
                <a:gd name="T15" fmla="*/ 1 h 42"/>
                <a:gd name="T16" fmla="*/ 15 w 42"/>
                <a:gd name="T17" fmla="*/ 1 h 42"/>
                <a:gd name="T18" fmla="*/ 10 w 42"/>
                <a:gd name="T19" fmla="*/ 5 h 42"/>
                <a:gd name="T20" fmla="*/ 6 w 42"/>
                <a:gd name="T21" fmla="*/ 10 h 42"/>
                <a:gd name="T22" fmla="*/ 2 w 42"/>
                <a:gd name="T23" fmla="*/ 11 h 42"/>
                <a:gd name="T24" fmla="*/ 1 w 42"/>
                <a:gd name="T25" fmla="*/ 17 h 42"/>
                <a:gd name="T26" fmla="*/ 2 w 42"/>
                <a:gd name="T27" fmla="*/ 25 h 42"/>
                <a:gd name="T28" fmla="*/ 3 w 42"/>
                <a:gd name="T29" fmla="*/ 32 h 42"/>
                <a:gd name="T30" fmla="*/ 6 w 42"/>
                <a:gd name="T31" fmla="*/ 32 h 42"/>
                <a:gd name="T32" fmla="*/ 10 w 42"/>
                <a:gd name="T33" fmla="*/ 38 h 42"/>
                <a:gd name="T34" fmla="*/ 16 w 42"/>
                <a:gd name="T35" fmla="*/ 41 h 42"/>
                <a:gd name="T36" fmla="*/ 17 w 42"/>
                <a:gd name="T37" fmla="*/ 41 h 42"/>
                <a:gd name="T38" fmla="*/ 25 w 42"/>
                <a:gd name="T39" fmla="*/ 40 h 42"/>
                <a:gd name="T40" fmla="*/ 27 w 42"/>
                <a:gd name="T41" fmla="*/ 41 h 42"/>
                <a:gd name="T42" fmla="*/ 32 w 42"/>
                <a:gd name="T43" fmla="*/ 37 h 42"/>
                <a:gd name="T44" fmla="*/ 36 w 42"/>
                <a:gd name="T45" fmla="*/ 31 h 42"/>
                <a:gd name="T46" fmla="*/ 40 w 42"/>
                <a:gd name="T47" fmla="*/ 31 h 42"/>
                <a:gd name="T48" fmla="*/ 38 w 42"/>
                <a:gd name="T49" fmla="*/ 29 h 42"/>
                <a:gd name="T50" fmla="*/ 29 w 42"/>
                <a:gd name="T51" fmla="*/ 37 h 42"/>
                <a:gd name="T52" fmla="*/ 21 w 42"/>
                <a:gd name="T53" fmla="*/ 35 h 42"/>
                <a:gd name="T54" fmla="*/ 15 w 42"/>
                <a:gd name="T55" fmla="*/ 38 h 42"/>
                <a:gd name="T56" fmla="*/ 11 w 42"/>
                <a:gd name="T57" fmla="*/ 31 h 42"/>
                <a:gd name="T58" fmla="*/ 4 w 42"/>
                <a:gd name="T59" fmla="*/ 27 h 42"/>
                <a:gd name="T60" fmla="*/ 4 w 42"/>
                <a:gd name="T61" fmla="*/ 15 h 42"/>
                <a:gd name="T62" fmla="*/ 6 w 42"/>
                <a:gd name="T63" fmla="*/ 13 h 42"/>
                <a:gd name="T64" fmla="*/ 13 w 42"/>
                <a:gd name="T65" fmla="*/ 5 h 42"/>
                <a:gd name="T66" fmla="*/ 21 w 42"/>
                <a:gd name="T67" fmla="*/ 7 h 42"/>
                <a:gd name="T68" fmla="*/ 27 w 42"/>
                <a:gd name="T69" fmla="*/ 4 h 42"/>
                <a:gd name="T70" fmla="*/ 31 w 42"/>
                <a:gd name="T71" fmla="*/ 11 h 42"/>
                <a:gd name="T72" fmla="*/ 37 w 42"/>
                <a:gd name="T73" fmla="*/ 13 h 42"/>
                <a:gd name="T74" fmla="*/ 35 w 42"/>
                <a:gd name="T75" fmla="*/ 21 h 42"/>
                <a:gd name="T76" fmla="*/ 38 w 42"/>
                <a:gd name="T77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41" y="26"/>
                  </a:moveTo>
                  <a:cubicBezTo>
                    <a:pt x="42" y="26"/>
                    <a:pt x="41" y="25"/>
                    <a:pt x="41" y="25"/>
                  </a:cubicBezTo>
                  <a:cubicBezTo>
                    <a:pt x="39" y="24"/>
                    <a:pt x="38" y="22"/>
                    <a:pt x="38" y="21"/>
                  </a:cubicBezTo>
                  <a:cubicBezTo>
                    <a:pt x="38" y="19"/>
                    <a:pt x="39" y="18"/>
                    <a:pt x="40" y="17"/>
                  </a:cubicBezTo>
                  <a:cubicBezTo>
                    <a:pt x="41" y="17"/>
                    <a:pt x="42" y="16"/>
                    <a:pt x="41" y="15"/>
                  </a:cubicBezTo>
                  <a:cubicBezTo>
                    <a:pt x="41" y="13"/>
                    <a:pt x="40" y="12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6" y="10"/>
                    <a:pt x="36" y="10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1" y="8"/>
                    <a:pt x="31" y="6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2"/>
                    <a:pt x="28" y="1"/>
                    <a:pt x="26" y="0"/>
                  </a:cubicBezTo>
                  <a:cubicBezTo>
                    <a:pt x="26" y="0"/>
                    <a:pt x="25" y="1"/>
                    <a:pt x="25" y="1"/>
                  </a:cubicBezTo>
                  <a:cubicBezTo>
                    <a:pt x="24" y="3"/>
                    <a:pt x="22" y="4"/>
                    <a:pt x="21" y="4"/>
                  </a:cubicBezTo>
                  <a:cubicBezTo>
                    <a:pt x="19" y="4"/>
                    <a:pt x="18" y="3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1"/>
                    <a:pt x="12" y="2"/>
                    <a:pt x="10" y="3"/>
                  </a:cubicBezTo>
                  <a:cubicBezTo>
                    <a:pt x="10" y="3"/>
                    <a:pt x="9" y="4"/>
                    <a:pt x="10" y="5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3" y="10"/>
                    <a:pt x="2" y="11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6"/>
                    <a:pt x="1" y="17"/>
                    <a:pt x="1" y="17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4" y="23"/>
                    <a:pt x="3" y="24"/>
                    <a:pt x="2" y="25"/>
                  </a:cubicBezTo>
                  <a:cubicBezTo>
                    <a:pt x="1" y="25"/>
                    <a:pt x="0" y="26"/>
                    <a:pt x="1" y="27"/>
                  </a:cubicBezTo>
                  <a:cubicBezTo>
                    <a:pt x="1" y="29"/>
                    <a:pt x="2" y="30"/>
                    <a:pt x="3" y="32"/>
                  </a:cubicBezTo>
                  <a:cubicBezTo>
                    <a:pt x="3" y="32"/>
                    <a:pt x="4" y="33"/>
                    <a:pt x="5" y="32"/>
                  </a:cubicBezTo>
                  <a:cubicBezTo>
                    <a:pt x="5" y="32"/>
                    <a:pt x="6" y="32"/>
                    <a:pt x="6" y="32"/>
                  </a:cubicBezTo>
                  <a:cubicBezTo>
                    <a:pt x="8" y="32"/>
                    <a:pt x="9" y="32"/>
                    <a:pt x="9" y="33"/>
                  </a:cubicBezTo>
                  <a:cubicBezTo>
                    <a:pt x="10" y="34"/>
                    <a:pt x="11" y="36"/>
                    <a:pt x="10" y="38"/>
                  </a:cubicBezTo>
                  <a:cubicBezTo>
                    <a:pt x="10" y="38"/>
                    <a:pt x="10" y="39"/>
                    <a:pt x="11" y="40"/>
                  </a:cubicBezTo>
                  <a:cubicBezTo>
                    <a:pt x="12" y="40"/>
                    <a:pt x="14" y="41"/>
                    <a:pt x="16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2"/>
                    <a:pt x="17" y="41"/>
                    <a:pt x="17" y="41"/>
                  </a:cubicBezTo>
                  <a:cubicBezTo>
                    <a:pt x="18" y="39"/>
                    <a:pt x="19" y="38"/>
                    <a:pt x="21" y="38"/>
                  </a:cubicBezTo>
                  <a:cubicBezTo>
                    <a:pt x="23" y="38"/>
                    <a:pt x="24" y="39"/>
                    <a:pt x="25" y="40"/>
                  </a:cubicBezTo>
                  <a:cubicBezTo>
                    <a:pt x="25" y="41"/>
                    <a:pt x="26" y="41"/>
                    <a:pt x="26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1"/>
                    <a:pt x="30" y="40"/>
                    <a:pt x="32" y="39"/>
                  </a:cubicBezTo>
                  <a:cubicBezTo>
                    <a:pt x="32" y="39"/>
                    <a:pt x="33" y="38"/>
                    <a:pt x="32" y="37"/>
                  </a:cubicBezTo>
                  <a:cubicBezTo>
                    <a:pt x="32" y="36"/>
                    <a:pt x="32" y="34"/>
                    <a:pt x="33" y="33"/>
                  </a:cubicBezTo>
                  <a:cubicBezTo>
                    <a:pt x="34" y="32"/>
                    <a:pt x="35" y="31"/>
                    <a:pt x="36" y="31"/>
                  </a:cubicBezTo>
                  <a:cubicBezTo>
                    <a:pt x="36" y="31"/>
                    <a:pt x="37" y="32"/>
                    <a:pt x="38" y="32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0" y="30"/>
                    <a:pt x="41" y="28"/>
                    <a:pt x="41" y="26"/>
                  </a:cubicBezTo>
                  <a:close/>
                  <a:moveTo>
                    <a:pt x="38" y="29"/>
                  </a:moveTo>
                  <a:cubicBezTo>
                    <a:pt x="35" y="28"/>
                    <a:pt x="33" y="29"/>
                    <a:pt x="31" y="31"/>
                  </a:cubicBezTo>
                  <a:cubicBezTo>
                    <a:pt x="29" y="32"/>
                    <a:pt x="29" y="35"/>
                    <a:pt x="29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6" y="36"/>
                    <a:pt x="24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9" y="35"/>
                    <a:pt x="16" y="36"/>
                    <a:pt x="15" y="38"/>
                  </a:cubicBezTo>
                  <a:cubicBezTo>
                    <a:pt x="15" y="38"/>
                    <a:pt x="14" y="38"/>
                    <a:pt x="13" y="37"/>
                  </a:cubicBezTo>
                  <a:cubicBezTo>
                    <a:pt x="14" y="35"/>
                    <a:pt x="13" y="33"/>
                    <a:pt x="11" y="31"/>
                  </a:cubicBezTo>
                  <a:cubicBezTo>
                    <a:pt x="10" y="29"/>
                    <a:pt x="7" y="29"/>
                    <a:pt x="5" y="29"/>
                  </a:cubicBezTo>
                  <a:cubicBezTo>
                    <a:pt x="4" y="29"/>
                    <a:pt x="4" y="28"/>
                    <a:pt x="4" y="27"/>
                  </a:cubicBezTo>
                  <a:cubicBezTo>
                    <a:pt x="6" y="26"/>
                    <a:pt x="7" y="24"/>
                    <a:pt x="7" y="21"/>
                  </a:cubicBezTo>
                  <a:cubicBezTo>
                    <a:pt x="7" y="19"/>
                    <a:pt x="6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3" y="10"/>
                    <a:pt x="13" y="7"/>
                    <a:pt x="13" y="5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6" y="6"/>
                    <a:pt x="18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6" y="6"/>
                    <a:pt x="27" y="4"/>
                  </a:cubicBezTo>
                  <a:cubicBezTo>
                    <a:pt x="27" y="4"/>
                    <a:pt x="28" y="4"/>
                    <a:pt x="29" y="4"/>
                  </a:cubicBezTo>
                  <a:cubicBezTo>
                    <a:pt x="28" y="7"/>
                    <a:pt x="29" y="9"/>
                    <a:pt x="31" y="11"/>
                  </a:cubicBezTo>
                  <a:cubicBezTo>
                    <a:pt x="32" y="12"/>
                    <a:pt x="34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8" y="14"/>
                    <a:pt x="38" y="15"/>
                  </a:cubicBezTo>
                  <a:cubicBezTo>
                    <a:pt x="36" y="16"/>
                    <a:pt x="35" y="18"/>
                    <a:pt x="35" y="21"/>
                  </a:cubicBezTo>
                  <a:cubicBezTo>
                    <a:pt x="35" y="23"/>
                    <a:pt x="36" y="25"/>
                    <a:pt x="38" y="27"/>
                  </a:cubicBezTo>
                  <a:cubicBezTo>
                    <a:pt x="38" y="27"/>
                    <a:pt x="38" y="28"/>
                    <a:pt x="38" y="29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6316" y="2250"/>
              <a:ext cx="136" cy="136"/>
            </a:xfrm>
            <a:custGeom>
              <a:avLst/>
              <a:gdLst>
                <a:gd name="T0" fmla="*/ 10 w 13"/>
                <a:gd name="T1" fmla="*/ 1 h 13"/>
                <a:gd name="T2" fmla="*/ 8 w 13"/>
                <a:gd name="T3" fmla="*/ 0 h 13"/>
                <a:gd name="T4" fmla="*/ 2 w 13"/>
                <a:gd name="T5" fmla="*/ 3 h 13"/>
                <a:gd name="T6" fmla="*/ 3 w 13"/>
                <a:gd name="T7" fmla="*/ 11 h 13"/>
                <a:gd name="T8" fmla="*/ 6 w 13"/>
                <a:gd name="T9" fmla="*/ 12 h 13"/>
                <a:gd name="T10" fmla="*/ 7 w 13"/>
                <a:gd name="T11" fmla="*/ 13 h 13"/>
                <a:gd name="T12" fmla="*/ 12 w 13"/>
                <a:gd name="T13" fmla="*/ 10 h 13"/>
                <a:gd name="T14" fmla="*/ 13 w 13"/>
                <a:gd name="T15" fmla="*/ 5 h 13"/>
                <a:gd name="T16" fmla="*/ 10 w 13"/>
                <a:gd name="T17" fmla="*/ 1 h 13"/>
                <a:gd name="T18" fmla="*/ 9 w 13"/>
                <a:gd name="T19" fmla="*/ 8 h 13"/>
                <a:gd name="T20" fmla="*/ 7 w 13"/>
                <a:gd name="T21" fmla="*/ 10 h 13"/>
                <a:gd name="T22" fmla="*/ 6 w 13"/>
                <a:gd name="T23" fmla="*/ 10 h 13"/>
                <a:gd name="T24" fmla="*/ 5 w 13"/>
                <a:gd name="T25" fmla="*/ 9 h 13"/>
                <a:gd name="T26" fmla="*/ 4 w 13"/>
                <a:gd name="T27" fmla="*/ 5 h 13"/>
                <a:gd name="T28" fmla="*/ 7 w 13"/>
                <a:gd name="T29" fmla="*/ 3 h 13"/>
                <a:gd name="T30" fmla="*/ 7 w 13"/>
                <a:gd name="T31" fmla="*/ 3 h 13"/>
                <a:gd name="T32" fmla="*/ 9 w 13"/>
                <a:gd name="T33" fmla="*/ 4 h 13"/>
                <a:gd name="T34" fmla="*/ 9 w 13"/>
                <a:gd name="T3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3">
                  <a:moveTo>
                    <a:pt x="10" y="1"/>
                  </a:moveTo>
                  <a:cubicBezTo>
                    <a:pt x="10" y="1"/>
                    <a:pt x="9" y="1"/>
                    <a:pt x="8" y="0"/>
                  </a:cubicBez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3" y="11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6" y="12"/>
                    <a:pt x="7" y="13"/>
                    <a:pt x="7" y="13"/>
                  </a:cubicBezTo>
                  <a:cubicBezTo>
                    <a:pt x="9" y="13"/>
                    <a:pt x="11" y="12"/>
                    <a:pt x="12" y="10"/>
                  </a:cubicBezTo>
                  <a:cubicBezTo>
                    <a:pt x="13" y="9"/>
                    <a:pt x="13" y="7"/>
                    <a:pt x="13" y="5"/>
                  </a:cubicBezTo>
                  <a:cubicBezTo>
                    <a:pt x="13" y="4"/>
                    <a:pt x="12" y="2"/>
                    <a:pt x="10" y="1"/>
                  </a:cubicBezTo>
                  <a:close/>
                  <a:moveTo>
                    <a:pt x="9" y="8"/>
                  </a:move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10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3" y="6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4"/>
                    <a:pt x="9" y="4"/>
                  </a:cubicBezTo>
                  <a:cubicBezTo>
                    <a:pt x="10" y="5"/>
                    <a:pt x="10" y="7"/>
                    <a:pt x="9" y="8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243" y="2177"/>
              <a:ext cx="282" cy="282"/>
            </a:xfrm>
            <a:custGeom>
              <a:avLst/>
              <a:gdLst>
                <a:gd name="T0" fmla="*/ 24 w 27"/>
                <a:gd name="T1" fmla="*/ 12 h 27"/>
                <a:gd name="T2" fmla="*/ 26 w 27"/>
                <a:gd name="T3" fmla="*/ 8 h 27"/>
                <a:gd name="T4" fmla="*/ 22 w 27"/>
                <a:gd name="T5" fmla="*/ 5 h 27"/>
                <a:gd name="T6" fmla="*/ 21 w 27"/>
                <a:gd name="T7" fmla="*/ 5 h 27"/>
                <a:gd name="T8" fmla="*/ 19 w 27"/>
                <a:gd name="T9" fmla="*/ 3 h 27"/>
                <a:gd name="T10" fmla="*/ 15 w 27"/>
                <a:gd name="T11" fmla="*/ 0 h 27"/>
                <a:gd name="T12" fmla="*/ 12 w 27"/>
                <a:gd name="T13" fmla="*/ 3 h 27"/>
                <a:gd name="T14" fmla="*/ 10 w 27"/>
                <a:gd name="T15" fmla="*/ 2 h 27"/>
                <a:gd name="T16" fmla="*/ 5 w 27"/>
                <a:gd name="T17" fmla="*/ 3 h 27"/>
                <a:gd name="T18" fmla="*/ 5 w 27"/>
                <a:gd name="T19" fmla="*/ 7 h 27"/>
                <a:gd name="T20" fmla="*/ 3 w 27"/>
                <a:gd name="T21" fmla="*/ 8 h 27"/>
                <a:gd name="T22" fmla="*/ 1 w 27"/>
                <a:gd name="T23" fmla="*/ 12 h 27"/>
                <a:gd name="T24" fmla="*/ 3 w 27"/>
                <a:gd name="T25" fmla="*/ 15 h 27"/>
                <a:gd name="T26" fmla="*/ 2 w 27"/>
                <a:gd name="T27" fmla="*/ 19 h 27"/>
                <a:gd name="T28" fmla="*/ 6 w 27"/>
                <a:gd name="T29" fmla="*/ 22 h 27"/>
                <a:gd name="T30" fmla="*/ 8 w 27"/>
                <a:gd name="T31" fmla="*/ 22 h 27"/>
                <a:gd name="T32" fmla="*/ 9 w 27"/>
                <a:gd name="T33" fmla="*/ 26 h 27"/>
                <a:gd name="T34" fmla="*/ 12 w 27"/>
                <a:gd name="T35" fmla="*/ 27 h 27"/>
                <a:gd name="T36" fmla="*/ 13 w 27"/>
                <a:gd name="T37" fmla="*/ 27 h 27"/>
                <a:gd name="T38" fmla="*/ 16 w 27"/>
                <a:gd name="T39" fmla="*/ 24 h 27"/>
                <a:gd name="T40" fmla="*/ 18 w 27"/>
                <a:gd name="T41" fmla="*/ 25 h 27"/>
                <a:gd name="T42" fmla="*/ 20 w 27"/>
                <a:gd name="T43" fmla="*/ 26 h 27"/>
                <a:gd name="T44" fmla="*/ 23 w 27"/>
                <a:gd name="T45" fmla="*/ 22 h 27"/>
                <a:gd name="T46" fmla="*/ 24 w 27"/>
                <a:gd name="T47" fmla="*/ 19 h 27"/>
                <a:gd name="T48" fmla="*/ 25 w 27"/>
                <a:gd name="T49" fmla="*/ 19 h 27"/>
                <a:gd name="T50" fmla="*/ 27 w 27"/>
                <a:gd name="T51" fmla="*/ 15 h 27"/>
                <a:gd name="T52" fmla="*/ 24 w 27"/>
                <a:gd name="T53" fmla="*/ 16 h 27"/>
                <a:gd name="T54" fmla="*/ 20 w 27"/>
                <a:gd name="T55" fmla="*/ 22 h 27"/>
                <a:gd name="T56" fmla="*/ 17 w 27"/>
                <a:gd name="T57" fmla="*/ 21 h 27"/>
                <a:gd name="T58" fmla="*/ 12 w 27"/>
                <a:gd name="T59" fmla="*/ 24 h 27"/>
                <a:gd name="T60" fmla="*/ 9 w 27"/>
                <a:gd name="T61" fmla="*/ 20 h 27"/>
                <a:gd name="T62" fmla="*/ 5 w 27"/>
                <a:gd name="T63" fmla="*/ 19 h 27"/>
                <a:gd name="T64" fmla="*/ 6 w 27"/>
                <a:gd name="T65" fmla="*/ 15 h 27"/>
                <a:gd name="T66" fmla="*/ 4 w 27"/>
                <a:gd name="T67" fmla="*/ 11 h 27"/>
                <a:gd name="T68" fmla="*/ 8 w 27"/>
                <a:gd name="T69" fmla="*/ 5 h 27"/>
                <a:gd name="T70" fmla="*/ 11 w 27"/>
                <a:gd name="T71" fmla="*/ 6 h 27"/>
                <a:gd name="T72" fmla="*/ 16 w 27"/>
                <a:gd name="T73" fmla="*/ 3 h 27"/>
                <a:gd name="T74" fmla="*/ 18 w 27"/>
                <a:gd name="T75" fmla="*/ 7 h 27"/>
                <a:gd name="T76" fmla="*/ 23 w 27"/>
                <a:gd name="T77" fmla="*/ 8 h 27"/>
                <a:gd name="T78" fmla="*/ 22 w 27"/>
                <a:gd name="T79" fmla="*/ 12 h 27"/>
                <a:gd name="T80" fmla="*/ 24 w 27"/>
                <a:gd name="T8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27">
                  <a:moveTo>
                    <a:pt x="26" y="13"/>
                  </a:moveTo>
                  <a:cubicBezTo>
                    <a:pt x="25" y="13"/>
                    <a:pt x="25" y="12"/>
                    <a:pt x="24" y="12"/>
                  </a:cubicBezTo>
                  <a:cubicBezTo>
                    <a:pt x="24" y="11"/>
                    <a:pt x="25" y="10"/>
                    <a:pt x="25" y="10"/>
                  </a:cubicBezTo>
                  <a:cubicBezTo>
                    <a:pt x="26" y="9"/>
                    <a:pt x="26" y="8"/>
                    <a:pt x="26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4"/>
                    <a:pt x="22" y="5"/>
                  </a:cubicBez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0" y="2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6"/>
                    <a:pt x="6" y="7"/>
                    <a:pt x="5" y="7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7"/>
                    <a:pt x="2" y="17"/>
                  </a:cubicBezTo>
                  <a:cubicBezTo>
                    <a:pt x="2" y="18"/>
                    <a:pt x="1" y="18"/>
                    <a:pt x="2" y="19"/>
                  </a:cubicBezTo>
                  <a:cubicBezTo>
                    <a:pt x="2" y="20"/>
                    <a:pt x="3" y="21"/>
                    <a:pt x="4" y="22"/>
                  </a:cubicBezTo>
                  <a:cubicBezTo>
                    <a:pt x="4" y="23"/>
                    <a:pt x="5" y="23"/>
                    <a:pt x="6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3"/>
                    <a:pt x="9" y="23"/>
                    <a:pt x="8" y="24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10" y="26"/>
                    <a:pt x="11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4" y="26"/>
                    <a:pt x="14" y="26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4"/>
                    <a:pt x="18" y="25"/>
                  </a:cubicBezTo>
                  <a:cubicBezTo>
                    <a:pt x="18" y="25"/>
                    <a:pt x="18" y="26"/>
                    <a:pt x="19" y="26"/>
                  </a:cubicBezTo>
                  <a:cubicBezTo>
                    <a:pt x="19" y="26"/>
                    <a:pt x="19" y="26"/>
                    <a:pt x="20" y="26"/>
                  </a:cubicBezTo>
                  <a:cubicBezTo>
                    <a:pt x="21" y="25"/>
                    <a:pt x="21" y="24"/>
                    <a:pt x="22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6" y="19"/>
                    <a:pt x="26" y="18"/>
                  </a:cubicBezTo>
                  <a:cubicBezTo>
                    <a:pt x="27" y="17"/>
                    <a:pt x="27" y="16"/>
                    <a:pt x="27" y="15"/>
                  </a:cubicBezTo>
                  <a:cubicBezTo>
                    <a:pt x="27" y="14"/>
                    <a:pt x="27" y="13"/>
                    <a:pt x="26" y="13"/>
                  </a:cubicBezTo>
                  <a:close/>
                  <a:moveTo>
                    <a:pt x="24" y="16"/>
                  </a:moveTo>
                  <a:cubicBezTo>
                    <a:pt x="23" y="16"/>
                    <a:pt x="21" y="17"/>
                    <a:pt x="20" y="18"/>
                  </a:cubicBezTo>
                  <a:cubicBezTo>
                    <a:pt x="19" y="19"/>
                    <a:pt x="19" y="21"/>
                    <a:pt x="20" y="22"/>
                  </a:cubicBezTo>
                  <a:cubicBezTo>
                    <a:pt x="20" y="22"/>
                    <a:pt x="19" y="22"/>
                    <a:pt x="19" y="22"/>
                  </a:cubicBezTo>
                  <a:cubicBezTo>
                    <a:pt x="19" y="22"/>
                    <a:pt x="18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4" y="21"/>
                    <a:pt x="12" y="22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2"/>
                    <a:pt x="11" y="21"/>
                    <a:pt x="9" y="20"/>
                  </a:cubicBezTo>
                  <a:cubicBezTo>
                    <a:pt x="9" y="19"/>
                    <a:pt x="8" y="19"/>
                    <a:pt x="7" y="19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8"/>
                    <a:pt x="6" y="16"/>
                    <a:pt x="6" y="15"/>
                  </a:cubicBezTo>
                  <a:cubicBezTo>
                    <a:pt x="6" y="13"/>
                    <a:pt x="5" y="12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7" y="10"/>
                    <a:pt x="7" y="9"/>
                  </a:cubicBezTo>
                  <a:cubicBezTo>
                    <a:pt x="8" y="8"/>
                    <a:pt x="9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9" y="5"/>
                    <a:pt x="10" y="6"/>
                    <a:pt x="11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5"/>
                    <a:pt x="15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9" y="7"/>
                    <a:pt x="20" y="8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1" y="11"/>
                    <a:pt x="22" y="12"/>
                  </a:cubicBezTo>
                  <a:cubicBezTo>
                    <a:pt x="22" y="14"/>
                    <a:pt x="23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4635" y="2647"/>
              <a:ext cx="334" cy="345"/>
            </a:xfrm>
            <a:custGeom>
              <a:avLst/>
              <a:gdLst>
                <a:gd name="T0" fmla="*/ 30 w 32"/>
                <a:gd name="T1" fmla="*/ 7 h 33"/>
                <a:gd name="T2" fmla="*/ 30 w 32"/>
                <a:gd name="T3" fmla="*/ 7 h 33"/>
                <a:gd name="T4" fmla="*/ 20 w 32"/>
                <a:gd name="T5" fmla="*/ 9 h 33"/>
                <a:gd name="T6" fmla="*/ 14 w 32"/>
                <a:gd name="T7" fmla="*/ 0 h 33"/>
                <a:gd name="T8" fmla="*/ 13 w 32"/>
                <a:gd name="T9" fmla="*/ 0 h 33"/>
                <a:gd name="T10" fmla="*/ 13 w 32"/>
                <a:gd name="T11" fmla="*/ 0 h 33"/>
                <a:gd name="T12" fmla="*/ 12 w 32"/>
                <a:gd name="T13" fmla="*/ 1 h 33"/>
                <a:gd name="T14" fmla="*/ 11 w 32"/>
                <a:gd name="T15" fmla="*/ 12 h 33"/>
                <a:gd name="T16" fmla="*/ 1 w 32"/>
                <a:gd name="T17" fmla="*/ 14 h 33"/>
                <a:gd name="T18" fmla="*/ 0 w 32"/>
                <a:gd name="T19" fmla="*/ 15 h 33"/>
                <a:gd name="T20" fmla="*/ 0 w 32"/>
                <a:gd name="T21" fmla="*/ 16 h 33"/>
                <a:gd name="T22" fmla="*/ 0 w 32"/>
                <a:gd name="T23" fmla="*/ 16 h 33"/>
                <a:gd name="T24" fmla="*/ 0 w 32"/>
                <a:gd name="T25" fmla="*/ 16 h 33"/>
                <a:gd name="T26" fmla="*/ 1 w 32"/>
                <a:gd name="T27" fmla="*/ 17 h 33"/>
                <a:gd name="T28" fmla="*/ 11 w 32"/>
                <a:gd name="T29" fmla="*/ 21 h 33"/>
                <a:gd name="T30" fmla="*/ 10 w 32"/>
                <a:gd name="T31" fmla="*/ 31 h 33"/>
                <a:gd name="T32" fmla="*/ 10 w 32"/>
                <a:gd name="T33" fmla="*/ 32 h 33"/>
                <a:gd name="T34" fmla="*/ 11 w 32"/>
                <a:gd name="T35" fmla="*/ 33 h 33"/>
                <a:gd name="T36" fmla="*/ 12 w 32"/>
                <a:gd name="T37" fmla="*/ 32 h 33"/>
                <a:gd name="T38" fmla="*/ 19 w 32"/>
                <a:gd name="T39" fmla="*/ 24 h 33"/>
                <a:gd name="T40" fmla="*/ 29 w 32"/>
                <a:gd name="T41" fmla="*/ 28 h 33"/>
                <a:gd name="T42" fmla="*/ 30 w 32"/>
                <a:gd name="T43" fmla="*/ 28 h 33"/>
                <a:gd name="T44" fmla="*/ 31 w 32"/>
                <a:gd name="T45" fmla="*/ 26 h 33"/>
                <a:gd name="T46" fmla="*/ 25 w 32"/>
                <a:gd name="T47" fmla="*/ 17 h 33"/>
                <a:gd name="T48" fmla="*/ 31 w 32"/>
                <a:gd name="T49" fmla="*/ 9 h 33"/>
                <a:gd name="T50" fmla="*/ 32 w 32"/>
                <a:gd name="T51" fmla="*/ 8 h 33"/>
                <a:gd name="T52" fmla="*/ 30 w 32"/>
                <a:gd name="T53" fmla="*/ 7 h 33"/>
                <a:gd name="T54" fmla="*/ 22 w 32"/>
                <a:gd name="T55" fmla="*/ 16 h 33"/>
                <a:gd name="T56" fmla="*/ 22 w 32"/>
                <a:gd name="T57" fmla="*/ 18 h 33"/>
                <a:gd name="T58" fmla="*/ 26 w 32"/>
                <a:gd name="T59" fmla="*/ 24 h 33"/>
                <a:gd name="T60" fmla="*/ 19 w 32"/>
                <a:gd name="T61" fmla="*/ 21 h 33"/>
                <a:gd name="T62" fmla="*/ 18 w 32"/>
                <a:gd name="T63" fmla="*/ 22 h 33"/>
                <a:gd name="T64" fmla="*/ 13 w 32"/>
                <a:gd name="T65" fmla="*/ 27 h 33"/>
                <a:gd name="T66" fmla="*/ 13 w 32"/>
                <a:gd name="T67" fmla="*/ 20 h 33"/>
                <a:gd name="T68" fmla="*/ 12 w 32"/>
                <a:gd name="T69" fmla="*/ 19 h 33"/>
                <a:gd name="T70" fmla="*/ 5 w 32"/>
                <a:gd name="T71" fmla="*/ 16 h 33"/>
                <a:gd name="T72" fmla="*/ 13 w 32"/>
                <a:gd name="T73" fmla="*/ 14 h 33"/>
                <a:gd name="T74" fmla="*/ 14 w 32"/>
                <a:gd name="T75" fmla="*/ 13 h 33"/>
                <a:gd name="T76" fmla="*/ 14 w 32"/>
                <a:gd name="T77" fmla="*/ 5 h 33"/>
                <a:gd name="T78" fmla="*/ 18 w 32"/>
                <a:gd name="T79" fmla="*/ 12 h 33"/>
                <a:gd name="T80" fmla="*/ 19 w 32"/>
                <a:gd name="T81" fmla="*/ 12 h 33"/>
                <a:gd name="T82" fmla="*/ 20 w 32"/>
                <a:gd name="T83" fmla="*/ 12 h 33"/>
                <a:gd name="T84" fmla="*/ 27 w 32"/>
                <a:gd name="T85" fmla="*/ 10 h 33"/>
                <a:gd name="T86" fmla="*/ 22 w 32"/>
                <a:gd name="T8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3"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3"/>
                    <a:pt x="12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1" y="27"/>
                    <a:pt x="31" y="26"/>
                    <a:pt x="31" y="2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1" y="7"/>
                    <a:pt x="30" y="7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8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3"/>
                    <a:pt x="14" y="1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5428" y="2815"/>
              <a:ext cx="345" cy="345"/>
            </a:xfrm>
            <a:custGeom>
              <a:avLst/>
              <a:gdLst>
                <a:gd name="T0" fmla="*/ 32 w 33"/>
                <a:gd name="T1" fmla="*/ 16 h 33"/>
                <a:gd name="T2" fmla="*/ 22 w 33"/>
                <a:gd name="T3" fmla="*/ 12 h 33"/>
                <a:gd name="T4" fmla="*/ 23 w 33"/>
                <a:gd name="T5" fmla="*/ 1 h 33"/>
                <a:gd name="T6" fmla="*/ 23 w 33"/>
                <a:gd name="T7" fmla="*/ 0 h 33"/>
                <a:gd name="T8" fmla="*/ 21 w 33"/>
                <a:gd name="T9" fmla="*/ 0 h 33"/>
                <a:gd name="T10" fmla="*/ 14 w 33"/>
                <a:gd name="T11" fmla="*/ 8 h 33"/>
                <a:gd name="T12" fmla="*/ 4 w 33"/>
                <a:gd name="T13" fmla="*/ 4 h 33"/>
                <a:gd name="T14" fmla="*/ 3 w 33"/>
                <a:gd name="T15" fmla="*/ 4 h 33"/>
                <a:gd name="T16" fmla="*/ 3 w 33"/>
                <a:gd name="T17" fmla="*/ 4 h 33"/>
                <a:gd name="T18" fmla="*/ 3 w 33"/>
                <a:gd name="T19" fmla="*/ 6 h 33"/>
                <a:gd name="T20" fmla="*/ 8 w 33"/>
                <a:gd name="T21" fmla="*/ 15 h 33"/>
                <a:gd name="T22" fmla="*/ 1 w 33"/>
                <a:gd name="T23" fmla="*/ 23 h 33"/>
                <a:gd name="T24" fmla="*/ 0 w 33"/>
                <a:gd name="T25" fmla="*/ 24 h 33"/>
                <a:gd name="T26" fmla="*/ 2 w 33"/>
                <a:gd name="T27" fmla="*/ 25 h 33"/>
                <a:gd name="T28" fmla="*/ 2 w 33"/>
                <a:gd name="T29" fmla="*/ 25 h 33"/>
                <a:gd name="T30" fmla="*/ 12 w 33"/>
                <a:gd name="T31" fmla="*/ 23 h 33"/>
                <a:gd name="T32" fmla="*/ 18 w 33"/>
                <a:gd name="T33" fmla="*/ 32 h 33"/>
                <a:gd name="T34" fmla="*/ 19 w 33"/>
                <a:gd name="T35" fmla="*/ 33 h 33"/>
                <a:gd name="T36" fmla="*/ 19 w 33"/>
                <a:gd name="T37" fmla="*/ 33 h 33"/>
                <a:gd name="T38" fmla="*/ 20 w 33"/>
                <a:gd name="T39" fmla="*/ 31 h 33"/>
                <a:gd name="T40" fmla="*/ 21 w 33"/>
                <a:gd name="T41" fmla="*/ 21 h 33"/>
                <a:gd name="T42" fmla="*/ 32 w 33"/>
                <a:gd name="T43" fmla="*/ 19 h 33"/>
                <a:gd name="T44" fmla="*/ 33 w 33"/>
                <a:gd name="T45" fmla="*/ 18 h 33"/>
                <a:gd name="T46" fmla="*/ 32 w 33"/>
                <a:gd name="T47" fmla="*/ 16 h 33"/>
                <a:gd name="T48" fmla="*/ 20 w 33"/>
                <a:gd name="T49" fmla="*/ 18 h 33"/>
                <a:gd name="T50" fmla="*/ 19 w 33"/>
                <a:gd name="T51" fmla="*/ 20 h 33"/>
                <a:gd name="T52" fmla="*/ 18 w 33"/>
                <a:gd name="T53" fmla="*/ 27 h 33"/>
                <a:gd name="T54" fmla="*/ 14 w 33"/>
                <a:gd name="T55" fmla="*/ 21 h 33"/>
                <a:gd name="T56" fmla="*/ 13 w 33"/>
                <a:gd name="T57" fmla="*/ 20 h 33"/>
                <a:gd name="T58" fmla="*/ 13 w 33"/>
                <a:gd name="T59" fmla="*/ 20 h 33"/>
                <a:gd name="T60" fmla="*/ 5 w 33"/>
                <a:gd name="T61" fmla="*/ 22 h 33"/>
                <a:gd name="T62" fmla="*/ 11 w 33"/>
                <a:gd name="T63" fmla="*/ 16 h 33"/>
                <a:gd name="T64" fmla="*/ 11 w 33"/>
                <a:gd name="T65" fmla="*/ 15 h 33"/>
                <a:gd name="T66" fmla="*/ 11 w 33"/>
                <a:gd name="T67" fmla="*/ 14 h 33"/>
                <a:gd name="T68" fmla="*/ 7 w 33"/>
                <a:gd name="T69" fmla="*/ 8 h 33"/>
                <a:gd name="T70" fmla="*/ 14 w 33"/>
                <a:gd name="T71" fmla="*/ 11 h 33"/>
                <a:gd name="T72" fmla="*/ 15 w 33"/>
                <a:gd name="T73" fmla="*/ 11 h 33"/>
                <a:gd name="T74" fmla="*/ 20 w 33"/>
                <a:gd name="T75" fmla="*/ 5 h 33"/>
                <a:gd name="T76" fmla="*/ 20 w 33"/>
                <a:gd name="T77" fmla="*/ 13 h 33"/>
                <a:gd name="T78" fmla="*/ 20 w 33"/>
                <a:gd name="T79" fmla="*/ 14 h 33"/>
                <a:gd name="T80" fmla="*/ 27 w 33"/>
                <a:gd name="T81" fmla="*/ 17 h 33"/>
                <a:gd name="T82" fmla="*/ 20 w 33"/>
                <a:gd name="T83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3">
                  <a:moveTo>
                    <a:pt x="32" y="16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5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2"/>
                    <a:pt x="20" y="3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8"/>
                    <a:pt x="33" y="18"/>
                  </a:cubicBezTo>
                  <a:cubicBezTo>
                    <a:pt x="33" y="17"/>
                    <a:pt x="33" y="17"/>
                    <a:pt x="32" y="16"/>
                  </a:cubicBezTo>
                  <a:close/>
                  <a:moveTo>
                    <a:pt x="20" y="18"/>
                  </a:moveTo>
                  <a:cubicBezTo>
                    <a:pt x="19" y="19"/>
                    <a:pt x="19" y="19"/>
                    <a:pt x="19" y="2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9" y="13"/>
                    <a:pt x="20" y="14"/>
                    <a:pt x="20" y="14"/>
                  </a:cubicBezTo>
                  <a:cubicBezTo>
                    <a:pt x="27" y="17"/>
                    <a:pt x="27" y="17"/>
                    <a:pt x="27" y="17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5157" y="3160"/>
              <a:ext cx="146" cy="125"/>
            </a:xfrm>
            <a:custGeom>
              <a:avLst/>
              <a:gdLst>
                <a:gd name="T0" fmla="*/ 10 w 14"/>
                <a:gd name="T1" fmla="*/ 0 h 12"/>
                <a:gd name="T2" fmla="*/ 7 w 14"/>
                <a:gd name="T3" fmla="*/ 0 h 12"/>
                <a:gd name="T4" fmla="*/ 2 w 14"/>
                <a:gd name="T5" fmla="*/ 3 h 12"/>
                <a:gd name="T6" fmla="*/ 4 w 14"/>
                <a:gd name="T7" fmla="*/ 11 h 12"/>
                <a:gd name="T8" fmla="*/ 7 w 14"/>
                <a:gd name="T9" fmla="*/ 12 h 12"/>
                <a:gd name="T10" fmla="*/ 13 w 14"/>
                <a:gd name="T11" fmla="*/ 8 h 12"/>
                <a:gd name="T12" fmla="*/ 10 w 14"/>
                <a:gd name="T13" fmla="*/ 0 h 12"/>
                <a:gd name="T14" fmla="*/ 10 w 14"/>
                <a:gd name="T15" fmla="*/ 7 h 12"/>
                <a:gd name="T16" fmla="*/ 7 w 14"/>
                <a:gd name="T17" fmla="*/ 9 h 12"/>
                <a:gd name="T18" fmla="*/ 6 w 14"/>
                <a:gd name="T19" fmla="*/ 9 h 12"/>
                <a:gd name="T20" fmla="*/ 4 w 14"/>
                <a:gd name="T21" fmla="*/ 4 h 12"/>
                <a:gd name="T22" fmla="*/ 7 w 14"/>
                <a:gd name="T23" fmla="*/ 2 h 12"/>
                <a:gd name="T24" fmla="*/ 9 w 14"/>
                <a:gd name="T25" fmla="*/ 3 h 12"/>
                <a:gd name="T26" fmla="*/ 10 w 14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10" y="12"/>
                    <a:pt x="12" y="10"/>
                    <a:pt x="13" y="8"/>
                  </a:cubicBezTo>
                  <a:cubicBezTo>
                    <a:pt x="14" y="5"/>
                    <a:pt x="13" y="2"/>
                    <a:pt x="10" y="0"/>
                  </a:cubicBezTo>
                  <a:close/>
                  <a:moveTo>
                    <a:pt x="10" y="7"/>
                  </a:moveTo>
                  <a:cubicBezTo>
                    <a:pt x="9" y="8"/>
                    <a:pt x="8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8" y="3"/>
                    <a:pt x="9" y="3"/>
                  </a:cubicBezTo>
                  <a:cubicBezTo>
                    <a:pt x="10" y="4"/>
                    <a:pt x="11" y="6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094" y="3076"/>
              <a:ext cx="282" cy="282"/>
            </a:xfrm>
            <a:custGeom>
              <a:avLst/>
              <a:gdLst>
                <a:gd name="T0" fmla="*/ 23 w 27"/>
                <a:gd name="T1" fmla="*/ 10 h 27"/>
                <a:gd name="T2" fmla="*/ 24 w 27"/>
                <a:gd name="T3" fmla="*/ 6 h 27"/>
                <a:gd name="T4" fmla="*/ 20 w 27"/>
                <a:gd name="T5" fmla="*/ 4 h 27"/>
                <a:gd name="T6" fmla="*/ 18 w 27"/>
                <a:gd name="T7" fmla="*/ 4 h 27"/>
                <a:gd name="T8" fmla="*/ 16 w 27"/>
                <a:gd name="T9" fmla="*/ 0 h 27"/>
                <a:gd name="T10" fmla="*/ 11 w 27"/>
                <a:gd name="T11" fmla="*/ 2 h 27"/>
                <a:gd name="T12" fmla="*/ 9 w 27"/>
                <a:gd name="T13" fmla="*/ 4 h 27"/>
                <a:gd name="T14" fmla="*/ 6 w 27"/>
                <a:gd name="T15" fmla="*/ 3 h 27"/>
                <a:gd name="T16" fmla="*/ 3 w 27"/>
                <a:gd name="T17" fmla="*/ 7 h 27"/>
                <a:gd name="T18" fmla="*/ 2 w 27"/>
                <a:gd name="T19" fmla="*/ 10 h 27"/>
                <a:gd name="T20" fmla="*/ 0 w 27"/>
                <a:gd name="T21" fmla="*/ 11 h 27"/>
                <a:gd name="T22" fmla="*/ 1 w 27"/>
                <a:gd name="T23" fmla="*/ 16 h 27"/>
                <a:gd name="T24" fmla="*/ 2 w 27"/>
                <a:gd name="T25" fmla="*/ 19 h 27"/>
                <a:gd name="T26" fmla="*/ 4 w 27"/>
                <a:gd name="T27" fmla="*/ 24 h 27"/>
                <a:gd name="T28" fmla="*/ 8 w 27"/>
                <a:gd name="T29" fmla="*/ 23 h 27"/>
                <a:gd name="T30" fmla="*/ 11 w 27"/>
                <a:gd name="T31" fmla="*/ 27 h 27"/>
                <a:gd name="T32" fmla="*/ 14 w 27"/>
                <a:gd name="T33" fmla="*/ 27 h 27"/>
                <a:gd name="T34" fmla="*/ 17 w 27"/>
                <a:gd name="T35" fmla="*/ 24 h 27"/>
                <a:gd name="T36" fmla="*/ 19 w 27"/>
                <a:gd name="T37" fmla="*/ 24 h 27"/>
                <a:gd name="T38" fmla="*/ 23 w 27"/>
                <a:gd name="T39" fmla="*/ 23 h 27"/>
                <a:gd name="T40" fmla="*/ 23 w 27"/>
                <a:gd name="T41" fmla="*/ 18 h 27"/>
                <a:gd name="T42" fmla="*/ 25 w 27"/>
                <a:gd name="T43" fmla="*/ 17 h 27"/>
                <a:gd name="T44" fmla="*/ 26 w 27"/>
                <a:gd name="T45" fmla="*/ 16 h 27"/>
                <a:gd name="T46" fmla="*/ 25 w 27"/>
                <a:gd name="T47" fmla="*/ 11 h 27"/>
                <a:gd name="T48" fmla="*/ 20 w 27"/>
                <a:gd name="T49" fmla="*/ 17 h 27"/>
                <a:gd name="T50" fmla="*/ 20 w 27"/>
                <a:gd name="T51" fmla="*/ 22 h 27"/>
                <a:gd name="T52" fmla="*/ 16 w 27"/>
                <a:gd name="T53" fmla="*/ 21 h 27"/>
                <a:gd name="T54" fmla="*/ 12 w 27"/>
                <a:gd name="T55" fmla="*/ 24 h 27"/>
                <a:gd name="T56" fmla="*/ 5 w 27"/>
                <a:gd name="T57" fmla="*/ 21 h 27"/>
                <a:gd name="T58" fmla="*/ 6 w 27"/>
                <a:gd name="T59" fmla="*/ 16 h 27"/>
                <a:gd name="T60" fmla="*/ 3 w 27"/>
                <a:gd name="T61" fmla="*/ 13 h 27"/>
                <a:gd name="T62" fmla="*/ 6 w 27"/>
                <a:gd name="T63" fmla="*/ 6 h 27"/>
                <a:gd name="T64" fmla="*/ 9 w 27"/>
                <a:gd name="T65" fmla="*/ 7 h 27"/>
                <a:gd name="T66" fmla="*/ 14 w 27"/>
                <a:gd name="T67" fmla="*/ 3 h 27"/>
                <a:gd name="T68" fmla="*/ 17 w 27"/>
                <a:gd name="T69" fmla="*/ 7 h 27"/>
                <a:gd name="T70" fmla="*/ 21 w 27"/>
                <a:gd name="T71" fmla="*/ 7 h 27"/>
                <a:gd name="T72" fmla="*/ 24 w 27"/>
                <a:gd name="T73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5" y="11"/>
                  </a:moveTo>
                  <a:cubicBezTo>
                    <a:pt x="24" y="11"/>
                    <a:pt x="24" y="11"/>
                    <a:pt x="23" y="10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5" y="8"/>
                    <a:pt x="25" y="7"/>
                    <a:pt x="24" y="6"/>
                  </a:cubicBezTo>
                  <a:cubicBezTo>
                    <a:pt x="24" y="5"/>
                    <a:pt x="23" y="4"/>
                    <a:pt x="22" y="4"/>
                  </a:cubicBezTo>
                  <a:cubicBezTo>
                    <a:pt x="21" y="3"/>
                    <a:pt x="21" y="3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7" y="2"/>
                  </a:cubicBezTo>
                  <a:cubicBezTo>
                    <a:pt x="17" y="1"/>
                    <a:pt x="16" y="1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2" y="16"/>
                    <a:pt x="3" y="16"/>
                    <a:pt x="3" y="17"/>
                  </a:cubicBezTo>
                  <a:cubicBezTo>
                    <a:pt x="3" y="18"/>
                    <a:pt x="3" y="19"/>
                    <a:pt x="2" y="19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2"/>
                    <a:pt x="3" y="23"/>
                    <a:pt x="4" y="24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4"/>
                    <a:pt x="10" y="24"/>
                    <a:pt x="9" y="25"/>
                  </a:cubicBezTo>
                  <a:cubicBezTo>
                    <a:pt x="9" y="26"/>
                    <a:pt x="10" y="27"/>
                    <a:pt x="11" y="27"/>
                  </a:cubicBezTo>
                  <a:cubicBezTo>
                    <a:pt x="11" y="27"/>
                    <a:pt x="12" y="27"/>
                    <a:pt x="13" y="27"/>
                  </a:cubicBezTo>
                  <a:cubicBezTo>
                    <a:pt x="13" y="27"/>
                    <a:pt x="14" y="27"/>
                    <a:pt x="14" y="27"/>
                  </a:cubicBezTo>
                  <a:cubicBezTo>
                    <a:pt x="15" y="27"/>
                    <a:pt x="15" y="26"/>
                    <a:pt x="15" y="26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2" y="23"/>
                    <a:pt x="23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3" y="18"/>
                  </a:cubicBezTo>
                  <a:cubicBezTo>
                    <a:pt x="23" y="18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6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2"/>
                    <a:pt x="25" y="11"/>
                  </a:cubicBezTo>
                  <a:close/>
                  <a:moveTo>
                    <a:pt x="24" y="15"/>
                  </a:moveTo>
                  <a:cubicBezTo>
                    <a:pt x="22" y="15"/>
                    <a:pt x="21" y="16"/>
                    <a:pt x="20" y="17"/>
                  </a:cubicBezTo>
                  <a:cubicBezTo>
                    <a:pt x="20" y="18"/>
                    <a:pt x="20" y="20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4" y="22"/>
                    <a:pt x="13" y="23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3"/>
                    <a:pt x="11" y="21"/>
                    <a:pt x="10" y="21"/>
                  </a:cubicBezTo>
                  <a:cubicBezTo>
                    <a:pt x="8" y="20"/>
                    <a:pt x="7" y="20"/>
                    <a:pt x="5" y="21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6" y="19"/>
                    <a:pt x="6" y="18"/>
                    <a:pt x="6" y="16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5" y="12"/>
                    <a:pt x="6" y="10"/>
                  </a:cubicBezTo>
                  <a:cubicBezTo>
                    <a:pt x="7" y="9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7"/>
                    <a:pt x="9" y="7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5"/>
                    <a:pt x="15" y="6"/>
                    <a:pt x="17" y="7"/>
                  </a:cubicBezTo>
                  <a:cubicBezTo>
                    <a:pt x="18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20" y="10"/>
                    <a:pt x="21" y="11"/>
                  </a:cubicBezTo>
                  <a:cubicBezTo>
                    <a:pt x="21" y="13"/>
                    <a:pt x="22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7005" y="2940"/>
              <a:ext cx="199" cy="199"/>
            </a:xfrm>
            <a:custGeom>
              <a:avLst/>
              <a:gdLst>
                <a:gd name="T0" fmla="*/ 10 w 19"/>
                <a:gd name="T1" fmla="*/ 19 h 19"/>
                <a:gd name="T2" fmla="*/ 11 w 19"/>
                <a:gd name="T3" fmla="*/ 18 h 19"/>
                <a:gd name="T4" fmla="*/ 11 w 19"/>
                <a:gd name="T5" fmla="*/ 18 h 19"/>
                <a:gd name="T6" fmla="*/ 11 w 19"/>
                <a:gd name="T7" fmla="*/ 18 h 19"/>
                <a:gd name="T8" fmla="*/ 17 w 19"/>
                <a:gd name="T9" fmla="*/ 14 h 19"/>
                <a:gd name="T10" fmla="*/ 19 w 19"/>
                <a:gd name="T11" fmla="*/ 8 h 19"/>
                <a:gd name="T12" fmla="*/ 10 w 19"/>
                <a:gd name="T13" fmla="*/ 0 h 19"/>
                <a:gd name="T14" fmla="*/ 8 w 19"/>
                <a:gd name="T15" fmla="*/ 0 h 19"/>
                <a:gd name="T16" fmla="*/ 8 w 19"/>
                <a:gd name="T17" fmla="*/ 0 h 19"/>
                <a:gd name="T18" fmla="*/ 1 w 19"/>
                <a:gd name="T19" fmla="*/ 11 h 19"/>
                <a:gd name="T20" fmla="*/ 10 w 19"/>
                <a:gd name="T21" fmla="*/ 19 h 19"/>
                <a:gd name="T22" fmla="*/ 8 w 19"/>
                <a:gd name="T23" fmla="*/ 3 h 19"/>
                <a:gd name="T24" fmla="*/ 8 w 19"/>
                <a:gd name="T25" fmla="*/ 3 h 19"/>
                <a:gd name="T26" fmla="*/ 10 w 19"/>
                <a:gd name="T27" fmla="*/ 3 h 19"/>
                <a:gd name="T28" fmla="*/ 16 w 19"/>
                <a:gd name="T29" fmla="*/ 8 h 19"/>
                <a:gd name="T30" fmla="*/ 11 w 19"/>
                <a:gd name="T31" fmla="*/ 15 h 19"/>
                <a:gd name="T32" fmla="*/ 11 w 19"/>
                <a:gd name="T33" fmla="*/ 15 h 19"/>
                <a:gd name="T34" fmla="*/ 10 w 19"/>
                <a:gd name="T35" fmla="*/ 16 h 19"/>
                <a:gd name="T36" fmla="*/ 4 w 19"/>
                <a:gd name="T37" fmla="*/ 11 h 19"/>
                <a:gd name="T38" fmla="*/ 8 w 19"/>
                <a:gd name="T3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0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8"/>
                    <a:pt x="16" y="16"/>
                    <a:pt x="17" y="14"/>
                  </a:cubicBezTo>
                  <a:cubicBezTo>
                    <a:pt x="19" y="12"/>
                    <a:pt x="19" y="10"/>
                    <a:pt x="19" y="8"/>
                  </a:cubicBezTo>
                  <a:cubicBezTo>
                    <a:pt x="18" y="3"/>
                    <a:pt x="14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2" y="15"/>
                    <a:pt x="5" y="19"/>
                    <a:pt x="10" y="19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3" y="3"/>
                    <a:pt x="15" y="5"/>
                    <a:pt x="16" y="8"/>
                  </a:cubicBezTo>
                  <a:cubicBezTo>
                    <a:pt x="16" y="11"/>
                    <a:pt x="14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6880" y="2815"/>
              <a:ext cx="449" cy="449"/>
            </a:xfrm>
            <a:custGeom>
              <a:avLst/>
              <a:gdLst>
                <a:gd name="T0" fmla="*/ 5 w 43"/>
                <a:gd name="T1" fmla="*/ 25 h 43"/>
                <a:gd name="T2" fmla="*/ 3 w 43"/>
                <a:gd name="T3" fmla="*/ 31 h 43"/>
                <a:gd name="T4" fmla="*/ 8 w 43"/>
                <a:gd name="T5" fmla="*/ 36 h 43"/>
                <a:gd name="T6" fmla="*/ 12 w 43"/>
                <a:gd name="T7" fmla="*/ 35 h 43"/>
                <a:gd name="T8" fmla="*/ 15 w 43"/>
                <a:gd name="T9" fmla="*/ 41 h 43"/>
                <a:gd name="T10" fmla="*/ 20 w 43"/>
                <a:gd name="T11" fmla="*/ 43 h 43"/>
                <a:gd name="T12" fmla="*/ 22 w 43"/>
                <a:gd name="T13" fmla="*/ 41 h 43"/>
                <a:gd name="T14" fmla="*/ 25 w 43"/>
                <a:gd name="T15" fmla="*/ 38 h 43"/>
                <a:gd name="T16" fmla="*/ 31 w 43"/>
                <a:gd name="T17" fmla="*/ 40 h 43"/>
                <a:gd name="T18" fmla="*/ 36 w 43"/>
                <a:gd name="T19" fmla="*/ 35 h 43"/>
                <a:gd name="T20" fmla="*/ 38 w 43"/>
                <a:gd name="T21" fmla="*/ 29 h 43"/>
                <a:gd name="T22" fmla="*/ 42 w 43"/>
                <a:gd name="T23" fmla="*/ 28 h 43"/>
                <a:gd name="T24" fmla="*/ 41 w 43"/>
                <a:gd name="T25" fmla="*/ 21 h 43"/>
                <a:gd name="T26" fmla="*/ 40 w 43"/>
                <a:gd name="T27" fmla="*/ 14 h 43"/>
                <a:gd name="T28" fmla="*/ 38 w 43"/>
                <a:gd name="T29" fmla="*/ 7 h 43"/>
                <a:gd name="T30" fmla="*/ 34 w 43"/>
                <a:gd name="T31" fmla="*/ 8 h 43"/>
                <a:gd name="T32" fmla="*/ 29 w 43"/>
                <a:gd name="T33" fmla="*/ 3 h 43"/>
                <a:gd name="T34" fmla="*/ 23 w 43"/>
                <a:gd name="T35" fmla="*/ 0 h 43"/>
                <a:gd name="T36" fmla="*/ 18 w 43"/>
                <a:gd name="T37" fmla="*/ 5 h 43"/>
                <a:gd name="T38" fmla="*/ 14 w 43"/>
                <a:gd name="T39" fmla="*/ 3 h 43"/>
                <a:gd name="T40" fmla="*/ 8 w 43"/>
                <a:gd name="T41" fmla="*/ 5 h 43"/>
                <a:gd name="T42" fmla="*/ 8 w 43"/>
                <a:gd name="T43" fmla="*/ 12 h 43"/>
                <a:gd name="T44" fmla="*/ 3 w 43"/>
                <a:gd name="T45" fmla="*/ 14 h 43"/>
                <a:gd name="T46" fmla="*/ 0 w 43"/>
                <a:gd name="T47" fmla="*/ 20 h 43"/>
                <a:gd name="T48" fmla="*/ 4 w 43"/>
                <a:gd name="T49" fmla="*/ 17 h 43"/>
                <a:gd name="T50" fmla="*/ 10 w 43"/>
                <a:gd name="T51" fmla="*/ 14 h 43"/>
                <a:gd name="T52" fmla="*/ 12 w 43"/>
                <a:gd name="T53" fmla="*/ 6 h 43"/>
                <a:gd name="T54" fmla="*/ 19 w 43"/>
                <a:gd name="T55" fmla="*/ 8 h 43"/>
                <a:gd name="T56" fmla="*/ 26 w 43"/>
                <a:gd name="T57" fmla="*/ 4 h 43"/>
                <a:gd name="T58" fmla="*/ 34 w 43"/>
                <a:gd name="T59" fmla="*/ 11 h 43"/>
                <a:gd name="T60" fmla="*/ 37 w 43"/>
                <a:gd name="T61" fmla="*/ 12 h 43"/>
                <a:gd name="T62" fmla="*/ 40 w 43"/>
                <a:gd name="T63" fmla="*/ 24 h 43"/>
                <a:gd name="T64" fmla="*/ 38 w 43"/>
                <a:gd name="T65" fmla="*/ 26 h 43"/>
                <a:gd name="T66" fmla="*/ 33 w 43"/>
                <a:gd name="T67" fmla="*/ 36 h 43"/>
                <a:gd name="T68" fmla="*/ 26 w 43"/>
                <a:gd name="T69" fmla="*/ 35 h 43"/>
                <a:gd name="T70" fmla="*/ 24 w 43"/>
                <a:gd name="T71" fmla="*/ 35 h 43"/>
                <a:gd name="T72" fmla="*/ 17 w 43"/>
                <a:gd name="T73" fmla="*/ 39 h 43"/>
                <a:gd name="T74" fmla="*/ 9 w 43"/>
                <a:gd name="T75" fmla="*/ 32 h 43"/>
                <a:gd name="T76" fmla="*/ 6 w 43"/>
                <a:gd name="T77" fmla="*/ 31 h 43"/>
                <a:gd name="T78" fmla="*/ 3 w 43"/>
                <a:gd name="T7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43">
                  <a:moveTo>
                    <a:pt x="2" y="22"/>
                  </a:moveTo>
                  <a:cubicBezTo>
                    <a:pt x="3" y="22"/>
                    <a:pt x="5" y="23"/>
                    <a:pt x="5" y="25"/>
                  </a:cubicBezTo>
                  <a:cubicBezTo>
                    <a:pt x="5" y="26"/>
                    <a:pt x="5" y="28"/>
                    <a:pt x="3" y="29"/>
                  </a:cubicBezTo>
                  <a:cubicBezTo>
                    <a:pt x="3" y="29"/>
                    <a:pt x="2" y="30"/>
                    <a:pt x="3" y="31"/>
                  </a:cubicBezTo>
                  <a:cubicBezTo>
                    <a:pt x="4" y="33"/>
                    <a:pt x="5" y="34"/>
                    <a:pt x="6" y="35"/>
                  </a:cubicBezTo>
                  <a:cubicBezTo>
                    <a:pt x="6" y="36"/>
                    <a:pt x="7" y="36"/>
                    <a:pt x="8" y="36"/>
                  </a:cubicBezTo>
                  <a:cubicBezTo>
                    <a:pt x="8" y="35"/>
                    <a:pt x="9" y="35"/>
                    <a:pt x="9" y="35"/>
                  </a:cubicBezTo>
                  <a:cubicBezTo>
                    <a:pt x="10" y="35"/>
                    <a:pt x="11" y="35"/>
                    <a:pt x="12" y="35"/>
                  </a:cubicBezTo>
                  <a:cubicBezTo>
                    <a:pt x="14" y="36"/>
                    <a:pt x="14" y="38"/>
                    <a:pt x="14" y="40"/>
                  </a:cubicBezTo>
                  <a:cubicBezTo>
                    <a:pt x="14" y="40"/>
                    <a:pt x="14" y="41"/>
                    <a:pt x="15" y="41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1" y="43"/>
                    <a:pt x="21" y="42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2" y="40"/>
                    <a:pt x="23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7" y="38"/>
                    <a:pt x="28" y="38"/>
                    <a:pt x="29" y="40"/>
                  </a:cubicBezTo>
                  <a:cubicBezTo>
                    <a:pt x="30" y="40"/>
                    <a:pt x="30" y="41"/>
                    <a:pt x="31" y="40"/>
                  </a:cubicBezTo>
                  <a:cubicBezTo>
                    <a:pt x="33" y="39"/>
                    <a:pt x="34" y="38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7" y="29"/>
                    <a:pt x="38" y="29"/>
                  </a:cubicBezTo>
                  <a:cubicBezTo>
                    <a:pt x="39" y="29"/>
                    <a:pt x="39" y="29"/>
                    <a:pt x="40" y="29"/>
                  </a:cubicBezTo>
                  <a:cubicBezTo>
                    <a:pt x="41" y="29"/>
                    <a:pt x="42" y="29"/>
                    <a:pt x="42" y="28"/>
                  </a:cubicBezTo>
                  <a:cubicBezTo>
                    <a:pt x="42" y="26"/>
                    <a:pt x="43" y="25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40" y="21"/>
                    <a:pt x="38" y="20"/>
                    <a:pt x="38" y="18"/>
                  </a:cubicBezTo>
                  <a:cubicBezTo>
                    <a:pt x="38" y="16"/>
                    <a:pt x="38" y="15"/>
                    <a:pt x="40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0" y="10"/>
                    <a:pt x="39" y="9"/>
                    <a:pt x="38" y="7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35" y="8"/>
                    <a:pt x="34" y="8"/>
                    <a:pt x="34" y="8"/>
                  </a:cubicBezTo>
                  <a:cubicBezTo>
                    <a:pt x="33" y="8"/>
                    <a:pt x="32" y="8"/>
                    <a:pt x="31" y="7"/>
                  </a:cubicBezTo>
                  <a:cubicBezTo>
                    <a:pt x="29" y="6"/>
                    <a:pt x="29" y="5"/>
                    <a:pt x="29" y="3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22" y="0"/>
                    <a:pt x="21" y="1"/>
                    <a:pt x="21" y="1"/>
                  </a:cubicBezTo>
                  <a:cubicBezTo>
                    <a:pt x="21" y="3"/>
                    <a:pt x="20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5" y="4"/>
                    <a:pt x="14" y="3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1" y="3"/>
                    <a:pt x="9" y="4"/>
                    <a:pt x="8" y="5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8" y="9"/>
                    <a:pt x="9" y="11"/>
                    <a:pt x="8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2" y="14"/>
                    <a:pt x="1" y="15"/>
                  </a:cubicBezTo>
                  <a:cubicBezTo>
                    <a:pt x="1" y="16"/>
                    <a:pt x="1" y="18"/>
                    <a:pt x="0" y="20"/>
                  </a:cubicBezTo>
                  <a:cubicBezTo>
                    <a:pt x="0" y="21"/>
                    <a:pt x="1" y="21"/>
                    <a:pt x="2" y="22"/>
                  </a:cubicBezTo>
                  <a:close/>
                  <a:moveTo>
                    <a:pt x="4" y="17"/>
                  </a:moveTo>
                  <a:cubicBezTo>
                    <a:pt x="4" y="17"/>
                    <a:pt x="5" y="17"/>
                    <a:pt x="6" y="17"/>
                  </a:cubicBezTo>
                  <a:cubicBezTo>
                    <a:pt x="7" y="16"/>
                    <a:pt x="9" y="15"/>
                    <a:pt x="10" y="14"/>
                  </a:cubicBezTo>
                  <a:cubicBezTo>
                    <a:pt x="11" y="12"/>
                    <a:pt x="12" y="9"/>
                    <a:pt x="10" y="7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4" y="7"/>
                    <a:pt x="16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1" y="7"/>
                    <a:pt x="23" y="6"/>
                    <a:pt x="24" y="3"/>
                  </a:cubicBezTo>
                  <a:cubicBezTo>
                    <a:pt x="25" y="3"/>
                    <a:pt x="25" y="3"/>
                    <a:pt x="26" y="4"/>
                  </a:cubicBezTo>
                  <a:cubicBezTo>
                    <a:pt x="26" y="6"/>
                    <a:pt x="27" y="8"/>
                    <a:pt x="29" y="10"/>
                  </a:cubicBezTo>
                  <a:cubicBezTo>
                    <a:pt x="31" y="11"/>
                    <a:pt x="33" y="11"/>
                    <a:pt x="34" y="11"/>
                  </a:cubicBezTo>
                  <a:cubicBezTo>
                    <a:pt x="35" y="11"/>
                    <a:pt x="36" y="10"/>
                    <a:pt x="36" y="10"/>
                  </a:cubicBezTo>
                  <a:cubicBezTo>
                    <a:pt x="37" y="11"/>
                    <a:pt x="37" y="11"/>
                    <a:pt x="37" y="12"/>
                  </a:cubicBezTo>
                  <a:cubicBezTo>
                    <a:pt x="36" y="14"/>
                    <a:pt x="35" y="16"/>
                    <a:pt x="35" y="19"/>
                  </a:cubicBezTo>
                  <a:cubicBezTo>
                    <a:pt x="36" y="21"/>
                    <a:pt x="37" y="23"/>
                    <a:pt x="40" y="24"/>
                  </a:cubicBezTo>
                  <a:cubicBezTo>
                    <a:pt x="40" y="24"/>
                    <a:pt x="39" y="25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6" y="26"/>
                    <a:pt x="34" y="27"/>
                    <a:pt x="33" y="29"/>
                  </a:cubicBezTo>
                  <a:cubicBezTo>
                    <a:pt x="32" y="31"/>
                    <a:pt x="32" y="34"/>
                    <a:pt x="33" y="36"/>
                  </a:cubicBezTo>
                  <a:cubicBezTo>
                    <a:pt x="32" y="36"/>
                    <a:pt x="32" y="37"/>
                    <a:pt x="31" y="37"/>
                  </a:cubicBezTo>
                  <a:cubicBezTo>
                    <a:pt x="30" y="36"/>
                    <a:pt x="28" y="35"/>
                    <a:pt x="26" y="35"/>
                  </a:cubicBezTo>
                  <a:cubicBezTo>
                    <a:pt x="25" y="35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2" y="35"/>
                    <a:pt x="20" y="37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7"/>
                    <a:pt x="16" y="34"/>
                    <a:pt x="14" y="33"/>
                  </a:cubicBezTo>
                  <a:cubicBezTo>
                    <a:pt x="12" y="32"/>
                    <a:pt x="11" y="32"/>
                    <a:pt x="9" y="32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1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8" y="22"/>
                    <a:pt x="6" y="20"/>
                    <a:pt x="3" y="19"/>
                  </a:cubicBezTo>
                  <a:cubicBezTo>
                    <a:pt x="4" y="18"/>
                    <a:pt x="4" y="18"/>
                    <a:pt x="4" y="1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6556" y="2971"/>
              <a:ext cx="345" cy="335"/>
            </a:xfrm>
            <a:custGeom>
              <a:avLst/>
              <a:gdLst>
                <a:gd name="T0" fmla="*/ 9 w 33"/>
                <a:gd name="T1" fmla="*/ 31 h 32"/>
                <a:gd name="T2" fmla="*/ 9 w 33"/>
                <a:gd name="T3" fmla="*/ 32 h 32"/>
                <a:gd name="T4" fmla="*/ 10 w 33"/>
                <a:gd name="T5" fmla="*/ 32 h 32"/>
                <a:gd name="T6" fmla="*/ 11 w 33"/>
                <a:gd name="T7" fmla="*/ 32 h 32"/>
                <a:gd name="T8" fmla="*/ 19 w 33"/>
                <a:gd name="T9" fmla="*/ 24 h 32"/>
                <a:gd name="T10" fmla="*/ 28 w 33"/>
                <a:gd name="T11" fmla="*/ 29 h 32"/>
                <a:gd name="T12" fmla="*/ 29 w 33"/>
                <a:gd name="T13" fmla="*/ 30 h 32"/>
                <a:gd name="T14" fmla="*/ 29 w 33"/>
                <a:gd name="T15" fmla="*/ 30 h 32"/>
                <a:gd name="T16" fmla="*/ 30 w 33"/>
                <a:gd name="T17" fmla="*/ 28 h 32"/>
                <a:gd name="T18" fmla="*/ 25 w 33"/>
                <a:gd name="T19" fmla="*/ 18 h 32"/>
                <a:gd name="T20" fmla="*/ 33 w 33"/>
                <a:gd name="T21" fmla="*/ 11 h 32"/>
                <a:gd name="T22" fmla="*/ 33 w 33"/>
                <a:gd name="T23" fmla="*/ 10 h 32"/>
                <a:gd name="T24" fmla="*/ 32 w 33"/>
                <a:gd name="T25" fmla="*/ 9 h 32"/>
                <a:gd name="T26" fmla="*/ 32 w 33"/>
                <a:gd name="T27" fmla="*/ 9 h 32"/>
                <a:gd name="T28" fmla="*/ 21 w 33"/>
                <a:gd name="T29" fmla="*/ 10 h 32"/>
                <a:gd name="T30" fmla="*/ 17 w 33"/>
                <a:gd name="T31" fmla="*/ 0 h 32"/>
                <a:gd name="T32" fmla="*/ 16 w 33"/>
                <a:gd name="T33" fmla="*/ 0 h 32"/>
                <a:gd name="T34" fmla="*/ 14 w 33"/>
                <a:gd name="T35" fmla="*/ 1 h 32"/>
                <a:gd name="T36" fmla="*/ 12 w 33"/>
                <a:gd name="T37" fmla="*/ 11 h 32"/>
                <a:gd name="T38" fmla="*/ 2 w 33"/>
                <a:gd name="T39" fmla="*/ 13 h 32"/>
                <a:gd name="T40" fmla="*/ 1 w 33"/>
                <a:gd name="T41" fmla="*/ 13 h 32"/>
                <a:gd name="T42" fmla="*/ 1 w 33"/>
                <a:gd name="T43" fmla="*/ 15 h 32"/>
                <a:gd name="T44" fmla="*/ 11 w 33"/>
                <a:gd name="T45" fmla="*/ 20 h 32"/>
                <a:gd name="T46" fmla="*/ 9 w 33"/>
                <a:gd name="T47" fmla="*/ 31 h 32"/>
                <a:gd name="T48" fmla="*/ 6 w 33"/>
                <a:gd name="T49" fmla="*/ 15 h 32"/>
                <a:gd name="T50" fmla="*/ 14 w 33"/>
                <a:gd name="T51" fmla="*/ 14 h 32"/>
                <a:gd name="T52" fmla="*/ 15 w 33"/>
                <a:gd name="T53" fmla="*/ 13 h 32"/>
                <a:gd name="T54" fmla="*/ 16 w 33"/>
                <a:gd name="T55" fmla="*/ 5 h 32"/>
                <a:gd name="T56" fmla="*/ 19 w 33"/>
                <a:gd name="T57" fmla="*/ 12 h 32"/>
                <a:gd name="T58" fmla="*/ 20 w 33"/>
                <a:gd name="T59" fmla="*/ 13 h 32"/>
                <a:gd name="T60" fmla="*/ 21 w 33"/>
                <a:gd name="T61" fmla="*/ 13 h 32"/>
                <a:gd name="T62" fmla="*/ 28 w 33"/>
                <a:gd name="T63" fmla="*/ 12 h 32"/>
                <a:gd name="T64" fmla="*/ 23 w 33"/>
                <a:gd name="T65" fmla="*/ 17 h 32"/>
                <a:gd name="T66" fmla="*/ 22 w 33"/>
                <a:gd name="T67" fmla="*/ 18 h 32"/>
                <a:gd name="T68" fmla="*/ 26 w 33"/>
                <a:gd name="T69" fmla="*/ 25 h 32"/>
                <a:gd name="T70" fmla="*/ 19 w 33"/>
                <a:gd name="T71" fmla="*/ 22 h 32"/>
                <a:gd name="T72" fmla="*/ 18 w 33"/>
                <a:gd name="T73" fmla="*/ 22 h 32"/>
                <a:gd name="T74" fmla="*/ 12 w 33"/>
                <a:gd name="T75" fmla="*/ 27 h 32"/>
                <a:gd name="T76" fmla="*/ 13 w 33"/>
                <a:gd name="T77" fmla="*/ 20 h 32"/>
                <a:gd name="T78" fmla="*/ 13 w 33"/>
                <a:gd name="T79" fmla="*/ 18 h 32"/>
                <a:gd name="T80" fmla="*/ 13 w 33"/>
                <a:gd name="T81" fmla="*/ 18 h 32"/>
                <a:gd name="T82" fmla="*/ 6 w 33"/>
                <a:gd name="T83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2">
                  <a:moveTo>
                    <a:pt x="9" y="31"/>
                  </a:moveTo>
                  <a:cubicBezTo>
                    <a:pt x="9" y="31"/>
                    <a:pt x="9" y="3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29"/>
                    <a:pt x="30" y="28"/>
                    <a:pt x="30" y="2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0"/>
                    <a:pt x="33" y="10"/>
                  </a:cubicBezTo>
                  <a:cubicBezTo>
                    <a:pt x="33" y="9"/>
                    <a:pt x="33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9" y="31"/>
                  </a:lnTo>
                  <a:close/>
                  <a:moveTo>
                    <a:pt x="6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19"/>
                    <a:pt x="13" y="19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6400" y="1915"/>
              <a:ext cx="198" cy="209"/>
            </a:xfrm>
            <a:custGeom>
              <a:avLst/>
              <a:gdLst>
                <a:gd name="T0" fmla="*/ 6 w 19"/>
                <a:gd name="T1" fmla="*/ 13 h 20"/>
                <a:gd name="T2" fmla="*/ 6 w 19"/>
                <a:gd name="T3" fmla="*/ 19 h 20"/>
                <a:gd name="T4" fmla="*/ 6 w 19"/>
                <a:gd name="T5" fmla="*/ 19 h 20"/>
                <a:gd name="T6" fmla="*/ 7 w 19"/>
                <a:gd name="T7" fmla="*/ 20 h 20"/>
                <a:gd name="T8" fmla="*/ 8 w 19"/>
                <a:gd name="T9" fmla="*/ 20 h 20"/>
                <a:gd name="T10" fmla="*/ 17 w 19"/>
                <a:gd name="T11" fmla="*/ 17 h 20"/>
                <a:gd name="T12" fmla="*/ 18 w 19"/>
                <a:gd name="T13" fmla="*/ 17 h 20"/>
                <a:gd name="T14" fmla="*/ 19 w 19"/>
                <a:gd name="T15" fmla="*/ 16 h 20"/>
                <a:gd name="T16" fmla="*/ 18 w 19"/>
                <a:gd name="T17" fmla="*/ 15 h 20"/>
                <a:gd name="T18" fmla="*/ 19 w 19"/>
                <a:gd name="T19" fmla="*/ 6 h 20"/>
                <a:gd name="T20" fmla="*/ 19 w 19"/>
                <a:gd name="T21" fmla="*/ 6 h 20"/>
                <a:gd name="T22" fmla="*/ 19 w 19"/>
                <a:gd name="T23" fmla="*/ 5 h 20"/>
                <a:gd name="T24" fmla="*/ 18 w 19"/>
                <a:gd name="T25" fmla="*/ 4 h 20"/>
                <a:gd name="T26" fmla="*/ 12 w 19"/>
                <a:gd name="T27" fmla="*/ 6 h 20"/>
                <a:gd name="T28" fmla="*/ 9 w 19"/>
                <a:gd name="T29" fmla="*/ 1 h 20"/>
                <a:gd name="T30" fmla="*/ 7 w 19"/>
                <a:gd name="T31" fmla="*/ 2 h 20"/>
                <a:gd name="T32" fmla="*/ 7 w 19"/>
                <a:gd name="T33" fmla="*/ 7 h 20"/>
                <a:gd name="T34" fmla="*/ 1 w 19"/>
                <a:gd name="T35" fmla="*/ 9 h 20"/>
                <a:gd name="T36" fmla="*/ 0 w 19"/>
                <a:gd name="T37" fmla="*/ 10 h 20"/>
                <a:gd name="T38" fmla="*/ 8 w 19"/>
                <a:gd name="T39" fmla="*/ 9 h 20"/>
                <a:gd name="T40" fmla="*/ 9 w 19"/>
                <a:gd name="T41" fmla="*/ 9 h 20"/>
                <a:gd name="T42" fmla="*/ 9 w 19"/>
                <a:gd name="T43" fmla="*/ 8 h 20"/>
                <a:gd name="T44" fmla="*/ 11 w 19"/>
                <a:gd name="T45" fmla="*/ 8 h 20"/>
                <a:gd name="T46" fmla="*/ 12 w 19"/>
                <a:gd name="T47" fmla="*/ 8 h 20"/>
                <a:gd name="T48" fmla="*/ 13 w 19"/>
                <a:gd name="T49" fmla="*/ 10 h 20"/>
                <a:gd name="T50" fmla="*/ 13 w 19"/>
                <a:gd name="T51" fmla="*/ 11 h 20"/>
                <a:gd name="T52" fmla="*/ 14 w 19"/>
                <a:gd name="T53" fmla="*/ 14 h 20"/>
                <a:gd name="T54" fmla="*/ 11 w 19"/>
                <a:gd name="T55" fmla="*/ 13 h 20"/>
                <a:gd name="T56" fmla="*/ 10 w 19"/>
                <a:gd name="T57" fmla="*/ 13 h 20"/>
                <a:gd name="T58" fmla="*/ 9 w 19"/>
                <a:gd name="T59" fmla="*/ 12 h 20"/>
                <a:gd name="T60" fmla="*/ 9 w 19"/>
                <a:gd name="T61" fmla="*/ 12 h 20"/>
                <a:gd name="T62" fmla="*/ 6 w 19"/>
                <a:gd name="T6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0">
                  <a:moveTo>
                    <a:pt x="1" y="11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6"/>
                  </a:cubicBezTo>
                  <a:cubicBezTo>
                    <a:pt x="19" y="16"/>
                    <a:pt x="19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8" y="9"/>
                  </a:move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1" y="12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7058" y="3233"/>
              <a:ext cx="198" cy="199"/>
            </a:xfrm>
            <a:custGeom>
              <a:avLst/>
              <a:gdLst>
                <a:gd name="T0" fmla="*/ 19 w 19"/>
                <a:gd name="T1" fmla="*/ 7 h 19"/>
                <a:gd name="T2" fmla="*/ 19 w 19"/>
                <a:gd name="T3" fmla="*/ 7 h 19"/>
                <a:gd name="T4" fmla="*/ 18 w 19"/>
                <a:gd name="T5" fmla="*/ 6 h 19"/>
                <a:gd name="T6" fmla="*/ 12 w 19"/>
                <a:gd name="T7" fmla="*/ 6 h 19"/>
                <a:gd name="T8" fmla="*/ 10 w 19"/>
                <a:gd name="T9" fmla="*/ 1 h 19"/>
                <a:gd name="T10" fmla="*/ 10 w 19"/>
                <a:gd name="T11" fmla="*/ 0 h 19"/>
                <a:gd name="T12" fmla="*/ 8 w 19"/>
                <a:gd name="T13" fmla="*/ 1 h 19"/>
                <a:gd name="T14" fmla="*/ 1 w 19"/>
                <a:gd name="T15" fmla="*/ 7 h 19"/>
                <a:gd name="T16" fmla="*/ 1 w 19"/>
                <a:gd name="T17" fmla="*/ 7 h 19"/>
                <a:gd name="T18" fmla="*/ 0 w 19"/>
                <a:gd name="T19" fmla="*/ 7 h 19"/>
                <a:gd name="T20" fmla="*/ 0 w 19"/>
                <a:gd name="T21" fmla="*/ 9 h 19"/>
                <a:gd name="T22" fmla="*/ 4 w 19"/>
                <a:gd name="T23" fmla="*/ 17 h 19"/>
                <a:gd name="T24" fmla="*/ 4 w 19"/>
                <a:gd name="T25" fmla="*/ 17 h 19"/>
                <a:gd name="T26" fmla="*/ 4 w 19"/>
                <a:gd name="T27" fmla="*/ 18 h 19"/>
                <a:gd name="T28" fmla="*/ 4 w 19"/>
                <a:gd name="T29" fmla="*/ 18 h 19"/>
                <a:gd name="T30" fmla="*/ 5 w 19"/>
                <a:gd name="T31" fmla="*/ 19 h 19"/>
                <a:gd name="T32" fmla="*/ 6 w 19"/>
                <a:gd name="T33" fmla="*/ 18 h 19"/>
                <a:gd name="T34" fmla="*/ 15 w 19"/>
                <a:gd name="T35" fmla="*/ 18 h 19"/>
                <a:gd name="T36" fmla="*/ 16 w 19"/>
                <a:gd name="T37" fmla="*/ 18 h 19"/>
                <a:gd name="T38" fmla="*/ 16 w 19"/>
                <a:gd name="T39" fmla="*/ 17 h 19"/>
                <a:gd name="T40" fmla="*/ 16 w 19"/>
                <a:gd name="T41" fmla="*/ 17 h 19"/>
                <a:gd name="T42" fmla="*/ 19 w 19"/>
                <a:gd name="T43" fmla="*/ 8 h 19"/>
                <a:gd name="T44" fmla="*/ 13 w 19"/>
                <a:gd name="T45" fmla="*/ 14 h 19"/>
                <a:gd name="T46" fmla="*/ 10 w 19"/>
                <a:gd name="T47" fmla="*/ 12 h 19"/>
                <a:gd name="T48" fmla="*/ 7 w 19"/>
                <a:gd name="T49" fmla="*/ 14 h 19"/>
                <a:gd name="T50" fmla="*/ 8 w 19"/>
                <a:gd name="T51" fmla="*/ 11 h 19"/>
                <a:gd name="T52" fmla="*/ 7 w 19"/>
                <a:gd name="T53" fmla="*/ 10 h 19"/>
                <a:gd name="T54" fmla="*/ 5 w 19"/>
                <a:gd name="T55" fmla="*/ 9 h 19"/>
                <a:gd name="T56" fmla="*/ 8 w 19"/>
                <a:gd name="T57" fmla="*/ 8 h 19"/>
                <a:gd name="T58" fmla="*/ 8 w 19"/>
                <a:gd name="T59" fmla="*/ 8 h 19"/>
                <a:gd name="T60" fmla="*/ 9 w 19"/>
                <a:gd name="T61" fmla="*/ 5 h 19"/>
                <a:gd name="T62" fmla="*/ 10 w 19"/>
                <a:gd name="T63" fmla="*/ 8 h 19"/>
                <a:gd name="T64" fmla="*/ 12 w 19"/>
                <a:gd name="T65" fmla="*/ 8 h 19"/>
                <a:gd name="T66" fmla="*/ 12 w 19"/>
                <a:gd name="T67" fmla="*/ 10 h 19"/>
                <a:gd name="T68" fmla="*/ 12 w 19"/>
                <a:gd name="T6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9">
                  <a:moveTo>
                    <a:pt x="19" y="8"/>
                  </a:moveTo>
                  <a:cubicBezTo>
                    <a:pt x="19" y="8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6" y="18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2" y="11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9" y="12"/>
                    <a:pt x="9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1" y="8"/>
                    <a:pt x="11" y="9"/>
                    <a:pt x="1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>
              <a:spLocks noEditPoints="1"/>
            </p:cNvSpPr>
            <p:nvPr/>
          </p:nvSpPr>
          <p:spPr bwMode="auto">
            <a:xfrm>
              <a:off x="6734" y="3536"/>
              <a:ext cx="209" cy="188"/>
            </a:xfrm>
            <a:custGeom>
              <a:avLst/>
              <a:gdLst>
                <a:gd name="T0" fmla="*/ 10 w 20"/>
                <a:gd name="T1" fmla="*/ 0 h 18"/>
                <a:gd name="T2" fmla="*/ 8 w 20"/>
                <a:gd name="T3" fmla="*/ 0 h 18"/>
                <a:gd name="T4" fmla="*/ 7 w 20"/>
                <a:gd name="T5" fmla="*/ 0 h 18"/>
                <a:gd name="T6" fmla="*/ 2 w 20"/>
                <a:gd name="T7" fmla="*/ 4 h 18"/>
                <a:gd name="T8" fmla="*/ 1 w 20"/>
                <a:gd name="T9" fmla="*/ 11 h 18"/>
                <a:gd name="T10" fmla="*/ 10 w 20"/>
                <a:gd name="T11" fmla="*/ 18 h 18"/>
                <a:gd name="T12" fmla="*/ 12 w 20"/>
                <a:gd name="T13" fmla="*/ 18 h 18"/>
                <a:gd name="T14" fmla="*/ 12 w 20"/>
                <a:gd name="T15" fmla="*/ 18 h 18"/>
                <a:gd name="T16" fmla="*/ 12 w 20"/>
                <a:gd name="T17" fmla="*/ 18 h 18"/>
                <a:gd name="T18" fmla="*/ 18 w 20"/>
                <a:gd name="T19" fmla="*/ 7 h 18"/>
                <a:gd name="T20" fmla="*/ 10 w 20"/>
                <a:gd name="T21" fmla="*/ 0 h 18"/>
                <a:gd name="T22" fmla="*/ 11 w 20"/>
                <a:gd name="T23" fmla="*/ 15 h 18"/>
                <a:gd name="T24" fmla="*/ 11 w 20"/>
                <a:gd name="T25" fmla="*/ 15 h 18"/>
                <a:gd name="T26" fmla="*/ 10 w 20"/>
                <a:gd name="T27" fmla="*/ 15 h 18"/>
                <a:gd name="T28" fmla="*/ 4 w 20"/>
                <a:gd name="T29" fmla="*/ 11 h 18"/>
                <a:gd name="T30" fmla="*/ 8 w 20"/>
                <a:gd name="T31" fmla="*/ 3 h 18"/>
                <a:gd name="T32" fmla="*/ 8 w 20"/>
                <a:gd name="T33" fmla="*/ 3 h 18"/>
                <a:gd name="T34" fmla="*/ 10 w 20"/>
                <a:gd name="T35" fmla="*/ 3 h 18"/>
                <a:gd name="T36" fmla="*/ 16 w 20"/>
                <a:gd name="T37" fmla="*/ 8 h 18"/>
                <a:gd name="T38" fmla="*/ 11 w 20"/>
                <a:gd name="T3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3" y="2"/>
                    <a:pt x="2" y="4"/>
                  </a:cubicBezTo>
                  <a:cubicBezTo>
                    <a:pt x="0" y="6"/>
                    <a:pt x="0" y="9"/>
                    <a:pt x="1" y="11"/>
                  </a:cubicBezTo>
                  <a:cubicBezTo>
                    <a:pt x="2" y="15"/>
                    <a:pt x="5" y="18"/>
                    <a:pt x="10" y="18"/>
                  </a:cubicBezTo>
                  <a:cubicBezTo>
                    <a:pt x="10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17"/>
                    <a:pt x="20" y="12"/>
                    <a:pt x="18" y="7"/>
                  </a:cubicBezTo>
                  <a:cubicBezTo>
                    <a:pt x="17" y="3"/>
                    <a:pt x="14" y="0"/>
                    <a:pt x="10" y="0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2" y="3"/>
                    <a:pt x="15" y="5"/>
                    <a:pt x="16" y="8"/>
                  </a:cubicBezTo>
                  <a:cubicBezTo>
                    <a:pt x="16" y="11"/>
                    <a:pt x="14" y="14"/>
                    <a:pt x="11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6609" y="3411"/>
              <a:ext cx="449" cy="439"/>
            </a:xfrm>
            <a:custGeom>
              <a:avLst/>
              <a:gdLst>
                <a:gd name="T0" fmla="*/ 38 w 43"/>
                <a:gd name="T1" fmla="*/ 17 h 42"/>
                <a:gd name="T2" fmla="*/ 40 w 43"/>
                <a:gd name="T3" fmla="*/ 11 h 42"/>
                <a:gd name="T4" fmla="*/ 35 w 43"/>
                <a:gd name="T5" fmla="*/ 7 h 42"/>
                <a:gd name="T6" fmla="*/ 30 w 43"/>
                <a:gd name="T7" fmla="*/ 7 h 42"/>
                <a:gd name="T8" fmla="*/ 27 w 43"/>
                <a:gd name="T9" fmla="*/ 1 h 42"/>
                <a:gd name="T10" fmla="*/ 22 w 43"/>
                <a:gd name="T11" fmla="*/ 0 h 42"/>
                <a:gd name="T12" fmla="*/ 18 w 43"/>
                <a:gd name="T13" fmla="*/ 5 h 42"/>
                <a:gd name="T14" fmla="*/ 13 w 43"/>
                <a:gd name="T15" fmla="*/ 3 h 42"/>
                <a:gd name="T16" fmla="*/ 7 w 43"/>
                <a:gd name="T17" fmla="*/ 6 h 42"/>
                <a:gd name="T18" fmla="*/ 7 w 43"/>
                <a:gd name="T19" fmla="*/ 12 h 42"/>
                <a:gd name="T20" fmla="*/ 3 w 43"/>
                <a:gd name="T21" fmla="*/ 14 h 42"/>
                <a:gd name="T22" fmla="*/ 0 w 43"/>
                <a:gd name="T23" fmla="*/ 20 h 42"/>
                <a:gd name="T24" fmla="*/ 5 w 43"/>
                <a:gd name="T25" fmla="*/ 25 h 42"/>
                <a:gd name="T26" fmla="*/ 3 w 43"/>
                <a:gd name="T27" fmla="*/ 31 h 42"/>
                <a:gd name="T28" fmla="*/ 8 w 43"/>
                <a:gd name="T29" fmla="*/ 36 h 42"/>
                <a:gd name="T30" fmla="*/ 13 w 43"/>
                <a:gd name="T31" fmla="*/ 35 h 42"/>
                <a:gd name="T32" fmla="*/ 16 w 43"/>
                <a:gd name="T33" fmla="*/ 41 h 42"/>
                <a:gd name="T34" fmla="*/ 21 w 43"/>
                <a:gd name="T35" fmla="*/ 42 h 42"/>
                <a:gd name="T36" fmla="*/ 22 w 43"/>
                <a:gd name="T37" fmla="*/ 41 h 42"/>
                <a:gd name="T38" fmla="*/ 26 w 43"/>
                <a:gd name="T39" fmla="*/ 37 h 42"/>
                <a:gd name="T40" fmla="*/ 32 w 43"/>
                <a:gd name="T41" fmla="*/ 40 h 42"/>
                <a:gd name="T42" fmla="*/ 36 w 43"/>
                <a:gd name="T43" fmla="*/ 35 h 42"/>
                <a:gd name="T44" fmla="*/ 38 w 43"/>
                <a:gd name="T45" fmla="*/ 28 h 42"/>
                <a:gd name="T46" fmla="*/ 42 w 43"/>
                <a:gd name="T47" fmla="*/ 27 h 42"/>
                <a:gd name="T48" fmla="*/ 41 w 43"/>
                <a:gd name="T49" fmla="*/ 20 h 42"/>
                <a:gd name="T50" fmla="*/ 38 w 43"/>
                <a:gd name="T51" fmla="*/ 25 h 42"/>
                <a:gd name="T52" fmla="*/ 33 w 43"/>
                <a:gd name="T53" fmla="*/ 35 h 42"/>
                <a:gd name="T54" fmla="*/ 25 w 43"/>
                <a:gd name="T55" fmla="*/ 35 h 42"/>
                <a:gd name="T56" fmla="*/ 20 w 43"/>
                <a:gd name="T57" fmla="*/ 39 h 42"/>
                <a:gd name="T58" fmla="*/ 14 w 43"/>
                <a:gd name="T59" fmla="*/ 33 h 42"/>
                <a:gd name="T60" fmla="*/ 7 w 43"/>
                <a:gd name="T61" fmla="*/ 33 h 42"/>
                <a:gd name="T62" fmla="*/ 8 w 43"/>
                <a:gd name="T63" fmla="*/ 24 h 42"/>
                <a:gd name="T64" fmla="*/ 4 w 43"/>
                <a:gd name="T65" fmla="*/ 17 h 42"/>
                <a:gd name="T66" fmla="*/ 10 w 43"/>
                <a:gd name="T67" fmla="*/ 14 h 42"/>
                <a:gd name="T68" fmla="*/ 12 w 43"/>
                <a:gd name="T69" fmla="*/ 6 h 42"/>
                <a:gd name="T70" fmla="*/ 18 w 43"/>
                <a:gd name="T71" fmla="*/ 8 h 42"/>
                <a:gd name="T72" fmla="*/ 23 w 43"/>
                <a:gd name="T73" fmla="*/ 3 h 42"/>
                <a:gd name="T74" fmla="*/ 29 w 43"/>
                <a:gd name="T75" fmla="*/ 9 h 42"/>
                <a:gd name="T76" fmla="*/ 36 w 43"/>
                <a:gd name="T77" fmla="*/ 10 h 42"/>
                <a:gd name="T78" fmla="*/ 35 w 43"/>
                <a:gd name="T79" fmla="*/ 18 h 42"/>
                <a:gd name="T80" fmla="*/ 39 w 43"/>
                <a:gd name="T8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42">
                  <a:moveTo>
                    <a:pt x="41" y="20"/>
                  </a:moveTo>
                  <a:cubicBezTo>
                    <a:pt x="40" y="20"/>
                    <a:pt x="38" y="19"/>
                    <a:pt x="38" y="17"/>
                  </a:cubicBezTo>
                  <a:cubicBezTo>
                    <a:pt x="37" y="16"/>
                    <a:pt x="38" y="14"/>
                    <a:pt x="40" y="13"/>
                  </a:cubicBezTo>
                  <a:cubicBezTo>
                    <a:pt x="40" y="13"/>
                    <a:pt x="40" y="12"/>
                    <a:pt x="40" y="11"/>
                  </a:cubicBezTo>
                  <a:cubicBezTo>
                    <a:pt x="39" y="9"/>
                    <a:pt x="38" y="8"/>
                    <a:pt x="37" y="7"/>
                  </a:cubicBezTo>
                  <a:cubicBezTo>
                    <a:pt x="36" y="6"/>
                    <a:pt x="36" y="6"/>
                    <a:pt x="35" y="7"/>
                  </a:cubicBezTo>
                  <a:cubicBezTo>
                    <a:pt x="35" y="7"/>
                    <a:pt x="34" y="7"/>
                    <a:pt x="33" y="7"/>
                  </a:cubicBezTo>
                  <a:cubicBezTo>
                    <a:pt x="32" y="8"/>
                    <a:pt x="31" y="7"/>
                    <a:pt x="30" y="7"/>
                  </a:cubicBezTo>
                  <a:cubicBezTo>
                    <a:pt x="29" y="6"/>
                    <a:pt x="28" y="4"/>
                    <a:pt x="29" y="3"/>
                  </a:cubicBezTo>
                  <a:cubicBezTo>
                    <a:pt x="29" y="2"/>
                    <a:pt x="28" y="1"/>
                    <a:pt x="27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4" y="4"/>
                    <a:pt x="13" y="3"/>
                  </a:cubicBezTo>
                  <a:cubicBezTo>
                    <a:pt x="13" y="2"/>
                    <a:pt x="12" y="2"/>
                    <a:pt x="11" y="3"/>
                  </a:cubicBezTo>
                  <a:cubicBezTo>
                    <a:pt x="10" y="3"/>
                    <a:pt x="8" y="4"/>
                    <a:pt x="7" y="6"/>
                  </a:cubicBezTo>
                  <a:cubicBezTo>
                    <a:pt x="6" y="6"/>
                    <a:pt x="6" y="7"/>
                    <a:pt x="7" y="8"/>
                  </a:cubicBezTo>
                  <a:cubicBezTo>
                    <a:pt x="8" y="9"/>
                    <a:pt x="8" y="11"/>
                    <a:pt x="7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1" y="14"/>
                    <a:pt x="1" y="15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5" y="23"/>
                    <a:pt x="5" y="25"/>
                  </a:cubicBezTo>
                  <a:cubicBezTo>
                    <a:pt x="6" y="27"/>
                    <a:pt x="5" y="28"/>
                    <a:pt x="3" y="29"/>
                  </a:cubicBezTo>
                  <a:cubicBezTo>
                    <a:pt x="3" y="30"/>
                    <a:pt x="3" y="31"/>
                    <a:pt x="3" y="31"/>
                  </a:cubicBezTo>
                  <a:cubicBezTo>
                    <a:pt x="4" y="33"/>
                    <a:pt x="5" y="34"/>
                    <a:pt x="6" y="36"/>
                  </a:cubicBezTo>
                  <a:cubicBezTo>
                    <a:pt x="7" y="36"/>
                    <a:pt x="8" y="36"/>
                    <a:pt x="8" y="36"/>
                  </a:cubicBezTo>
                  <a:cubicBezTo>
                    <a:pt x="9" y="35"/>
                    <a:pt x="9" y="35"/>
                    <a:pt x="10" y="35"/>
                  </a:cubicBezTo>
                  <a:cubicBezTo>
                    <a:pt x="11" y="35"/>
                    <a:pt x="12" y="35"/>
                    <a:pt x="13" y="35"/>
                  </a:cubicBezTo>
                  <a:cubicBezTo>
                    <a:pt x="14" y="36"/>
                    <a:pt x="15" y="38"/>
                    <a:pt x="15" y="40"/>
                  </a:cubicBezTo>
                  <a:cubicBezTo>
                    <a:pt x="14" y="41"/>
                    <a:pt x="15" y="41"/>
                    <a:pt x="16" y="41"/>
                  </a:cubicBezTo>
                  <a:cubicBezTo>
                    <a:pt x="17" y="42"/>
                    <a:pt x="19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2"/>
                    <a:pt x="22" y="42"/>
                    <a:pt x="22" y="41"/>
                  </a:cubicBezTo>
                  <a:cubicBezTo>
                    <a:pt x="23" y="39"/>
                    <a:pt x="24" y="38"/>
                    <a:pt x="25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27" y="37"/>
                    <a:pt x="29" y="38"/>
                    <a:pt x="30" y="39"/>
                  </a:cubicBezTo>
                  <a:cubicBezTo>
                    <a:pt x="30" y="40"/>
                    <a:pt x="31" y="40"/>
                    <a:pt x="32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6"/>
                    <a:pt x="37" y="35"/>
                    <a:pt x="36" y="35"/>
                  </a:cubicBezTo>
                  <a:cubicBezTo>
                    <a:pt x="35" y="33"/>
                    <a:pt x="35" y="31"/>
                    <a:pt x="36" y="30"/>
                  </a:cubicBezTo>
                  <a:cubicBezTo>
                    <a:pt x="36" y="29"/>
                    <a:pt x="37" y="28"/>
                    <a:pt x="38" y="28"/>
                  </a:cubicBezTo>
                  <a:cubicBezTo>
                    <a:pt x="39" y="28"/>
                    <a:pt x="40" y="28"/>
                    <a:pt x="40" y="28"/>
                  </a:cubicBezTo>
                  <a:cubicBezTo>
                    <a:pt x="41" y="28"/>
                    <a:pt x="42" y="28"/>
                    <a:pt x="42" y="27"/>
                  </a:cubicBezTo>
                  <a:cubicBezTo>
                    <a:pt x="42" y="25"/>
                    <a:pt x="43" y="24"/>
                    <a:pt x="43" y="22"/>
                  </a:cubicBezTo>
                  <a:cubicBezTo>
                    <a:pt x="43" y="21"/>
                    <a:pt x="42" y="20"/>
                    <a:pt x="41" y="20"/>
                  </a:cubicBezTo>
                  <a:close/>
                  <a:moveTo>
                    <a:pt x="39" y="25"/>
                  </a:moveTo>
                  <a:cubicBezTo>
                    <a:pt x="39" y="25"/>
                    <a:pt x="38" y="25"/>
                    <a:pt x="38" y="25"/>
                  </a:cubicBezTo>
                  <a:cubicBezTo>
                    <a:pt x="36" y="26"/>
                    <a:pt x="34" y="27"/>
                    <a:pt x="33" y="28"/>
                  </a:cubicBezTo>
                  <a:cubicBezTo>
                    <a:pt x="32" y="30"/>
                    <a:pt x="32" y="33"/>
                    <a:pt x="33" y="35"/>
                  </a:cubicBezTo>
                  <a:cubicBezTo>
                    <a:pt x="33" y="36"/>
                    <a:pt x="32" y="36"/>
                    <a:pt x="31" y="37"/>
                  </a:cubicBezTo>
                  <a:cubicBezTo>
                    <a:pt x="30" y="35"/>
                    <a:pt x="27" y="34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2" y="35"/>
                    <a:pt x="20" y="37"/>
                    <a:pt x="20" y="39"/>
                  </a:cubicBezTo>
                  <a:cubicBezTo>
                    <a:pt x="19" y="39"/>
                    <a:pt x="18" y="39"/>
                    <a:pt x="18" y="39"/>
                  </a:cubicBezTo>
                  <a:cubicBezTo>
                    <a:pt x="18" y="37"/>
                    <a:pt x="16" y="34"/>
                    <a:pt x="14" y="33"/>
                  </a:cubicBezTo>
                  <a:cubicBezTo>
                    <a:pt x="13" y="32"/>
                    <a:pt x="11" y="32"/>
                    <a:pt x="9" y="32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2"/>
                    <a:pt x="7" y="32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7" y="22"/>
                    <a:pt x="6" y="20"/>
                    <a:pt x="3" y="19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7" y="17"/>
                    <a:pt x="9" y="15"/>
                    <a:pt x="10" y="14"/>
                  </a:cubicBezTo>
                  <a:cubicBezTo>
                    <a:pt x="11" y="12"/>
                    <a:pt x="11" y="9"/>
                    <a:pt x="10" y="7"/>
                  </a:cubicBezTo>
                  <a:cubicBezTo>
                    <a:pt x="11" y="7"/>
                    <a:pt x="11" y="6"/>
                    <a:pt x="12" y="6"/>
                  </a:cubicBezTo>
                  <a:cubicBezTo>
                    <a:pt x="13" y="7"/>
                    <a:pt x="15" y="8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7"/>
                    <a:pt x="23" y="5"/>
                    <a:pt x="23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5" y="6"/>
                    <a:pt x="27" y="8"/>
                    <a:pt x="29" y="9"/>
                  </a:cubicBezTo>
                  <a:cubicBezTo>
                    <a:pt x="30" y="10"/>
                    <a:pt x="32" y="11"/>
                    <a:pt x="34" y="10"/>
                  </a:cubicBezTo>
                  <a:cubicBezTo>
                    <a:pt x="35" y="10"/>
                    <a:pt x="35" y="10"/>
                    <a:pt x="36" y="10"/>
                  </a:cubicBezTo>
                  <a:cubicBezTo>
                    <a:pt x="36" y="10"/>
                    <a:pt x="37" y="11"/>
                    <a:pt x="37" y="11"/>
                  </a:cubicBezTo>
                  <a:cubicBezTo>
                    <a:pt x="35" y="13"/>
                    <a:pt x="34" y="16"/>
                    <a:pt x="35" y="18"/>
                  </a:cubicBezTo>
                  <a:cubicBezTo>
                    <a:pt x="36" y="20"/>
                    <a:pt x="37" y="22"/>
                    <a:pt x="40" y="23"/>
                  </a:cubicBezTo>
                  <a:cubicBezTo>
                    <a:pt x="40" y="24"/>
                    <a:pt x="40" y="24"/>
                    <a:pt x="39" y="2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>
              <a:spLocks noEditPoints="1"/>
            </p:cNvSpPr>
            <p:nvPr/>
          </p:nvSpPr>
          <p:spPr bwMode="auto">
            <a:xfrm>
              <a:off x="7110" y="3505"/>
              <a:ext cx="146" cy="125"/>
            </a:xfrm>
            <a:custGeom>
              <a:avLst/>
              <a:gdLst>
                <a:gd name="T0" fmla="*/ 8 w 14"/>
                <a:gd name="T1" fmla="*/ 0 h 12"/>
                <a:gd name="T2" fmla="*/ 6 w 14"/>
                <a:gd name="T3" fmla="*/ 0 h 12"/>
                <a:gd name="T4" fmla="*/ 1 w 14"/>
                <a:gd name="T5" fmla="*/ 5 h 12"/>
                <a:gd name="T6" fmla="*/ 5 w 14"/>
                <a:gd name="T7" fmla="*/ 12 h 12"/>
                <a:gd name="T8" fmla="*/ 7 w 14"/>
                <a:gd name="T9" fmla="*/ 12 h 12"/>
                <a:gd name="T10" fmla="*/ 8 w 14"/>
                <a:gd name="T11" fmla="*/ 12 h 12"/>
                <a:gd name="T12" fmla="*/ 13 w 14"/>
                <a:gd name="T13" fmla="*/ 7 h 12"/>
                <a:gd name="T14" fmla="*/ 8 w 14"/>
                <a:gd name="T15" fmla="*/ 0 h 12"/>
                <a:gd name="T16" fmla="*/ 10 w 14"/>
                <a:gd name="T17" fmla="*/ 7 h 12"/>
                <a:gd name="T18" fmla="*/ 8 w 14"/>
                <a:gd name="T19" fmla="*/ 9 h 12"/>
                <a:gd name="T20" fmla="*/ 7 w 14"/>
                <a:gd name="T21" fmla="*/ 9 h 12"/>
                <a:gd name="T22" fmla="*/ 6 w 14"/>
                <a:gd name="T23" fmla="*/ 9 h 12"/>
                <a:gd name="T24" fmla="*/ 4 w 14"/>
                <a:gd name="T25" fmla="*/ 8 h 12"/>
                <a:gd name="T26" fmla="*/ 4 w 14"/>
                <a:gd name="T27" fmla="*/ 5 h 12"/>
                <a:gd name="T28" fmla="*/ 6 w 14"/>
                <a:gd name="T29" fmla="*/ 3 h 12"/>
                <a:gd name="T30" fmla="*/ 7 w 14"/>
                <a:gd name="T31" fmla="*/ 3 h 12"/>
                <a:gd name="T32" fmla="*/ 8 w 14"/>
                <a:gd name="T33" fmla="*/ 3 h 12"/>
                <a:gd name="T34" fmla="*/ 10 w 14"/>
                <a:gd name="T3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2" y="2"/>
                    <a:pt x="1" y="5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11" y="11"/>
                    <a:pt x="12" y="10"/>
                    <a:pt x="13" y="7"/>
                  </a:cubicBezTo>
                  <a:cubicBezTo>
                    <a:pt x="14" y="4"/>
                    <a:pt x="12" y="1"/>
                    <a:pt x="8" y="0"/>
                  </a:cubicBezTo>
                  <a:close/>
                  <a:moveTo>
                    <a:pt x="10" y="7"/>
                  </a:moveTo>
                  <a:cubicBezTo>
                    <a:pt x="10" y="8"/>
                    <a:pt x="9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9" y="3"/>
                    <a:pt x="10" y="5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7037" y="3432"/>
              <a:ext cx="282" cy="271"/>
            </a:xfrm>
            <a:custGeom>
              <a:avLst/>
              <a:gdLst>
                <a:gd name="T0" fmla="*/ 25 w 27"/>
                <a:gd name="T1" fmla="*/ 8 h 26"/>
                <a:gd name="T2" fmla="*/ 23 w 27"/>
                <a:gd name="T3" fmla="*/ 5 h 26"/>
                <a:gd name="T4" fmla="*/ 20 w 27"/>
                <a:gd name="T5" fmla="*/ 1 h 26"/>
                <a:gd name="T6" fmla="*/ 17 w 27"/>
                <a:gd name="T7" fmla="*/ 2 h 26"/>
                <a:gd name="T8" fmla="*/ 15 w 27"/>
                <a:gd name="T9" fmla="*/ 1 h 26"/>
                <a:gd name="T10" fmla="*/ 10 w 27"/>
                <a:gd name="T11" fmla="*/ 0 h 26"/>
                <a:gd name="T12" fmla="*/ 8 w 27"/>
                <a:gd name="T13" fmla="*/ 4 h 26"/>
                <a:gd name="T14" fmla="*/ 6 w 27"/>
                <a:gd name="T15" fmla="*/ 4 h 26"/>
                <a:gd name="T16" fmla="*/ 2 w 27"/>
                <a:gd name="T17" fmla="*/ 6 h 26"/>
                <a:gd name="T18" fmla="*/ 3 w 27"/>
                <a:gd name="T19" fmla="*/ 10 h 26"/>
                <a:gd name="T20" fmla="*/ 2 w 27"/>
                <a:gd name="T21" fmla="*/ 12 h 26"/>
                <a:gd name="T22" fmla="*/ 1 w 27"/>
                <a:gd name="T23" fmla="*/ 17 h 26"/>
                <a:gd name="T24" fmla="*/ 5 w 27"/>
                <a:gd name="T25" fmla="*/ 19 h 26"/>
                <a:gd name="T26" fmla="*/ 5 w 27"/>
                <a:gd name="T27" fmla="*/ 23 h 26"/>
                <a:gd name="T28" fmla="*/ 9 w 27"/>
                <a:gd name="T29" fmla="*/ 24 h 26"/>
                <a:gd name="T30" fmla="*/ 11 w 27"/>
                <a:gd name="T31" fmla="*/ 23 h 26"/>
                <a:gd name="T32" fmla="*/ 14 w 27"/>
                <a:gd name="T33" fmla="*/ 26 h 26"/>
                <a:gd name="T34" fmla="*/ 17 w 27"/>
                <a:gd name="T35" fmla="*/ 26 h 26"/>
                <a:gd name="T36" fmla="*/ 19 w 27"/>
                <a:gd name="T37" fmla="*/ 24 h 26"/>
                <a:gd name="T38" fmla="*/ 20 w 27"/>
                <a:gd name="T39" fmla="*/ 22 h 26"/>
                <a:gd name="T40" fmla="*/ 24 w 27"/>
                <a:gd name="T41" fmla="*/ 22 h 26"/>
                <a:gd name="T42" fmla="*/ 25 w 27"/>
                <a:gd name="T43" fmla="*/ 17 h 26"/>
                <a:gd name="T44" fmla="*/ 26 w 27"/>
                <a:gd name="T45" fmla="*/ 14 h 26"/>
                <a:gd name="T46" fmla="*/ 27 w 27"/>
                <a:gd name="T47" fmla="*/ 14 h 26"/>
                <a:gd name="T48" fmla="*/ 27 w 27"/>
                <a:gd name="T49" fmla="*/ 9 h 26"/>
                <a:gd name="T50" fmla="*/ 22 w 27"/>
                <a:gd name="T51" fmla="*/ 15 h 26"/>
                <a:gd name="T52" fmla="*/ 22 w 27"/>
                <a:gd name="T53" fmla="*/ 19 h 26"/>
                <a:gd name="T54" fmla="*/ 18 w 27"/>
                <a:gd name="T55" fmla="*/ 20 h 26"/>
                <a:gd name="T56" fmla="*/ 15 w 27"/>
                <a:gd name="T57" fmla="*/ 23 h 26"/>
                <a:gd name="T58" fmla="*/ 11 w 27"/>
                <a:gd name="T59" fmla="*/ 20 h 26"/>
                <a:gd name="T60" fmla="*/ 8 w 27"/>
                <a:gd name="T61" fmla="*/ 22 h 26"/>
                <a:gd name="T62" fmla="*/ 7 w 27"/>
                <a:gd name="T63" fmla="*/ 17 h 26"/>
                <a:gd name="T64" fmla="*/ 4 w 27"/>
                <a:gd name="T65" fmla="*/ 14 h 26"/>
                <a:gd name="T66" fmla="*/ 5 w 27"/>
                <a:gd name="T67" fmla="*/ 7 h 26"/>
                <a:gd name="T68" fmla="*/ 8 w 27"/>
                <a:gd name="T69" fmla="*/ 7 h 26"/>
                <a:gd name="T70" fmla="*/ 12 w 27"/>
                <a:gd name="T71" fmla="*/ 3 h 26"/>
                <a:gd name="T72" fmla="*/ 16 w 27"/>
                <a:gd name="T73" fmla="*/ 5 h 26"/>
                <a:gd name="T74" fmla="*/ 20 w 27"/>
                <a:gd name="T75" fmla="*/ 4 h 26"/>
                <a:gd name="T76" fmla="*/ 21 w 27"/>
                <a:gd name="T77" fmla="*/ 9 h 26"/>
                <a:gd name="T78" fmla="*/ 24 w 27"/>
                <a:gd name="T7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26">
                  <a:moveTo>
                    <a:pt x="25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3" y="8"/>
                    <a:pt x="23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4" y="5"/>
                    <a:pt x="24" y="4"/>
                    <a:pt x="23" y="3"/>
                  </a:cubicBezTo>
                  <a:cubicBezTo>
                    <a:pt x="22" y="2"/>
                    <a:pt x="21" y="2"/>
                    <a:pt x="20" y="1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2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4" y="10"/>
                    <a:pt x="3" y="10"/>
                  </a:cubicBezTo>
                  <a:cubicBezTo>
                    <a:pt x="3" y="11"/>
                    <a:pt x="3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4" y="18"/>
                    <a:pt x="4" y="18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8" y="25"/>
                    <a:pt x="9" y="25"/>
                    <a:pt x="9" y="24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4"/>
                    <a:pt x="13" y="24"/>
                    <a:pt x="13" y="25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3"/>
                    <a:pt x="23" y="23"/>
                    <a:pt x="24" y="22"/>
                  </a:cubicBezTo>
                  <a:cubicBezTo>
                    <a:pt x="24" y="21"/>
                    <a:pt x="25" y="20"/>
                    <a:pt x="26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4" y="16"/>
                    <a:pt x="24" y="15"/>
                  </a:cubicBezTo>
                  <a:cubicBezTo>
                    <a:pt x="25" y="15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1"/>
                    <a:pt x="27" y="10"/>
                    <a:pt x="27" y="9"/>
                  </a:cubicBezTo>
                  <a:cubicBezTo>
                    <a:pt x="27" y="9"/>
                    <a:pt x="26" y="8"/>
                    <a:pt x="25" y="8"/>
                  </a:cubicBezTo>
                  <a:close/>
                  <a:moveTo>
                    <a:pt x="22" y="15"/>
                  </a:moveTo>
                  <a:cubicBezTo>
                    <a:pt x="21" y="16"/>
                    <a:pt x="22" y="18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7" y="20"/>
                    <a:pt x="16" y="22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5" y="22"/>
                    <a:pt x="14" y="21"/>
                    <a:pt x="12" y="21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1"/>
                  </a:cubicBezTo>
                  <a:cubicBezTo>
                    <a:pt x="9" y="21"/>
                    <a:pt x="8" y="21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8" y="18"/>
                    <a:pt x="7" y="17"/>
                  </a:cubicBezTo>
                  <a:cubicBezTo>
                    <a:pt x="6" y="16"/>
                    <a:pt x="5" y="15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4"/>
                    <a:pt x="6" y="13"/>
                    <a:pt x="6" y="11"/>
                  </a:cubicBezTo>
                  <a:cubicBezTo>
                    <a:pt x="7" y="10"/>
                    <a:pt x="6" y="8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7"/>
                    <a:pt x="9" y="7"/>
                    <a:pt x="10" y="6"/>
                  </a:cubicBezTo>
                  <a:cubicBezTo>
                    <a:pt x="11" y="5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9" y="5"/>
                    <a:pt x="19" y="5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6"/>
                    <a:pt x="20" y="8"/>
                    <a:pt x="21" y="9"/>
                  </a:cubicBezTo>
                  <a:cubicBezTo>
                    <a:pt x="21" y="10"/>
                    <a:pt x="23" y="11"/>
                    <a:pt x="24" y="11"/>
                  </a:cubicBezTo>
                  <a:cubicBezTo>
                    <a:pt x="24" y="11"/>
                    <a:pt x="24" y="11"/>
                    <a:pt x="24" y="12"/>
                  </a:cubicBezTo>
                  <a:cubicBezTo>
                    <a:pt x="23" y="12"/>
                    <a:pt x="22" y="13"/>
                    <a:pt x="22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5940" y="1717"/>
              <a:ext cx="199" cy="188"/>
            </a:xfrm>
            <a:custGeom>
              <a:avLst/>
              <a:gdLst>
                <a:gd name="T0" fmla="*/ 9 w 19"/>
                <a:gd name="T1" fmla="*/ 0 h 18"/>
                <a:gd name="T2" fmla="*/ 9 w 19"/>
                <a:gd name="T3" fmla="*/ 0 h 18"/>
                <a:gd name="T4" fmla="*/ 3 w 19"/>
                <a:gd name="T5" fmla="*/ 2 h 18"/>
                <a:gd name="T6" fmla="*/ 0 w 19"/>
                <a:gd name="T7" fmla="*/ 9 h 18"/>
                <a:gd name="T8" fmla="*/ 9 w 19"/>
                <a:gd name="T9" fmla="*/ 18 h 18"/>
                <a:gd name="T10" fmla="*/ 10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  <a:gd name="T16" fmla="*/ 10 w 19"/>
                <a:gd name="T17" fmla="*/ 15 h 18"/>
                <a:gd name="T18" fmla="*/ 9 w 19"/>
                <a:gd name="T19" fmla="*/ 15 h 18"/>
                <a:gd name="T20" fmla="*/ 3 w 19"/>
                <a:gd name="T21" fmla="*/ 9 h 18"/>
                <a:gd name="T22" fmla="*/ 5 w 19"/>
                <a:gd name="T23" fmla="*/ 4 h 18"/>
                <a:gd name="T24" fmla="*/ 9 w 19"/>
                <a:gd name="T25" fmla="*/ 3 h 18"/>
                <a:gd name="T26" fmla="*/ 9 w 19"/>
                <a:gd name="T27" fmla="*/ 3 h 18"/>
                <a:gd name="T28" fmla="*/ 16 w 19"/>
                <a:gd name="T29" fmla="*/ 9 h 18"/>
                <a:gd name="T30" fmla="*/ 10 w 19"/>
                <a:gd name="T31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1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0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7"/>
                    <a:pt x="4" y="6"/>
                    <a:pt x="5" y="4"/>
                  </a:cubicBezTo>
                  <a:cubicBezTo>
                    <a:pt x="6" y="3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3" y="3"/>
                    <a:pt x="16" y="5"/>
                    <a:pt x="16" y="9"/>
                  </a:cubicBezTo>
                  <a:cubicBezTo>
                    <a:pt x="16" y="12"/>
                    <a:pt x="13" y="15"/>
                    <a:pt x="10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>
              <a:spLocks noEditPoints="1"/>
            </p:cNvSpPr>
            <p:nvPr/>
          </p:nvSpPr>
          <p:spPr bwMode="auto">
            <a:xfrm>
              <a:off x="5825" y="1591"/>
              <a:ext cx="428" cy="429"/>
            </a:xfrm>
            <a:custGeom>
              <a:avLst/>
              <a:gdLst>
                <a:gd name="T0" fmla="*/ 32 w 41"/>
                <a:gd name="T1" fmla="*/ 32 h 41"/>
                <a:gd name="T2" fmla="*/ 37 w 41"/>
                <a:gd name="T3" fmla="*/ 32 h 41"/>
                <a:gd name="T4" fmla="*/ 41 w 41"/>
                <a:gd name="T5" fmla="*/ 26 h 41"/>
                <a:gd name="T6" fmla="*/ 37 w 41"/>
                <a:gd name="T7" fmla="*/ 21 h 41"/>
                <a:gd name="T8" fmla="*/ 41 w 41"/>
                <a:gd name="T9" fmla="*/ 15 h 41"/>
                <a:gd name="T10" fmla="*/ 37 w 41"/>
                <a:gd name="T11" fmla="*/ 9 h 41"/>
                <a:gd name="T12" fmla="*/ 32 w 41"/>
                <a:gd name="T13" fmla="*/ 9 h 41"/>
                <a:gd name="T14" fmla="*/ 31 w 41"/>
                <a:gd name="T15" fmla="*/ 2 h 41"/>
                <a:gd name="T16" fmla="*/ 24 w 41"/>
                <a:gd name="T17" fmla="*/ 1 h 41"/>
                <a:gd name="T18" fmla="*/ 16 w 41"/>
                <a:gd name="T19" fmla="*/ 1 h 41"/>
                <a:gd name="T20" fmla="*/ 15 w 41"/>
                <a:gd name="T21" fmla="*/ 0 h 41"/>
                <a:gd name="T22" fmla="*/ 9 w 41"/>
                <a:gd name="T23" fmla="*/ 4 h 41"/>
                <a:gd name="T24" fmla="*/ 6 w 41"/>
                <a:gd name="T25" fmla="*/ 10 h 41"/>
                <a:gd name="T26" fmla="*/ 2 w 41"/>
                <a:gd name="T27" fmla="*/ 10 h 41"/>
                <a:gd name="T28" fmla="*/ 1 w 41"/>
                <a:gd name="T29" fmla="*/ 17 h 41"/>
                <a:gd name="T30" fmla="*/ 1 w 41"/>
                <a:gd name="T31" fmla="*/ 25 h 41"/>
                <a:gd name="T32" fmla="*/ 2 w 41"/>
                <a:gd name="T33" fmla="*/ 32 h 41"/>
                <a:gd name="T34" fmla="*/ 6 w 41"/>
                <a:gd name="T35" fmla="*/ 32 h 41"/>
                <a:gd name="T36" fmla="*/ 10 w 41"/>
                <a:gd name="T37" fmla="*/ 37 h 41"/>
                <a:gd name="T38" fmla="*/ 15 w 41"/>
                <a:gd name="T39" fmla="*/ 41 h 41"/>
                <a:gd name="T40" fmla="*/ 16 w 41"/>
                <a:gd name="T41" fmla="*/ 41 h 41"/>
                <a:gd name="T42" fmla="*/ 21 w 41"/>
                <a:gd name="T43" fmla="*/ 38 h 41"/>
                <a:gd name="T44" fmla="*/ 26 w 41"/>
                <a:gd name="T45" fmla="*/ 41 h 41"/>
                <a:gd name="T46" fmla="*/ 31 w 41"/>
                <a:gd name="T47" fmla="*/ 39 h 41"/>
                <a:gd name="T48" fmla="*/ 29 w 41"/>
                <a:gd name="T49" fmla="*/ 37 h 41"/>
                <a:gd name="T50" fmla="*/ 21 w 41"/>
                <a:gd name="T51" fmla="*/ 35 h 41"/>
                <a:gd name="T52" fmla="*/ 15 w 41"/>
                <a:gd name="T53" fmla="*/ 38 h 41"/>
                <a:gd name="T54" fmla="*/ 11 w 41"/>
                <a:gd name="T55" fmla="*/ 31 h 41"/>
                <a:gd name="T56" fmla="*/ 3 w 41"/>
                <a:gd name="T57" fmla="*/ 27 h 41"/>
                <a:gd name="T58" fmla="*/ 3 w 41"/>
                <a:gd name="T59" fmla="*/ 15 h 41"/>
                <a:gd name="T60" fmla="*/ 10 w 41"/>
                <a:gd name="T61" fmla="*/ 11 h 41"/>
                <a:gd name="T62" fmla="*/ 14 w 41"/>
                <a:gd name="T63" fmla="*/ 4 h 41"/>
                <a:gd name="T64" fmla="*/ 20 w 41"/>
                <a:gd name="T65" fmla="*/ 7 h 41"/>
                <a:gd name="T66" fmla="*/ 28 w 41"/>
                <a:gd name="T67" fmla="*/ 4 h 41"/>
                <a:gd name="T68" fmla="*/ 37 w 41"/>
                <a:gd name="T69" fmla="*/ 13 h 41"/>
                <a:gd name="T70" fmla="*/ 34 w 41"/>
                <a:gd name="T71" fmla="*/ 21 h 41"/>
                <a:gd name="T72" fmla="*/ 37 w 41"/>
                <a:gd name="T73" fmla="*/ 29 h 41"/>
                <a:gd name="T74" fmla="*/ 30 w 41"/>
                <a:gd name="T75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" h="41">
                  <a:moveTo>
                    <a:pt x="32" y="37"/>
                  </a:moveTo>
                  <a:cubicBezTo>
                    <a:pt x="31" y="36"/>
                    <a:pt x="31" y="34"/>
                    <a:pt x="32" y="32"/>
                  </a:cubicBezTo>
                  <a:cubicBezTo>
                    <a:pt x="33" y="32"/>
                    <a:pt x="34" y="31"/>
                    <a:pt x="35" y="31"/>
                  </a:cubicBezTo>
                  <a:cubicBezTo>
                    <a:pt x="36" y="31"/>
                    <a:pt x="37" y="31"/>
                    <a:pt x="37" y="32"/>
                  </a:cubicBezTo>
                  <a:cubicBezTo>
                    <a:pt x="38" y="32"/>
                    <a:pt x="39" y="32"/>
                    <a:pt x="39" y="31"/>
                  </a:cubicBezTo>
                  <a:cubicBezTo>
                    <a:pt x="40" y="29"/>
                    <a:pt x="41" y="28"/>
                    <a:pt x="41" y="26"/>
                  </a:cubicBezTo>
                  <a:cubicBezTo>
                    <a:pt x="41" y="25"/>
                    <a:pt x="41" y="25"/>
                    <a:pt x="40" y="24"/>
                  </a:cubicBezTo>
                  <a:cubicBezTo>
                    <a:pt x="38" y="24"/>
                    <a:pt x="37" y="22"/>
                    <a:pt x="37" y="21"/>
                  </a:cubicBezTo>
                  <a:cubicBezTo>
                    <a:pt x="37" y="19"/>
                    <a:pt x="38" y="17"/>
                    <a:pt x="40" y="17"/>
                  </a:cubicBezTo>
                  <a:cubicBezTo>
                    <a:pt x="41" y="16"/>
                    <a:pt x="41" y="16"/>
                    <a:pt x="41" y="15"/>
                  </a:cubicBezTo>
                  <a:cubicBezTo>
                    <a:pt x="40" y="13"/>
                    <a:pt x="40" y="12"/>
                    <a:pt x="39" y="10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3" y="9"/>
                    <a:pt x="32" y="9"/>
                  </a:cubicBezTo>
                  <a:cubicBezTo>
                    <a:pt x="31" y="8"/>
                    <a:pt x="31" y="6"/>
                    <a:pt x="31" y="4"/>
                  </a:cubicBezTo>
                  <a:cubicBezTo>
                    <a:pt x="32" y="3"/>
                    <a:pt x="31" y="3"/>
                    <a:pt x="31" y="2"/>
                  </a:cubicBezTo>
                  <a:cubicBezTo>
                    <a:pt x="29" y="1"/>
                    <a:pt x="28" y="1"/>
                    <a:pt x="26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3" y="3"/>
                    <a:pt x="22" y="4"/>
                    <a:pt x="20" y="4"/>
                  </a:cubicBezTo>
                  <a:cubicBezTo>
                    <a:pt x="18" y="4"/>
                    <a:pt x="17" y="3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0" y="6"/>
                    <a:pt x="10" y="8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1" y="12"/>
                    <a:pt x="0" y="14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8"/>
                    <a:pt x="4" y="19"/>
                    <a:pt x="4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1" y="28"/>
                    <a:pt x="1" y="30"/>
                    <a:pt x="2" y="32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7" y="32"/>
                    <a:pt x="8" y="32"/>
                    <a:pt x="9" y="33"/>
                  </a:cubicBezTo>
                  <a:cubicBezTo>
                    <a:pt x="10" y="34"/>
                    <a:pt x="10" y="36"/>
                    <a:pt x="10" y="37"/>
                  </a:cubicBezTo>
                  <a:cubicBezTo>
                    <a:pt x="9" y="38"/>
                    <a:pt x="9" y="39"/>
                    <a:pt x="10" y="39"/>
                  </a:cubicBezTo>
                  <a:cubicBezTo>
                    <a:pt x="12" y="40"/>
                    <a:pt x="13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7" y="41"/>
                    <a:pt x="17" y="40"/>
                  </a:cubicBezTo>
                  <a:cubicBezTo>
                    <a:pt x="17" y="39"/>
                    <a:pt x="19" y="38"/>
                    <a:pt x="21" y="38"/>
                  </a:cubicBezTo>
                  <a:cubicBezTo>
                    <a:pt x="22" y="38"/>
                    <a:pt x="24" y="39"/>
                    <a:pt x="24" y="40"/>
                  </a:cubicBezTo>
                  <a:cubicBezTo>
                    <a:pt x="25" y="41"/>
                    <a:pt x="25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8" y="41"/>
                    <a:pt x="30" y="40"/>
                    <a:pt x="31" y="39"/>
                  </a:cubicBezTo>
                  <a:cubicBezTo>
                    <a:pt x="32" y="39"/>
                    <a:pt x="32" y="38"/>
                    <a:pt x="32" y="37"/>
                  </a:cubicBezTo>
                  <a:close/>
                  <a:moveTo>
                    <a:pt x="29" y="37"/>
                  </a:moveTo>
                  <a:cubicBezTo>
                    <a:pt x="28" y="37"/>
                    <a:pt x="27" y="38"/>
                    <a:pt x="27" y="38"/>
                  </a:cubicBezTo>
                  <a:cubicBezTo>
                    <a:pt x="25" y="36"/>
                    <a:pt x="23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8" y="35"/>
                    <a:pt x="16" y="36"/>
                    <a:pt x="15" y="38"/>
                  </a:cubicBezTo>
                  <a:cubicBezTo>
                    <a:pt x="14" y="38"/>
                    <a:pt x="13" y="38"/>
                    <a:pt x="13" y="37"/>
                  </a:cubicBezTo>
                  <a:cubicBezTo>
                    <a:pt x="13" y="35"/>
                    <a:pt x="13" y="32"/>
                    <a:pt x="11" y="31"/>
                  </a:cubicBezTo>
                  <a:cubicBezTo>
                    <a:pt x="9" y="29"/>
                    <a:pt x="7" y="28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5" y="26"/>
                    <a:pt x="7" y="23"/>
                    <a:pt x="7" y="21"/>
                  </a:cubicBezTo>
                  <a:cubicBezTo>
                    <a:pt x="7" y="19"/>
                    <a:pt x="5" y="16"/>
                    <a:pt x="3" y="15"/>
                  </a:cubicBezTo>
                  <a:cubicBezTo>
                    <a:pt x="3" y="14"/>
                    <a:pt x="4" y="14"/>
                    <a:pt x="4" y="13"/>
                  </a:cubicBezTo>
                  <a:cubicBezTo>
                    <a:pt x="6" y="14"/>
                    <a:pt x="9" y="13"/>
                    <a:pt x="10" y="11"/>
                  </a:cubicBezTo>
                  <a:cubicBezTo>
                    <a:pt x="12" y="9"/>
                    <a:pt x="13" y="7"/>
                    <a:pt x="12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6" y="6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3" y="7"/>
                    <a:pt x="25" y="6"/>
                    <a:pt x="26" y="3"/>
                  </a:cubicBezTo>
                  <a:cubicBezTo>
                    <a:pt x="27" y="4"/>
                    <a:pt x="28" y="4"/>
                    <a:pt x="28" y="4"/>
                  </a:cubicBezTo>
                  <a:cubicBezTo>
                    <a:pt x="28" y="7"/>
                    <a:pt x="28" y="9"/>
                    <a:pt x="30" y="11"/>
                  </a:cubicBezTo>
                  <a:cubicBezTo>
                    <a:pt x="32" y="13"/>
                    <a:pt x="34" y="13"/>
                    <a:pt x="37" y="13"/>
                  </a:cubicBezTo>
                  <a:cubicBezTo>
                    <a:pt x="37" y="13"/>
                    <a:pt x="37" y="14"/>
                    <a:pt x="38" y="15"/>
                  </a:cubicBezTo>
                  <a:cubicBezTo>
                    <a:pt x="36" y="16"/>
                    <a:pt x="34" y="18"/>
                    <a:pt x="34" y="21"/>
                  </a:cubicBezTo>
                  <a:cubicBezTo>
                    <a:pt x="34" y="23"/>
                    <a:pt x="36" y="25"/>
                    <a:pt x="38" y="26"/>
                  </a:cubicBezTo>
                  <a:cubicBezTo>
                    <a:pt x="38" y="27"/>
                    <a:pt x="37" y="28"/>
                    <a:pt x="37" y="29"/>
                  </a:cubicBezTo>
                  <a:cubicBezTo>
                    <a:pt x="36" y="28"/>
                    <a:pt x="36" y="28"/>
                    <a:pt x="35" y="28"/>
                  </a:cubicBezTo>
                  <a:cubicBezTo>
                    <a:pt x="33" y="28"/>
                    <a:pt x="32" y="29"/>
                    <a:pt x="30" y="30"/>
                  </a:cubicBezTo>
                  <a:cubicBezTo>
                    <a:pt x="29" y="32"/>
                    <a:pt x="28" y="35"/>
                    <a:pt x="29" y="3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>
              <a:spLocks noEditPoints="1"/>
            </p:cNvSpPr>
            <p:nvPr/>
          </p:nvSpPr>
          <p:spPr bwMode="auto">
            <a:xfrm>
              <a:off x="6212" y="1999"/>
              <a:ext cx="146" cy="125"/>
            </a:xfrm>
            <a:custGeom>
              <a:avLst/>
              <a:gdLst>
                <a:gd name="T0" fmla="*/ 12 w 14"/>
                <a:gd name="T1" fmla="*/ 8 h 12"/>
                <a:gd name="T2" fmla="*/ 9 w 14"/>
                <a:gd name="T3" fmla="*/ 0 h 12"/>
                <a:gd name="T4" fmla="*/ 7 w 14"/>
                <a:gd name="T5" fmla="*/ 0 h 12"/>
                <a:gd name="T6" fmla="*/ 1 w 14"/>
                <a:gd name="T7" fmla="*/ 3 h 12"/>
                <a:gd name="T8" fmla="*/ 4 w 14"/>
                <a:gd name="T9" fmla="*/ 11 h 12"/>
                <a:gd name="T10" fmla="*/ 7 w 14"/>
                <a:gd name="T11" fmla="*/ 12 h 12"/>
                <a:gd name="T12" fmla="*/ 12 w 14"/>
                <a:gd name="T13" fmla="*/ 8 h 12"/>
                <a:gd name="T14" fmla="*/ 4 w 14"/>
                <a:gd name="T15" fmla="*/ 4 h 12"/>
                <a:gd name="T16" fmla="*/ 7 w 14"/>
                <a:gd name="T17" fmla="*/ 2 h 12"/>
                <a:gd name="T18" fmla="*/ 8 w 14"/>
                <a:gd name="T19" fmla="*/ 3 h 12"/>
                <a:gd name="T20" fmla="*/ 10 w 14"/>
                <a:gd name="T21" fmla="*/ 7 h 12"/>
                <a:gd name="T22" fmla="*/ 7 w 14"/>
                <a:gd name="T23" fmla="*/ 9 h 12"/>
                <a:gd name="T24" fmla="*/ 5 w 14"/>
                <a:gd name="T25" fmla="*/ 9 h 12"/>
                <a:gd name="T26" fmla="*/ 4 w 14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2" y="8"/>
                  </a:moveTo>
                  <a:cubicBezTo>
                    <a:pt x="14" y="5"/>
                    <a:pt x="12" y="2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9" y="12"/>
                    <a:pt x="11" y="10"/>
                    <a:pt x="12" y="8"/>
                  </a:cubicBezTo>
                  <a:close/>
                  <a:moveTo>
                    <a:pt x="4" y="4"/>
                  </a:move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10" y="4"/>
                    <a:pt x="10" y="5"/>
                    <a:pt x="10" y="7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8"/>
                    <a:pt x="3" y="6"/>
                    <a:pt x="4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6139" y="1915"/>
              <a:ext cx="282" cy="283"/>
            </a:xfrm>
            <a:custGeom>
              <a:avLst/>
              <a:gdLst>
                <a:gd name="T0" fmla="*/ 14 w 27"/>
                <a:gd name="T1" fmla="*/ 27 h 27"/>
                <a:gd name="T2" fmla="*/ 17 w 27"/>
                <a:gd name="T3" fmla="*/ 24 h 27"/>
                <a:gd name="T4" fmla="*/ 19 w 27"/>
                <a:gd name="T5" fmla="*/ 24 h 27"/>
                <a:gd name="T6" fmla="*/ 24 w 27"/>
                <a:gd name="T7" fmla="*/ 23 h 27"/>
                <a:gd name="T8" fmla="*/ 23 w 27"/>
                <a:gd name="T9" fmla="*/ 18 h 27"/>
                <a:gd name="T10" fmla="*/ 25 w 27"/>
                <a:gd name="T11" fmla="*/ 17 h 27"/>
                <a:gd name="T12" fmla="*/ 27 w 27"/>
                <a:gd name="T13" fmla="*/ 13 h 27"/>
                <a:gd name="T14" fmla="*/ 24 w 27"/>
                <a:gd name="T15" fmla="*/ 10 h 27"/>
                <a:gd name="T16" fmla="*/ 25 w 27"/>
                <a:gd name="T17" fmla="*/ 6 h 27"/>
                <a:gd name="T18" fmla="*/ 21 w 27"/>
                <a:gd name="T19" fmla="*/ 4 h 27"/>
                <a:gd name="T20" fmla="*/ 17 w 27"/>
                <a:gd name="T21" fmla="*/ 2 h 27"/>
                <a:gd name="T22" fmla="*/ 13 w 27"/>
                <a:gd name="T23" fmla="*/ 0 h 27"/>
                <a:gd name="T24" fmla="*/ 10 w 27"/>
                <a:gd name="T25" fmla="*/ 3 h 27"/>
                <a:gd name="T26" fmla="*/ 8 w 27"/>
                <a:gd name="T27" fmla="*/ 3 h 27"/>
                <a:gd name="T28" fmla="*/ 4 w 27"/>
                <a:gd name="T29" fmla="*/ 5 h 27"/>
                <a:gd name="T30" fmla="*/ 4 w 27"/>
                <a:gd name="T31" fmla="*/ 9 h 27"/>
                <a:gd name="T32" fmla="*/ 2 w 27"/>
                <a:gd name="T33" fmla="*/ 10 h 27"/>
                <a:gd name="T34" fmla="*/ 0 w 27"/>
                <a:gd name="T35" fmla="*/ 11 h 27"/>
                <a:gd name="T36" fmla="*/ 2 w 27"/>
                <a:gd name="T37" fmla="*/ 16 h 27"/>
                <a:gd name="T38" fmla="*/ 3 w 27"/>
                <a:gd name="T39" fmla="*/ 19 h 27"/>
                <a:gd name="T40" fmla="*/ 3 w 27"/>
                <a:gd name="T41" fmla="*/ 21 h 27"/>
                <a:gd name="T42" fmla="*/ 7 w 27"/>
                <a:gd name="T43" fmla="*/ 24 h 27"/>
                <a:gd name="T44" fmla="*/ 9 w 27"/>
                <a:gd name="T45" fmla="*/ 23 h 27"/>
                <a:gd name="T46" fmla="*/ 11 w 27"/>
                <a:gd name="T47" fmla="*/ 27 h 27"/>
                <a:gd name="T48" fmla="*/ 10 w 27"/>
                <a:gd name="T49" fmla="*/ 21 h 27"/>
                <a:gd name="T50" fmla="*/ 6 w 27"/>
                <a:gd name="T51" fmla="*/ 20 h 27"/>
                <a:gd name="T52" fmla="*/ 3 w 27"/>
                <a:gd name="T53" fmla="*/ 13 h 27"/>
                <a:gd name="T54" fmla="*/ 7 w 27"/>
                <a:gd name="T55" fmla="*/ 10 h 27"/>
                <a:gd name="T56" fmla="*/ 7 w 27"/>
                <a:gd name="T57" fmla="*/ 6 h 27"/>
                <a:gd name="T58" fmla="*/ 11 w 27"/>
                <a:gd name="T59" fmla="*/ 6 h 27"/>
                <a:gd name="T60" fmla="*/ 15 w 27"/>
                <a:gd name="T61" fmla="*/ 3 h 27"/>
                <a:gd name="T62" fmla="*/ 21 w 27"/>
                <a:gd name="T63" fmla="*/ 7 h 27"/>
                <a:gd name="T64" fmla="*/ 21 w 27"/>
                <a:gd name="T65" fmla="*/ 11 h 27"/>
                <a:gd name="T66" fmla="*/ 24 w 27"/>
                <a:gd name="T67" fmla="*/ 15 h 27"/>
                <a:gd name="T68" fmla="*/ 21 w 27"/>
                <a:gd name="T69" fmla="*/ 21 h 27"/>
                <a:gd name="T70" fmla="*/ 18 w 27"/>
                <a:gd name="T71" fmla="*/ 21 h 27"/>
                <a:gd name="T72" fmla="*/ 13 w 27"/>
                <a:gd name="T73" fmla="*/ 24 h 27"/>
                <a:gd name="T74" fmla="*/ 10 w 27"/>
                <a:gd name="T75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7"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6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8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3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7" y="3"/>
                    <a:pt x="17" y="2"/>
                  </a:cubicBezTo>
                  <a:cubicBezTo>
                    <a:pt x="17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5" y="3"/>
                    <a:pt x="4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lose/>
                  <a:moveTo>
                    <a:pt x="10" y="21"/>
                  </a:move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2"/>
                    <a:pt x="7" y="10"/>
                  </a:cubicBezTo>
                  <a:cubicBezTo>
                    <a:pt x="7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ubicBezTo>
                    <a:pt x="23" y="15"/>
                    <a:pt x="21" y="16"/>
                    <a:pt x="21" y="17"/>
                  </a:cubicBezTo>
                  <a:cubicBezTo>
                    <a:pt x="20" y="19"/>
                    <a:pt x="20" y="20"/>
                    <a:pt x="21" y="21"/>
                  </a:cubicBezTo>
                  <a:cubicBezTo>
                    <a:pt x="21" y="22"/>
                    <a:pt x="21" y="22"/>
                    <a:pt x="20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1"/>
                    <a:pt x="10" y="2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>
              <a:spLocks noEditPoints="1"/>
            </p:cNvSpPr>
            <p:nvPr/>
          </p:nvSpPr>
          <p:spPr bwMode="auto">
            <a:xfrm>
              <a:off x="5261" y="1643"/>
              <a:ext cx="126" cy="126"/>
            </a:xfrm>
            <a:custGeom>
              <a:avLst/>
              <a:gdLst>
                <a:gd name="T0" fmla="*/ 3 w 12"/>
                <a:gd name="T1" fmla="*/ 11 h 12"/>
                <a:gd name="T2" fmla="*/ 6 w 12"/>
                <a:gd name="T3" fmla="*/ 12 h 12"/>
                <a:gd name="T4" fmla="*/ 11 w 12"/>
                <a:gd name="T5" fmla="*/ 8 h 12"/>
                <a:gd name="T6" fmla="*/ 12 w 12"/>
                <a:gd name="T7" fmla="*/ 4 h 12"/>
                <a:gd name="T8" fmla="*/ 9 w 12"/>
                <a:gd name="T9" fmla="*/ 0 h 12"/>
                <a:gd name="T10" fmla="*/ 6 w 12"/>
                <a:gd name="T11" fmla="*/ 0 h 12"/>
                <a:gd name="T12" fmla="*/ 0 w 12"/>
                <a:gd name="T13" fmla="*/ 3 h 12"/>
                <a:gd name="T14" fmla="*/ 0 w 12"/>
                <a:gd name="T15" fmla="*/ 8 h 12"/>
                <a:gd name="T16" fmla="*/ 3 w 12"/>
                <a:gd name="T17" fmla="*/ 11 h 12"/>
                <a:gd name="T18" fmla="*/ 3 w 12"/>
                <a:gd name="T19" fmla="*/ 4 h 12"/>
                <a:gd name="T20" fmla="*/ 6 w 12"/>
                <a:gd name="T21" fmla="*/ 2 h 12"/>
                <a:gd name="T22" fmla="*/ 7 w 12"/>
                <a:gd name="T23" fmla="*/ 3 h 12"/>
                <a:gd name="T24" fmla="*/ 9 w 12"/>
                <a:gd name="T25" fmla="*/ 5 h 12"/>
                <a:gd name="T26" fmla="*/ 9 w 12"/>
                <a:gd name="T27" fmla="*/ 7 h 12"/>
                <a:gd name="T28" fmla="*/ 6 w 12"/>
                <a:gd name="T29" fmla="*/ 9 h 12"/>
                <a:gd name="T30" fmla="*/ 4 w 12"/>
                <a:gd name="T31" fmla="*/ 8 h 12"/>
                <a:gd name="T32" fmla="*/ 3 w 12"/>
                <a:gd name="T33" fmla="*/ 7 h 12"/>
                <a:gd name="T34" fmla="*/ 3 w 12"/>
                <a:gd name="T3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2">
                  <a:moveTo>
                    <a:pt x="3" y="11"/>
                  </a:moveTo>
                  <a:cubicBezTo>
                    <a:pt x="4" y="12"/>
                    <a:pt x="5" y="12"/>
                    <a:pt x="6" y="12"/>
                  </a:cubicBezTo>
                  <a:cubicBezTo>
                    <a:pt x="8" y="12"/>
                    <a:pt x="10" y="10"/>
                    <a:pt x="11" y="8"/>
                  </a:cubicBezTo>
                  <a:cubicBezTo>
                    <a:pt x="12" y="7"/>
                    <a:pt x="12" y="5"/>
                    <a:pt x="12" y="4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1" y="9"/>
                    <a:pt x="2" y="10"/>
                    <a:pt x="3" y="11"/>
                  </a:cubicBezTo>
                  <a:close/>
                  <a:moveTo>
                    <a:pt x="3" y="4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7" y="3"/>
                    <a:pt x="7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8" y="8"/>
                    <a:pt x="7" y="9"/>
                    <a:pt x="6" y="9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5178" y="1560"/>
              <a:ext cx="282" cy="282"/>
            </a:xfrm>
            <a:custGeom>
              <a:avLst/>
              <a:gdLst>
                <a:gd name="T0" fmla="*/ 4 w 27"/>
                <a:gd name="T1" fmla="*/ 17 h 27"/>
                <a:gd name="T2" fmla="*/ 3 w 27"/>
                <a:gd name="T3" fmla="*/ 21 h 27"/>
                <a:gd name="T4" fmla="*/ 7 w 27"/>
                <a:gd name="T5" fmla="*/ 24 h 27"/>
                <a:gd name="T6" fmla="*/ 10 w 27"/>
                <a:gd name="T7" fmla="*/ 25 h 27"/>
                <a:gd name="T8" fmla="*/ 14 w 27"/>
                <a:gd name="T9" fmla="*/ 27 h 27"/>
                <a:gd name="T10" fmla="*/ 16 w 27"/>
                <a:gd name="T11" fmla="*/ 26 h 27"/>
                <a:gd name="T12" fmla="*/ 18 w 27"/>
                <a:gd name="T13" fmla="*/ 24 h 27"/>
                <a:gd name="T14" fmla="*/ 21 w 27"/>
                <a:gd name="T15" fmla="*/ 25 h 27"/>
                <a:gd name="T16" fmla="*/ 24 w 27"/>
                <a:gd name="T17" fmla="*/ 20 h 27"/>
                <a:gd name="T18" fmla="*/ 25 w 27"/>
                <a:gd name="T19" fmla="*/ 17 h 27"/>
                <a:gd name="T20" fmla="*/ 27 w 27"/>
                <a:gd name="T21" fmla="*/ 16 h 27"/>
                <a:gd name="T22" fmla="*/ 26 w 27"/>
                <a:gd name="T23" fmla="*/ 11 h 27"/>
                <a:gd name="T24" fmla="*/ 25 w 27"/>
                <a:gd name="T25" fmla="*/ 8 h 27"/>
                <a:gd name="T26" fmla="*/ 23 w 27"/>
                <a:gd name="T27" fmla="*/ 4 h 27"/>
                <a:gd name="T28" fmla="*/ 19 w 27"/>
                <a:gd name="T29" fmla="*/ 4 h 27"/>
                <a:gd name="T30" fmla="*/ 16 w 27"/>
                <a:gd name="T31" fmla="*/ 0 h 27"/>
                <a:gd name="T32" fmla="*/ 12 w 27"/>
                <a:gd name="T33" fmla="*/ 2 h 27"/>
                <a:gd name="T34" fmla="*/ 10 w 27"/>
                <a:gd name="T35" fmla="*/ 4 h 27"/>
                <a:gd name="T36" fmla="*/ 6 w 27"/>
                <a:gd name="T37" fmla="*/ 2 h 27"/>
                <a:gd name="T38" fmla="*/ 4 w 27"/>
                <a:gd name="T39" fmla="*/ 7 h 27"/>
                <a:gd name="T40" fmla="*/ 3 w 27"/>
                <a:gd name="T41" fmla="*/ 10 h 27"/>
                <a:gd name="T42" fmla="*/ 2 w 27"/>
                <a:gd name="T43" fmla="*/ 10 h 27"/>
                <a:gd name="T44" fmla="*/ 0 w 27"/>
                <a:gd name="T45" fmla="*/ 14 h 27"/>
                <a:gd name="T46" fmla="*/ 3 w 27"/>
                <a:gd name="T47" fmla="*/ 13 h 27"/>
                <a:gd name="T48" fmla="*/ 7 w 27"/>
                <a:gd name="T49" fmla="*/ 6 h 27"/>
                <a:gd name="T50" fmla="*/ 10 w 27"/>
                <a:gd name="T51" fmla="*/ 6 h 27"/>
                <a:gd name="T52" fmla="*/ 14 w 27"/>
                <a:gd name="T53" fmla="*/ 3 h 27"/>
                <a:gd name="T54" fmla="*/ 17 w 27"/>
                <a:gd name="T55" fmla="*/ 7 h 27"/>
                <a:gd name="T56" fmla="*/ 22 w 27"/>
                <a:gd name="T57" fmla="*/ 7 h 27"/>
                <a:gd name="T58" fmla="*/ 24 w 27"/>
                <a:gd name="T59" fmla="*/ 14 h 27"/>
                <a:gd name="T60" fmla="*/ 21 w 27"/>
                <a:gd name="T61" fmla="*/ 17 h 27"/>
                <a:gd name="T62" fmla="*/ 21 w 27"/>
                <a:gd name="T63" fmla="*/ 22 h 27"/>
                <a:gd name="T64" fmla="*/ 16 w 27"/>
                <a:gd name="T65" fmla="*/ 21 h 27"/>
                <a:gd name="T66" fmla="*/ 13 w 27"/>
                <a:gd name="T67" fmla="*/ 24 h 27"/>
                <a:gd name="T68" fmla="*/ 6 w 27"/>
                <a:gd name="T69" fmla="*/ 21 h 27"/>
                <a:gd name="T70" fmla="*/ 6 w 27"/>
                <a:gd name="T71" fmla="*/ 16 h 27"/>
                <a:gd name="T72" fmla="*/ 3 w 27"/>
                <a:gd name="T7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" y="16"/>
                  </a:moveTo>
                  <a:cubicBezTo>
                    <a:pt x="3" y="16"/>
                    <a:pt x="3" y="16"/>
                    <a:pt x="4" y="17"/>
                  </a:cubicBezTo>
                  <a:cubicBezTo>
                    <a:pt x="4" y="18"/>
                    <a:pt x="4" y="19"/>
                    <a:pt x="3" y="19"/>
                  </a:cubicBezTo>
                  <a:cubicBezTo>
                    <a:pt x="2" y="20"/>
                    <a:pt x="2" y="20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1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ubicBezTo>
                    <a:pt x="14" y="27"/>
                    <a:pt x="14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0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7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5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4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7" y="3"/>
                    <a:pt x="18" y="2"/>
                  </a:cubicBezTo>
                  <a:cubicBezTo>
                    <a:pt x="18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5" y="8"/>
                    <a:pt x="4" y="9"/>
                  </a:cubicBezTo>
                  <a:cubicBezTo>
                    <a:pt x="4" y="9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5"/>
                    <a:pt x="1" y="16"/>
                    <a:pt x="2" y="16"/>
                  </a:cubicBezTo>
                  <a:close/>
                  <a:moveTo>
                    <a:pt x="3" y="13"/>
                  </a:moveTo>
                  <a:cubicBezTo>
                    <a:pt x="5" y="12"/>
                    <a:pt x="6" y="12"/>
                    <a:pt x="7" y="10"/>
                  </a:cubicBezTo>
                  <a:cubicBezTo>
                    <a:pt x="8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2" y="16"/>
                    <a:pt x="21" y="17"/>
                  </a:cubicBezTo>
                  <a:cubicBezTo>
                    <a:pt x="20" y="18"/>
                    <a:pt x="20" y="20"/>
                    <a:pt x="21" y="21"/>
                  </a:cubicBezTo>
                  <a:cubicBezTo>
                    <a:pt x="21" y="21"/>
                    <a:pt x="21" y="22"/>
                    <a:pt x="21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2" y="21"/>
                    <a:pt x="10" y="21"/>
                  </a:cubicBez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>
              <a:spLocks noEditPoints="1"/>
            </p:cNvSpPr>
            <p:nvPr/>
          </p:nvSpPr>
          <p:spPr bwMode="auto">
            <a:xfrm>
              <a:off x="4823" y="1246"/>
              <a:ext cx="2485" cy="1610"/>
            </a:xfrm>
            <a:custGeom>
              <a:avLst/>
              <a:gdLst>
                <a:gd name="T0" fmla="*/ 107 w 238"/>
                <a:gd name="T1" fmla="*/ 2 h 154"/>
                <a:gd name="T2" fmla="*/ 93 w 238"/>
                <a:gd name="T3" fmla="*/ 3 h 154"/>
                <a:gd name="T4" fmla="*/ 78 w 238"/>
                <a:gd name="T5" fmla="*/ 5 h 154"/>
                <a:gd name="T6" fmla="*/ 61 w 238"/>
                <a:gd name="T7" fmla="*/ 8 h 154"/>
                <a:gd name="T8" fmla="*/ 55 w 238"/>
                <a:gd name="T9" fmla="*/ 9 h 154"/>
                <a:gd name="T10" fmla="*/ 56 w 238"/>
                <a:gd name="T11" fmla="*/ 11 h 154"/>
                <a:gd name="T12" fmla="*/ 47 w 238"/>
                <a:gd name="T13" fmla="*/ 12 h 154"/>
                <a:gd name="T14" fmla="*/ 35 w 238"/>
                <a:gd name="T15" fmla="*/ 22 h 154"/>
                <a:gd name="T16" fmla="*/ 28 w 238"/>
                <a:gd name="T17" fmla="*/ 33 h 154"/>
                <a:gd name="T18" fmla="*/ 24 w 238"/>
                <a:gd name="T19" fmla="*/ 45 h 154"/>
                <a:gd name="T20" fmla="*/ 24 w 238"/>
                <a:gd name="T21" fmla="*/ 59 h 154"/>
                <a:gd name="T22" fmla="*/ 31 w 238"/>
                <a:gd name="T23" fmla="*/ 73 h 154"/>
                <a:gd name="T24" fmla="*/ 39 w 238"/>
                <a:gd name="T25" fmla="*/ 81 h 154"/>
                <a:gd name="T26" fmla="*/ 44 w 238"/>
                <a:gd name="T27" fmla="*/ 89 h 154"/>
                <a:gd name="T28" fmla="*/ 56 w 238"/>
                <a:gd name="T29" fmla="*/ 99 h 154"/>
                <a:gd name="T30" fmla="*/ 70 w 238"/>
                <a:gd name="T31" fmla="*/ 92 h 154"/>
                <a:gd name="T32" fmla="*/ 66 w 238"/>
                <a:gd name="T33" fmla="*/ 86 h 154"/>
                <a:gd name="T34" fmla="*/ 51 w 238"/>
                <a:gd name="T35" fmla="*/ 81 h 154"/>
                <a:gd name="T36" fmla="*/ 30 w 238"/>
                <a:gd name="T37" fmla="*/ 81 h 154"/>
                <a:gd name="T38" fmla="*/ 18 w 238"/>
                <a:gd name="T39" fmla="*/ 83 h 154"/>
                <a:gd name="T40" fmla="*/ 4 w 238"/>
                <a:gd name="T41" fmla="*/ 88 h 154"/>
                <a:gd name="T42" fmla="*/ 2 w 238"/>
                <a:gd name="T43" fmla="*/ 103 h 154"/>
                <a:gd name="T44" fmla="*/ 1 w 238"/>
                <a:gd name="T45" fmla="*/ 120 h 154"/>
                <a:gd name="T46" fmla="*/ 0 w 238"/>
                <a:gd name="T47" fmla="*/ 128 h 154"/>
                <a:gd name="T48" fmla="*/ 3 w 238"/>
                <a:gd name="T49" fmla="*/ 141 h 154"/>
                <a:gd name="T50" fmla="*/ 13 w 238"/>
                <a:gd name="T51" fmla="*/ 147 h 154"/>
                <a:gd name="T52" fmla="*/ 26 w 238"/>
                <a:gd name="T53" fmla="*/ 152 h 154"/>
                <a:gd name="T54" fmla="*/ 40 w 238"/>
                <a:gd name="T55" fmla="*/ 154 h 154"/>
                <a:gd name="T56" fmla="*/ 56 w 238"/>
                <a:gd name="T57" fmla="*/ 149 h 154"/>
                <a:gd name="T58" fmla="*/ 62 w 238"/>
                <a:gd name="T59" fmla="*/ 146 h 154"/>
                <a:gd name="T60" fmla="*/ 75 w 238"/>
                <a:gd name="T61" fmla="*/ 138 h 154"/>
                <a:gd name="T62" fmla="*/ 89 w 238"/>
                <a:gd name="T63" fmla="*/ 137 h 154"/>
                <a:gd name="T64" fmla="*/ 101 w 238"/>
                <a:gd name="T65" fmla="*/ 137 h 154"/>
                <a:gd name="T66" fmla="*/ 114 w 238"/>
                <a:gd name="T67" fmla="*/ 138 h 154"/>
                <a:gd name="T68" fmla="*/ 129 w 238"/>
                <a:gd name="T69" fmla="*/ 138 h 154"/>
                <a:gd name="T70" fmla="*/ 146 w 238"/>
                <a:gd name="T71" fmla="*/ 138 h 154"/>
                <a:gd name="T72" fmla="*/ 153 w 238"/>
                <a:gd name="T73" fmla="*/ 137 h 154"/>
                <a:gd name="T74" fmla="*/ 168 w 238"/>
                <a:gd name="T75" fmla="*/ 137 h 154"/>
                <a:gd name="T76" fmla="*/ 181 w 238"/>
                <a:gd name="T77" fmla="*/ 140 h 154"/>
                <a:gd name="T78" fmla="*/ 192 w 238"/>
                <a:gd name="T79" fmla="*/ 145 h 154"/>
                <a:gd name="T80" fmla="*/ 205 w 238"/>
                <a:gd name="T81" fmla="*/ 151 h 154"/>
                <a:gd name="T82" fmla="*/ 219 w 238"/>
                <a:gd name="T83" fmla="*/ 154 h 154"/>
                <a:gd name="T84" fmla="*/ 235 w 238"/>
                <a:gd name="T85" fmla="*/ 147 h 154"/>
                <a:gd name="T86" fmla="*/ 235 w 238"/>
                <a:gd name="T87" fmla="*/ 141 h 154"/>
                <a:gd name="T88" fmla="*/ 228 w 238"/>
                <a:gd name="T89" fmla="*/ 132 h 154"/>
                <a:gd name="T90" fmla="*/ 220 w 238"/>
                <a:gd name="T91" fmla="*/ 121 h 154"/>
                <a:gd name="T92" fmla="*/ 212 w 238"/>
                <a:gd name="T93" fmla="*/ 109 h 154"/>
                <a:gd name="T94" fmla="*/ 203 w 238"/>
                <a:gd name="T95" fmla="*/ 96 h 154"/>
                <a:gd name="T96" fmla="*/ 202 w 238"/>
                <a:gd name="T97" fmla="*/ 98 h 154"/>
                <a:gd name="T98" fmla="*/ 204 w 238"/>
                <a:gd name="T99" fmla="*/ 85 h 154"/>
                <a:gd name="T100" fmla="*/ 210 w 238"/>
                <a:gd name="T101" fmla="*/ 69 h 154"/>
                <a:gd name="T102" fmla="*/ 213 w 238"/>
                <a:gd name="T103" fmla="*/ 63 h 154"/>
                <a:gd name="T104" fmla="*/ 208 w 238"/>
                <a:gd name="T105" fmla="*/ 51 h 154"/>
                <a:gd name="T106" fmla="*/ 198 w 238"/>
                <a:gd name="T107" fmla="*/ 42 h 154"/>
                <a:gd name="T108" fmla="*/ 190 w 238"/>
                <a:gd name="T109" fmla="*/ 33 h 154"/>
                <a:gd name="T110" fmla="*/ 181 w 238"/>
                <a:gd name="T111" fmla="*/ 23 h 154"/>
                <a:gd name="T112" fmla="*/ 172 w 238"/>
                <a:gd name="T113" fmla="*/ 11 h 154"/>
                <a:gd name="T114" fmla="*/ 159 w 238"/>
                <a:gd name="T115" fmla="*/ 1 h 154"/>
                <a:gd name="T116" fmla="*/ 152 w 238"/>
                <a:gd name="T117" fmla="*/ 1 h 154"/>
                <a:gd name="T118" fmla="*/ 137 w 238"/>
                <a:gd name="T119" fmla="*/ 5 h 154"/>
                <a:gd name="T120" fmla="*/ 124 w 238"/>
                <a:gd name="T121" fmla="*/ 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54">
                  <a:moveTo>
                    <a:pt x="112" y="3"/>
                  </a:moveTo>
                  <a:cubicBezTo>
                    <a:pt x="112" y="4"/>
                    <a:pt x="113" y="4"/>
                    <a:pt x="114" y="5"/>
                  </a:cubicBezTo>
                  <a:cubicBezTo>
                    <a:pt x="114" y="5"/>
                    <a:pt x="114" y="5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5"/>
                    <a:pt x="112" y="5"/>
                    <a:pt x="111" y="4"/>
                  </a:cubicBezTo>
                  <a:cubicBezTo>
                    <a:pt x="111" y="4"/>
                    <a:pt x="111" y="4"/>
                    <a:pt x="111" y="3"/>
                  </a:cubicBezTo>
                  <a:cubicBezTo>
                    <a:pt x="111" y="3"/>
                    <a:pt x="112" y="3"/>
                    <a:pt x="112" y="3"/>
                  </a:cubicBezTo>
                  <a:close/>
                  <a:moveTo>
                    <a:pt x="105" y="1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8" y="1"/>
                    <a:pt x="108" y="1"/>
                  </a:cubicBezTo>
                  <a:cubicBezTo>
                    <a:pt x="108" y="1"/>
                    <a:pt x="107" y="2"/>
                    <a:pt x="107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4" y="1"/>
                    <a:pt x="104" y="1"/>
                    <a:pt x="105" y="1"/>
                  </a:cubicBezTo>
                  <a:close/>
                  <a:moveTo>
                    <a:pt x="97" y="2"/>
                  </a:moveTo>
                  <a:cubicBezTo>
                    <a:pt x="100" y="2"/>
                    <a:pt x="100" y="2"/>
                    <a:pt x="100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2"/>
                    <a:pt x="97" y="2"/>
                    <a:pt x="97" y="2"/>
                  </a:cubicBezTo>
                  <a:close/>
                  <a:moveTo>
                    <a:pt x="90" y="3"/>
                  </a:moveTo>
                  <a:cubicBezTo>
                    <a:pt x="92" y="3"/>
                    <a:pt x="92" y="3"/>
                    <a:pt x="92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90" y="4"/>
                    <a:pt x="90" y="4"/>
                  </a:cubicBezTo>
                  <a:cubicBezTo>
                    <a:pt x="90" y="4"/>
                    <a:pt x="90" y="3"/>
                    <a:pt x="90" y="3"/>
                  </a:cubicBezTo>
                  <a:close/>
                  <a:moveTo>
                    <a:pt x="83" y="4"/>
                  </a:moveTo>
                  <a:cubicBezTo>
                    <a:pt x="85" y="4"/>
                    <a:pt x="85" y="4"/>
                    <a:pt x="85" y="4"/>
                  </a:cubicBezTo>
                  <a:cubicBezTo>
                    <a:pt x="86" y="4"/>
                    <a:pt x="86" y="4"/>
                    <a:pt x="86" y="5"/>
                  </a:cubicBezTo>
                  <a:cubicBezTo>
                    <a:pt x="86" y="5"/>
                    <a:pt x="86" y="5"/>
                    <a:pt x="85" y="5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82" y="6"/>
                    <a:pt x="82" y="5"/>
                  </a:cubicBezTo>
                  <a:cubicBezTo>
                    <a:pt x="82" y="5"/>
                    <a:pt x="83" y="5"/>
                    <a:pt x="83" y="4"/>
                  </a:cubicBezTo>
                  <a:close/>
                  <a:moveTo>
                    <a:pt x="76" y="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9" y="6"/>
                    <a:pt x="79" y="6"/>
                  </a:cubicBezTo>
                  <a:cubicBezTo>
                    <a:pt x="79" y="6"/>
                    <a:pt x="79" y="7"/>
                    <a:pt x="78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5" y="7"/>
                    <a:pt x="75" y="7"/>
                  </a:cubicBezTo>
                  <a:cubicBezTo>
                    <a:pt x="75" y="6"/>
                    <a:pt x="75" y="6"/>
                    <a:pt x="76" y="6"/>
                  </a:cubicBezTo>
                  <a:close/>
                  <a:moveTo>
                    <a:pt x="68" y="7"/>
                  </a:move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2" y="7"/>
                  </a:cubicBezTo>
                  <a:cubicBezTo>
                    <a:pt x="72" y="7"/>
                    <a:pt x="71" y="8"/>
                    <a:pt x="71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lose/>
                  <a:moveTo>
                    <a:pt x="61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9"/>
                    <a:pt x="61" y="9"/>
                  </a:cubicBezTo>
                  <a:cubicBezTo>
                    <a:pt x="61" y="9"/>
                    <a:pt x="61" y="8"/>
                    <a:pt x="61" y="8"/>
                  </a:cubicBezTo>
                  <a:close/>
                  <a:moveTo>
                    <a:pt x="54" y="10"/>
                  </a:move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9"/>
                    <a:pt x="57" y="9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4" y="10"/>
                    <a:pt x="54" y="10"/>
                  </a:cubicBezTo>
                  <a:close/>
                  <a:moveTo>
                    <a:pt x="47" y="12"/>
                  </a:moveTo>
                  <a:cubicBezTo>
                    <a:pt x="48" y="12"/>
                    <a:pt x="49" y="12"/>
                    <a:pt x="49" y="11"/>
                  </a:cubicBezTo>
                  <a:cubicBezTo>
                    <a:pt x="50" y="11"/>
                    <a:pt x="50" y="11"/>
                    <a:pt x="50" y="12"/>
                  </a:cubicBezTo>
                  <a:cubicBezTo>
                    <a:pt x="50" y="12"/>
                    <a:pt x="50" y="13"/>
                    <a:pt x="50" y="13"/>
                  </a:cubicBezTo>
                  <a:cubicBezTo>
                    <a:pt x="49" y="13"/>
                    <a:pt x="48" y="13"/>
                    <a:pt x="48" y="14"/>
                  </a:cubicBezTo>
                  <a:cubicBezTo>
                    <a:pt x="47" y="14"/>
                    <a:pt x="47" y="14"/>
                    <a:pt x="47" y="13"/>
                  </a:cubicBezTo>
                  <a:cubicBezTo>
                    <a:pt x="47" y="13"/>
                    <a:pt x="47" y="13"/>
                    <a:pt x="47" y="12"/>
                  </a:cubicBezTo>
                  <a:close/>
                  <a:moveTo>
                    <a:pt x="41" y="16"/>
                  </a:moveTo>
                  <a:cubicBezTo>
                    <a:pt x="41" y="16"/>
                    <a:pt x="42" y="15"/>
                    <a:pt x="43" y="15"/>
                  </a:cubicBezTo>
                  <a:cubicBezTo>
                    <a:pt x="43" y="15"/>
                    <a:pt x="43" y="15"/>
                    <a:pt x="44" y="15"/>
                  </a:cubicBezTo>
                  <a:cubicBezTo>
                    <a:pt x="44" y="15"/>
                    <a:pt x="44" y="16"/>
                    <a:pt x="43" y="16"/>
                  </a:cubicBezTo>
                  <a:cubicBezTo>
                    <a:pt x="43" y="16"/>
                    <a:pt x="42" y="17"/>
                    <a:pt x="41" y="17"/>
                  </a:cubicBezTo>
                  <a:cubicBezTo>
                    <a:pt x="41" y="17"/>
                    <a:pt x="41" y="17"/>
                    <a:pt x="40" y="17"/>
                  </a:cubicBezTo>
                  <a:cubicBezTo>
                    <a:pt x="40" y="17"/>
                    <a:pt x="40" y="16"/>
                    <a:pt x="41" y="16"/>
                  </a:cubicBezTo>
                  <a:close/>
                  <a:moveTo>
                    <a:pt x="35" y="21"/>
                  </a:moveTo>
                  <a:cubicBezTo>
                    <a:pt x="35" y="20"/>
                    <a:pt x="36" y="20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1"/>
                    <a:pt x="36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5" y="21"/>
                    <a:pt x="35" y="21"/>
                  </a:cubicBezTo>
                  <a:close/>
                  <a:moveTo>
                    <a:pt x="30" y="26"/>
                  </a:moveTo>
                  <a:cubicBezTo>
                    <a:pt x="30" y="26"/>
                    <a:pt x="31" y="25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3" y="25"/>
                    <a:pt x="32" y="25"/>
                  </a:cubicBezTo>
                  <a:cubicBezTo>
                    <a:pt x="32" y="26"/>
                    <a:pt x="31" y="26"/>
                    <a:pt x="31" y="27"/>
                  </a:cubicBezTo>
                  <a:cubicBezTo>
                    <a:pt x="31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6"/>
                  </a:cubicBezTo>
                  <a:close/>
                  <a:moveTo>
                    <a:pt x="26" y="33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0"/>
                    <a:pt x="28" y="30"/>
                    <a:pt x="28" y="30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8" y="33"/>
                    <a:pt x="28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3"/>
                    <a:pt x="26" y="33"/>
                  </a:cubicBezTo>
                  <a:close/>
                  <a:moveTo>
                    <a:pt x="24" y="40"/>
                  </a:moveTo>
                  <a:cubicBezTo>
                    <a:pt x="24" y="39"/>
                    <a:pt x="24" y="38"/>
                    <a:pt x="25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9"/>
                    <a:pt x="25" y="39"/>
                    <a:pt x="25" y="40"/>
                  </a:cubicBezTo>
                  <a:cubicBezTo>
                    <a:pt x="25" y="40"/>
                    <a:pt x="25" y="41"/>
                    <a:pt x="25" y="41"/>
                  </a:cubicBezTo>
                  <a:cubicBezTo>
                    <a:pt x="24" y="41"/>
                    <a:pt x="24" y="40"/>
                    <a:pt x="24" y="40"/>
                  </a:cubicBezTo>
                  <a:close/>
                  <a:moveTo>
                    <a:pt x="23" y="47"/>
                  </a:moveTo>
                  <a:cubicBezTo>
                    <a:pt x="23" y="46"/>
                    <a:pt x="23" y="46"/>
                    <a:pt x="23" y="45"/>
                  </a:cubicBezTo>
                  <a:cubicBezTo>
                    <a:pt x="23" y="44"/>
                    <a:pt x="23" y="44"/>
                    <a:pt x="24" y="44"/>
                  </a:cubicBezTo>
                  <a:cubicBezTo>
                    <a:pt x="24" y="44"/>
                    <a:pt x="24" y="45"/>
                    <a:pt x="24" y="45"/>
                  </a:cubicBezTo>
                  <a:cubicBezTo>
                    <a:pt x="24" y="46"/>
                    <a:pt x="24" y="47"/>
                    <a:pt x="24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3" y="47"/>
                  </a:cubicBezTo>
                  <a:close/>
                  <a:moveTo>
                    <a:pt x="23" y="55"/>
                  </a:moveTo>
                  <a:cubicBezTo>
                    <a:pt x="23" y="54"/>
                    <a:pt x="23" y="53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5"/>
                    <a:pt x="24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25" y="62"/>
                  </a:moveTo>
                  <a:cubicBezTo>
                    <a:pt x="24" y="61"/>
                    <a:pt x="24" y="60"/>
                    <a:pt x="24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60"/>
                    <a:pt x="26" y="61"/>
                    <a:pt x="26" y="61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2"/>
                    <a:pt x="25" y="62"/>
                    <a:pt x="25" y="62"/>
                  </a:cubicBezTo>
                  <a:close/>
                  <a:moveTo>
                    <a:pt x="28" y="68"/>
                  </a:moveTo>
                  <a:cubicBezTo>
                    <a:pt x="28" y="68"/>
                    <a:pt x="27" y="67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65"/>
                    <a:pt x="28" y="65"/>
                    <a:pt x="28" y="66"/>
                  </a:cubicBezTo>
                  <a:cubicBezTo>
                    <a:pt x="28" y="66"/>
                    <a:pt x="29" y="67"/>
                    <a:pt x="29" y="68"/>
                  </a:cubicBezTo>
                  <a:cubicBezTo>
                    <a:pt x="29" y="68"/>
                    <a:pt x="29" y="69"/>
                    <a:pt x="29" y="69"/>
                  </a:cubicBezTo>
                  <a:cubicBezTo>
                    <a:pt x="29" y="69"/>
                    <a:pt x="28" y="69"/>
                    <a:pt x="28" y="68"/>
                  </a:cubicBezTo>
                  <a:close/>
                  <a:moveTo>
                    <a:pt x="32" y="75"/>
                  </a:moveTo>
                  <a:cubicBezTo>
                    <a:pt x="31" y="74"/>
                    <a:pt x="31" y="73"/>
                    <a:pt x="31" y="73"/>
                  </a:cubicBezTo>
                  <a:cubicBezTo>
                    <a:pt x="30" y="73"/>
                    <a:pt x="30" y="72"/>
                    <a:pt x="31" y="72"/>
                  </a:cubicBezTo>
                  <a:cubicBezTo>
                    <a:pt x="31" y="72"/>
                    <a:pt x="31" y="72"/>
                    <a:pt x="32" y="72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5"/>
                    <a:pt x="33" y="75"/>
                  </a:cubicBezTo>
                  <a:cubicBezTo>
                    <a:pt x="32" y="75"/>
                    <a:pt x="32" y="75"/>
                    <a:pt x="32" y="75"/>
                  </a:cubicBezTo>
                  <a:close/>
                  <a:moveTo>
                    <a:pt x="36" y="81"/>
                  </a:moveTo>
                  <a:cubicBezTo>
                    <a:pt x="36" y="80"/>
                    <a:pt x="35" y="80"/>
                    <a:pt x="35" y="79"/>
                  </a:cubicBezTo>
                  <a:cubicBezTo>
                    <a:pt x="35" y="79"/>
                    <a:pt x="35" y="78"/>
                    <a:pt x="35" y="78"/>
                  </a:cubicBezTo>
                  <a:cubicBezTo>
                    <a:pt x="35" y="78"/>
                    <a:pt x="36" y="78"/>
                    <a:pt x="36" y="78"/>
                  </a:cubicBezTo>
                  <a:cubicBezTo>
                    <a:pt x="36" y="79"/>
                    <a:pt x="37" y="79"/>
                    <a:pt x="37" y="80"/>
                  </a:cubicBezTo>
                  <a:cubicBezTo>
                    <a:pt x="38" y="80"/>
                    <a:pt x="39" y="80"/>
                    <a:pt x="39" y="80"/>
                  </a:cubicBezTo>
                  <a:cubicBezTo>
                    <a:pt x="40" y="80"/>
                    <a:pt x="40" y="80"/>
                    <a:pt x="40" y="81"/>
                  </a:cubicBezTo>
                  <a:cubicBezTo>
                    <a:pt x="40" y="81"/>
                    <a:pt x="40" y="81"/>
                    <a:pt x="39" y="81"/>
                  </a:cubicBezTo>
                  <a:cubicBezTo>
                    <a:pt x="39" y="81"/>
                    <a:pt x="38" y="81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6" y="81"/>
                    <a:pt x="36" y="81"/>
                    <a:pt x="36" y="81"/>
                  </a:cubicBezTo>
                  <a:close/>
                  <a:moveTo>
                    <a:pt x="41" y="86"/>
                  </a:moveTo>
                  <a:cubicBezTo>
                    <a:pt x="40" y="86"/>
                    <a:pt x="40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40" y="83"/>
                    <a:pt x="40" y="83"/>
                    <a:pt x="40" y="84"/>
                  </a:cubicBezTo>
                  <a:cubicBezTo>
                    <a:pt x="41" y="84"/>
                    <a:pt x="41" y="85"/>
                    <a:pt x="4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7"/>
                    <a:pt x="41" y="87"/>
                    <a:pt x="41" y="86"/>
                  </a:cubicBezTo>
                  <a:close/>
                  <a:moveTo>
                    <a:pt x="46" y="92"/>
                  </a:moveTo>
                  <a:cubicBezTo>
                    <a:pt x="46" y="91"/>
                    <a:pt x="45" y="90"/>
                    <a:pt x="45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6" y="89"/>
                    <a:pt x="47" y="90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6" y="92"/>
                    <a:pt x="46" y="92"/>
                  </a:cubicBezTo>
                  <a:close/>
                  <a:moveTo>
                    <a:pt x="52" y="96"/>
                  </a:moveTo>
                  <a:cubicBezTo>
                    <a:pt x="51" y="96"/>
                    <a:pt x="51" y="95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2" y="94"/>
                    <a:pt x="52" y="95"/>
                    <a:pt x="53" y="95"/>
                  </a:cubicBezTo>
                  <a:cubicBezTo>
                    <a:pt x="53" y="95"/>
                    <a:pt x="53" y="96"/>
                    <a:pt x="53" y="96"/>
                  </a:cubicBezTo>
                  <a:cubicBezTo>
                    <a:pt x="53" y="96"/>
                    <a:pt x="52" y="96"/>
                    <a:pt x="52" y="96"/>
                  </a:cubicBezTo>
                  <a:close/>
                  <a:moveTo>
                    <a:pt x="59" y="100"/>
                  </a:moveTo>
                  <a:cubicBezTo>
                    <a:pt x="58" y="99"/>
                    <a:pt x="57" y="99"/>
                    <a:pt x="56" y="99"/>
                  </a:cubicBezTo>
                  <a:cubicBezTo>
                    <a:pt x="56" y="99"/>
                    <a:pt x="56" y="98"/>
                    <a:pt x="56" y="98"/>
                  </a:cubicBezTo>
                  <a:cubicBezTo>
                    <a:pt x="56" y="97"/>
                    <a:pt x="57" y="97"/>
                    <a:pt x="57" y="98"/>
                  </a:cubicBezTo>
                  <a:cubicBezTo>
                    <a:pt x="58" y="98"/>
                    <a:pt x="58" y="98"/>
                    <a:pt x="59" y="98"/>
                  </a:cubicBezTo>
                  <a:cubicBezTo>
                    <a:pt x="59" y="98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lose/>
                  <a:moveTo>
                    <a:pt x="66" y="99"/>
                  </a:moveTo>
                  <a:cubicBezTo>
                    <a:pt x="66" y="100"/>
                    <a:pt x="65" y="100"/>
                    <a:pt x="64" y="100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3" y="99"/>
                    <a:pt x="63" y="99"/>
                    <a:pt x="64" y="99"/>
                  </a:cubicBezTo>
                  <a:cubicBezTo>
                    <a:pt x="64" y="99"/>
                    <a:pt x="65" y="99"/>
                    <a:pt x="66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7" y="99"/>
                    <a:pt x="67" y="99"/>
                    <a:pt x="66" y="99"/>
                  </a:cubicBezTo>
                  <a:close/>
                  <a:moveTo>
                    <a:pt x="70" y="92"/>
                  </a:moveTo>
                  <a:cubicBezTo>
                    <a:pt x="70" y="93"/>
                    <a:pt x="70" y="94"/>
                    <a:pt x="69" y="95"/>
                  </a:cubicBezTo>
                  <a:cubicBezTo>
                    <a:pt x="69" y="95"/>
                    <a:pt x="69" y="95"/>
                    <a:pt x="68" y="95"/>
                  </a:cubicBezTo>
                  <a:cubicBezTo>
                    <a:pt x="68" y="95"/>
                    <a:pt x="68" y="95"/>
                    <a:pt x="68" y="94"/>
                  </a:cubicBezTo>
                  <a:cubicBezTo>
                    <a:pt x="68" y="94"/>
                    <a:pt x="68" y="93"/>
                    <a:pt x="68" y="92"/>
                  </a:cubicBezTo>
                  <a:cubicBezTo>
                    <a:pt x="68" y="92"/>
                    <a:pt x="69" y="92"/>
                    <a:pt x="69" y="92"/>
                  </a:cubicBezTo>
                  <a:cubicBezTo>
                    <a:pt x="69" y="92"/>
                    <a:pt x="70" y="92"/>
                    <a:pt x="70" y="92"/>
                  </a:cubicBezTo>
                  <a:close/>
                  <a:moveTo>
                    <a:pt x="66" y="86"/>
                  </a:moveTo>
                  <a:cubicBezTo>
                    <a:pt x="66" y="86"/>
                    <a:pt x="67" y="87"/>
                    <a:pt x="68" y="87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7" y="89"/>
                    <a:pt x="67" y="89"/>
                    <a:pt x="67" y="88"/>
                  </a:cubicBezTo>
                  <a:cubicBezTo>
                    <a:pt x="66" y="88"/>
                    <a:pt x="65" y="87"/>
                    <a:pt x="65" y="87"/>
                  </a:cubicBezTo>
                  <a:cubicBezTo>
                    <a:pt x="65" y="87"/>
                    <a:pt x="65" y="86"/>
                    <a:pt x="65" y="86"/>
                  </a:cubicBezTo>
                  <a:cubicBezTo>
                    <a:pt x="65" y="86"/>
                    <a:pt x="65" y="86"/>
                    <a:pt x="66" y="86"/>
                  </a:cubicBezTo>
                  <a:close/>
                  <a:moveTo>
                    <a:pt x="59" y="83"/>
                  </a:moveTo>
                  <a:cubicBezTo>
                    <a:pt x="60" y="83"/>
                    <a:pt x="60" y="83"/>
                    <a:pt x="61" y="83"/>
                  </a:cubicBezTo>
                  <a:cubicBezTo>
                    <a:pt x="61" y="84"/>
                    <a:pt x="62" y="84"/>
                    <a:pt x="61" y="84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58" y="84"/>
                    <a:pt x="58" y="83"/>
                    <a:pt x="58" y="83"/>
                  </a:cubicBezTo>
                  <a:cubicBezTo>
                    <a:pt x="58" y="83"/>
                    <a:pt x="59" y="82"/>
                    <a:pt x="59" y="83"/>
                  </a:cubicBezTo>
                  <a:close/>
                  <a:moveTo>
                    <a:pt x="52" y="81"/>
                  </a:moveTo>
                  <a:cubicBezTo>
                    <a:pt x="52" y="81"/>
                    <a:pt x="53" y="81"/>
                    <a:pt x="54" y="81"/>
                  </a:cubicBezTo>
                  <a:cubicBezTo>
                    <a:pt x="54" y="81"/>
                    <a:pt x="55" y="82"/>
                    <a:pt x="55" y="82"/>
                  </a:cubicBezTo>
                  <a:cubicBezTo>
                    <a:pt x="54" y="82"/>
                    <a:pt x="54" y="83"/>
                    <a:pt x="54" y="83"/>
                  </a:cubicBezTo>
                  <a:cubicBezTo>
                    <a:pt x="53" y="82"/>
                    <a:pt x="52" y="82"/>
                    <a:pt x="51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1"/>
                    <a:pt x="52" y="81"/>
                  </a:cubicBezTo>
                  <a:close/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47" y="80"/>
                    <a:pt x="47" y="81"/>
                    <a:pt x="47" y="81"/>
                  </a:cubicBezTo>
                  <a:cubicBezTo>
                    <a:pt x="47" y="81"/>
                    <a:pt x="47" y="82"/>
                    <a:pt x="47" y="82"/>
                  </a:cubicBezTo>
                  <a:cubicBezTo>
                    <a:pt x="46" y="82"/>
                    <a:pt x="45" y="81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4" y="80"/>
                    <a:pt x="44" y="80"/>
                  </a:cubicBezTo>
                  <a:close/>
                  <a:moveTo>
                    <a:pt x="30" y="80"/>
                  </a:moveTo>
                  <a:cubicBezTo>
                    <a:pt x="30" y="80"/>
                    <a:pt x="31" y="80"/>
                    <a:pt x="32" y="80"/>
                  </a:cubicBezTo>
                  <a:cubicBezTo>
                    <a:pt x="32" y="80"/>
                    <a:pt x="33" y="80"/>
                    <a:pt x="33" y="81"/>
                  </a:cubicBezTo>
                  <a:cubicBezTo>
                    <a:pt x="33" y="81"/>
                    <a:pt x="32" y="81"/>
                    <a:pt x="32" y="81"/>
                  </a:cubicBezTo>
                  <a:cubicBezTo>
                    <a:pt x="31" y="81"/>
                    <a:pt x="30" y="81"/>
                    <a:pt x="30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30" y="80"/>
                  </a:cubicBezTo>
                  <a:close/>
                  <a:moveTo>
                    <a:pt x="22" y="81"/>
                  </a:moveTo>
                  <a:cubicBezTo>
                    <a:pt x="23" y="81"/>
                    <a:pt x="24" y="81"/>
                    <a:pt x="25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25" y="81"/>
                    <a:pt x="25" y="82"/>
                    <a:pt x="25" y="82"/>
                  </a:cubicBezTo>
                  <a:cubicBezTo>
                    <a:pt x="24" y="82"/>
                    <a:pt x="23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lose/>
                  <a:moveTo>
                    <a:pt x="15" y="82"/>
                  </a:moveTo>
                  <a:cubicBezTo>
                    <a:pt x="16" y="82"/>
                    <a:pt x="17" y="82"/>
                    <a:pt x="17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3"/>
                    <a:pt x="16" y="83"/>
                    <a:pt x="15" y="83"/>
                  </a:cubicBezTo>
                  <a:cubicBezTo>
                    <a:pt x="15" y="84"/>
                    <a:pt x="15" y="83"/>
                    <a:pt x="14" y="83"/>
                  </a:cubicBezTo>
                  <a:cubicBezTo>
                    <a:pt x="14" y="83"/>
                    <a:pt x="15" y="82"/>
                    <a:pt x="15" y="82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0" y="84"/>
                  </a:cubicBezTo>
                  <a:cubicBezTo>
                    <a:pt x="10" y="83"/>
                    <a:pt x="11" y="84"/>
                    <a:pt x="11" y="84"/>
                  </a:cubicBezTo>
                  <a:cubicBezTo>
                    <a:pt x="11" y="84"/>
                    <a:pt x="11" y="85"/>
                    <a:pt x="11" y="85"/>
                  </a:cubicBezTo>
                  <a:cubicBezTo>
                    <a:pt x="10" y="85"/>
                    <a:pt x="9" y="85"/>
                    <a:pt x="8" y="86"/>
                  </a:cubicBezTo>
                  <a:cubicBezTo>
                    <a:pt x="8" y="86"/>
                    <a:pt x="8" y="86"/>
                    <a:pt x="8" y="85"/>
                  </a:cubicBezTo>
                  <a:cubicBezTo>
                    <a:pt x="7" y="85"/>
                    <a:pt x="8" y="85"/>
                    <a:pt x="8" y="85"/>
                  </a:cubicBezTo>
                  <a:close/>
                  <a:moveTo>
                    <a:pt x="3" y="91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5" y="88"/>
                    <a:pt x="5" y="88"/>
                    <a:pt x="5" y="89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4" y="92"/>
                    <a:pt x="4" y="91"/>
                  </a:cubicBezTo>
                  <a:cubicBezTo>
                    <a:pt x="4" y="91"/>
                    <a:pt x="3" y="91"/>
                    <a:pt x="3" y="91"/>
                  </a:cubicBezTo>
                  <a:close/>
                  <a:moveTo>
                    <a:pt x="3" y="98"/>
                  </a:moveTo>
                  <a:cubicBezTo>
                    <a:pt x="3" y="96"/>
                    <a:pt x="3" y="96"/>
                    <a:pt x="3" y="96"/>
                  </a:cubicBezTo>
                  <a:cubicBezTo>
                    <a:pt x="3" y="95"/>
                    <a:pt x="3" y="95"/>
                    <a:pt x="4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3" y="99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2" y="106"/>
                  </a:moveTo>
                  <a:cubicBezTo>
                    <a:pt x="2" y="103"/>
                    <a:pt x="2" y="103"/>
                    <a:pt x="2" y="103"/>
                  </a:cubicBezTo>
                  <a:cubicBezTo>
                    <a:pt x="2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3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6"/>
                    <a:pt x="2" y="106"/>
                    <a:pt x="2" y="106"/>
                  </a:cubicBezTo>
                  <a:close/>
                  <a:moveTo>
                    <a:pt x="2" y="113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3" y="110"/>
                    <a:pt x="3" y="110"/>
                    <a:pt x="3" y="111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lose/>
                  <a:moveTo>
                    <a:pt x="1" y="120"/>
                  </a:move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" y="117"/>
                    <a:pt x="2" y="117"/>
                  </a:cubicBezTo>
                  <a:cubicBezTo>
                    <a:pt x="2" y="117"/>
                    <a:pt x="3" y="118"/>
                    <a:pt x="3" y="118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21"/>
                    <a:pt x="1" y="121"/>
                    <a:pt x="1" y="120"/>
                  </a:cubicBezTo>
                  <a:close/>
                  <a:moveTo>
                    <a:pt x="0" y="128"/>
                  </a:move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2" y="125"/>
                    <a:pt x="2" y="125"/>
                    <a:pt x="2" y="126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1" y="129"/>
                    <a:pt x="1" y="129"/>
                  </a:cubicBezTo>
                  <a:cubicBezTo>
                    <a:pt x="1" y="129"/>
                    <a:pt x="0" y="128"/>
                    <a:pt x="0" y="128"/>
                  </a:cubicBezTo>
                  <a:close/>
                  <a:moveTo>
                    <a:pt x="0" y="135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0" y="132"/>
                    <a:pt x="1" y="132"/>
                  </a:cubicBezTo>
                  <a:cubicBezTo>
                    <a:pt x="1" y="132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6"/>
                    <a:pt x="1" y="136"/>
                    <a:pt x="0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lose/>
                  <a:moveTo>
                    <a:pt x="2" y="142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0" y="141"/>
                    <a:pt x="0" y="141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2"/>
                    <a:pt x="4" y="142"/>
                    <a:pt x="3" y="142"/>
                  </a:cubicBezTo>
                  <a:cubicBezTo>
                    <a:pt x="3" y="143"/>
                    <a:pt x="3" y="143"/>
                    <a:pt x="2" y="142"/>
                  </a:cubicBezTo>
                  <a:close/>
                  <a:moveTo>
                    <a:pt x="8" y="146"/>
                  </a:moveTo>
                  <a:cubicBezTo>
                    <a:pt x="8" y="146"/>
                    <a:pt x="7" y="145"/>
                    <a:pt x="7" y="145"/>
                  </a:cubicBezTo>
                  <a:cubicBezTo>
                    <a:pt x="6" y="145"/>
                    <a:pt x="6" y="144"/>
                    <a:pt x="6" y="144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5"/>
                    <a:pt x="9" y="145"/>
                  </a:cubicBezTo>
                  <a:cubicBezTo>
                    <a:pt x="9" y="145"/>
                    <a:pt x="10" y="146"/>
                    <a:pt x="9" y="146"/>
                  </a:cubicBezTo>
                  <a:cubicBezTo>
                    <a:pt x="9" y="146"/>
                    <a:pt x="9" y="146"/>
                    <a:pt x="8" y="146"/>
                  </a:cubicBezTo>
                  <a:close/>
                  <a:moveTo>
                    <a:pt x="15" y="149"/>
                  </a:moveTo>
                  <a:cubicBezTo>
                    <a:pt x="14" y="149"/>
                    <a:pt x="13" y="149"/>
                    <a:pt x="13" y="148"/>
                  </a:cubicBezTo>
                  <a:cubicBezTo>
                    <a:pt x="12" y="148"/>
                    <a:pt x="12" y="148"/>
                    <a:pt x="12" y="147"/>
                  </a:cubicBezTo>
                  <a:cubicBezTo>
                    <a:pt x="13" y="147"/>
                    <a:pt x="13" y="147"/>
                    <a:pt x="13" y="147"/>
                  </a:cubicBezTo>
                  <a:cubicBezTo>
                    <a:pt x="14" y="147"/>
                    <a:pt x="15" y="148"/>
                    <a:pt x="15" y="148"/>
                  </a:cubicBezTo>
                  <a:cubicBezTo>
                    <a:pt x="16" y="148"/>
                    <a:pt x="16" y="149"/>
                    <a:pt x="16" y="149"/>
                  </a:cubicBezTo>
                  <a:cubicBezTo>
                    <a:pt x="16" y="149"/>
                    <a:pt x="15" y="149"/>
                    <a:pt x="15" y="149"/>
                  </a:cubicBezTo>
                  <a:close/>
                  <a:moveTo>
                    <a:pt x="21" y="152"/>
                  </a:moveTo>
                  <a:cubicBezTo>
                    <a:pt x="21" y="152"/>
                    <a:pt x="20" y="151"/>
                    <a:pt x="19" y="151"/>
                  </a:cubicBezTo>
                  <a:cubicBezTo>
                    <a:pt x="19" y="151"/>
                    <a:pt x="19" y="151"/>
                    <a:pt x="19" y="150"/>
                  </a:cubicBezTo>
                  <a:cubicBezTo>
                    <a:pt x="19" y="150"/>
                    <a:pt x="19" y="150"/>
                    <a:pt x="20" y="150"/>
                  </a:cubicBezTo>
                  <a:cubicBezTo>
                    <a:pt x="20" y="150"/>
                    <a:pt x="21" y="150"/>
                    <a:pt x="22" y="150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2" y="152"/>
                    <a:pt x="22" y="152"/>
                    <a:pt x="21" y="152"/>
                  </a:cubicBezTo>
                  <a:close/>
                  <a:moveTo>
                    <a:pt x="28" y="153"/>
                  </a:moveTo>
                  <a:cubicBezTo>
                    <a:pt x="28" y="153"/>
                    <a:pt x="27" y="153"/>
                    <a:pt x="26" y="153"/>
                  </a:cubicBezTo>
                  <a:cubicBezTo>
                    <a:pt x="26" y="153"/>
                    <a:pt x="26" y="152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8" y="152"/>
                    <a:pt x="29" y="152"/>
                  </a:cubicBezTo>
                  <a:cubicBezTo>
                    <a:pt x="29" y="152"/>
                    <a:pt x="29" y="152"/>
                    <a:pt x="29" y="153"/>
                  </a:cubicBezTo>
                  <a:cubicBezTo>
                    <a:pt x="29" y="153"/>
                    <a:pt x="29" y="153"/>
                    <a:pt x="28" y="153"/>
                  </a:cubicBezTo>
                  <a:close/>
                  <a:moveTo>
                    <a:pt x="35" y="154"/>
                  </a:moveTo>
                  <a:cubicBezTo>
                    <a:pt x="35" y="154"/>
                    <a:pt x="34" y="154"/>
                    <a:pt x="33" y="154"/>
                  </a:cubicBezTo>
                  <a:cubicBezTo>
                    <a:pt x="33" y="154"/>
                    <a:pt x="33" y="154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4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6" y="154"/>
                    <a:pt x="36" y="154"/>
                    <a:pt x="35" y="154"/>
                  </a:cubicBezTo>
                  <a:close/>
                  <a:moveTo>
                    <a:pt x="43" y="153"/>
                  </a:moveTo>
                  <a:cubicBezTo>
                    <a:pt x="42" y="154"/>
                    <a:pt x="41" y="154"/>
                    <a:pt x="40" y="154"/>
                  </a:cubicBezTo>
                  <a:cubicBezTo>
                    <a:pt x="40" y="154"/>
                    <a:pt x="40" y="153"/>
                    <a:pt x="40" y="153"/>
                  </a:cubicBezTo>
                  <a:cubicBezTo>
                    <a:pt x="40" y="153"/>
                    <a:pt x="40" y="152"/>
                    <a:pt x="40" y="152"/>
                  </a:cubicBezTo>
                  <a:cubicBezTo>
                    <a:pt x="41" y="152"/>
                    <a:pt x="42" y="152"/>
                    <a:pt x="42" y="152"/>
                  </a:cubicBezTo>
                  <a:cubicBezTo>
                    <a:pt x="43" y="152"/>
                    <a:pt x="43" y="152"/>
                    <a:pt x="43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0" y="152"/>
                  </a:moveTo>
                  <a:cubicBezTo>
                    <a:pt x="49" y="152"/>
                    <a:pt x="48" y="152"/>
                    <a:pt x="47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7" y="151"/>
                    <a:pt x="47" y="151"/>
                  </a:cubicBezTo>
                  <a:cubicBezTo>
                    <a:pt x="48" y="151"/>
                    <a:pt x="48" y="151"/>
                    <a:pt x="49" y="150"/>
                  </a:cubicBezTo>
                  <a:cubicBezTo>
                    <a:pt x="49" y="150"/>
                    <a:pt x="50" y="151"/>
                    <a:pt x="50" y="151"/>
                  </a:cubicBezTo>
                  <a:cubicBezTo>
                    <a:pt x="50" y="151"/>
                    <a:pt x="50" y="152"/>
                    <a:pt x="50" y="152"/>
                  </a:cubicBezTo>
                  <a:close/>
                  <a:moveTo>
                    <a:pt x="56" y="149"/>
                  </a:moveTo>
                  <a:cubicBezTo>
                    <a:pt x="55" y="149"/>
                    <a:pt x="55" y="150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49"/>
                    <a:pt x="53" y="149"/>
                    <a:pt x="54" y="149"/>
                  </a:cubicBezTo>
                  <a:cubicBezTo>
                    <a:pt x="54" y="149"/>
                    <a:pt x="55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9"/>
                    <a:pt x="56" y="149"/>
                    <a:pt x="56" y="149"/>
                  </a:cubicBezTo>
                  <a:close/>
                  <a:moveTo>
                    <a:pt x="62" y="146"/>
                  </a:moveTo>
                  <a:cubicBezTo>
                    <a:pt x="62" y="146"/>
                    <a:pt x="61" y="146"/>
                    <a:pt x="60" y="147"/>
                  </a:cubicBezTo>
                  <a:cubicBezTo>
                    <a:pt x="60" y="147"/>
                    <a:pt x="60" y="147"/>
                    <a:pt x="59" y="147"/>
                  </a:cubicBezTo>
                  <a:cubicBezTo>
                    <a:pt x="59" y="146"/>
                    <a:pt x="59" y="146"/>
                    <a:pt x="60" y="146"/>
                  </a:cubicBezTo>
                  <a:cubicBezTo>
                    <a:pt x="60" y="145"/>
                    <a:pt x="61" y="145"/>
                    <a:pt x="62" y="145"/>
                  </a:cubicBezTo>
                  <a:cubicBezTo>
                    <a:pt x="62" y="144"/>
                    <a:pt x="62" y="144"/>
                    <a:pt x="62" y="145"/>
                  </a:cubicBezTo>
                  <a:cubicBezTo>
                    <a:pt x="63" y="145"/>
                    <a:pt x="63" y="145"/>
                    <a:pt x="62" y="146"/>
                  </a:cubicBezTo>
                  <a:close/>
                  <a:moveTo>
                    <a:pt x="68" y="142"/>
                  </a:moveTo>
                  <a:cubicBezTo>
                    <a:pt x="67" y="142"/>
                    <a:pt x="67" y="142"/>
                    <a:pt x="66" y="143"/>
                  </a:cubicBezTo>
                  <a:cubicBezTo>
                    <a:pt x="66" y="143"/>
                    <a:pt x="66" y="143"/>
                    <a:pt x="65" y="143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6" y="141"/>
                    <a:pt x="67" y="141"/>
                    <a:pt x="67" y="141"/>
                  </a:cubicBezTo>
                  <a:cubicBezTo>
                    <a:pt x="68" y="140"/>
                    <a:pt x="68" y="140"/>
                    <a:pt x="68" y="141"/>
                  </a:cubicBezTo>
                  <a:cubicBezTo>
                    <a:pt x="68" y="141"/>
                    <a:pt x="68" y="141"/>
                    <a:pt x="68" y="142"/>
                  </a:cubicBezTo>
                  <a:close/>
                  <a:moveTo>
                    <a:pt x="74" y="139"/>
                  </a:moveTo>
                  <a:cubicBezTo>
                    <a:pt x="72" y="139"/>
                    <a:pt x="72" y="139"/>
                    <a:pt x="72" y="139"/>
                  </a:cubicBezTo>
                  <a:cubicBezTo>
                    <a:pt x="72" y="139"/>
                    <a:pt x="71" y="139"/>
                    <a:pt x="71" y="138"/>
                  </a:cubicBezTo>
                  <a:cubicBezTo>
                    <a:pt x="71" y="138"/>
                    <a:pt x="72" y="138"/>
                    <a:pt x="72" y="138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9"/>
                    <a:pt x="75" y="139"/>
                    <a:pt x="74" y="139"/>
                  </a:cubicBezTo>
                  <a:close/>
                  <a:moveTo>
                    <a:pt x="81" y="139"/>
                  </a:move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8" y="139"/>
                    <a:pt x="78" y="138"/>
                  </a:cubicBezTo>
                  <a:cubicBezTo>
                    <a:pt x="78" y="138"/>
                    <a:pt x="79" y="137"/>
                    <a:pt x="79" y="137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2" y="137"/>
                    <a:pt x="82" y="138"/>
                    <a:pt x="82" y="138"/>
                  </a:cubicBezTo>
                  <a:cubicBezTo>
                    <a:pt x="82" y="138"/>
                    <a:pt x="82" y="139"/>
                    <a:pt x="81" y="139"/>
                  </a:cubicBezTo>
                  <a:close/>
                  <a:moveTo>
                    <a:pt x="89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8"/>
                    <a:pt x="86" y="138"/>
                  </a:cubicBezTo>
                  <a:cubicBezTo>
                    <a:pt x="86" y="138"/>
                    <a:pt x="86" y="137"/>
                    <a:pt x="86" y="13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7"/>
                    <a:pt x="89" y="138"/>
                    <a:pt x="89" y="138"/>
                  </a:cubicBezTo>
                  <a:cubicBezTo>
                    <a:pt x="89" y="138"/>
                    <a:pt x="89" y="139"/>
                    <a:pt x="89" y="139"/>
                  </a:cubicBezTo>
                  <a:close/>
                  <a:moveTo>
                    <a:pt x="96" y="139"/>
                  </a:moveTo>
                  <a:cubicBezTo>
                    <a:pt x="93" y="139"/>
                    <a:pt x="93" y="139"/>
                    <a:pt x="93" y="139"/>
                  </a:cubicBezTo>
                  <a:cubicBezTo>
                    <a:pt x="93" y="139"/>
                    <a:pt x="93" y="138"/>
                    <a:pt x="93" y="138"/>
                  </a:cubicBezTo>
                  <a:cubicBezTo>
                    <a:pt x="93" y="138"/>
                    <a:pt x="93" y="137"/>
                    <a:pt x="93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7"/>
                    <a:pt x="96" y="138"/>
                    <a:pt x="96" y="138"/>
                  </a:cubicBezTo>
                  <a:cubicBezTo>
                    <a:pt x="96" y="138"/>
                    <a:pt x="96" y="139"/>
                    <a:pt x="96" y="139"/>
                  </a:cubicBezTo>
                  <a:close/>
                  <a:moveTo>
                    <a:pt x="103" y="138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8"/>
                    <a:pt x="100" y="138"/>
                  </a:cubicBezTo>
                  <a:cubicBezTo>
                    <a:pt x="100" y="138"/>
                    <a:pt x="100" y="137"/>
                    <a:pt x="101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4" y="137"/>
                    <a:pt x="104" y="138"/>
                  </a:cubicBezTo>
                  <a:cubicBezTo>
                    <a:pt x="104" y="138"/>
                    <a:pt x="103" y="138"/>
                    <a:pt x="103" y="138"/>
                  </a:cubicBezTo>
                  <a:close/>
                  <a:moveTo>
                    <a:pt x="110" y="138"/>
                  </a:moveTo>
                  <a:cubicBezTo>
                    <a:pt x="108" y="138"/>
                    <a:pt x="108" y="138"/>
                    <a:pt x="108" y="138"/>
                  </a:cubicBezTo>
                  <a:cubicBezTo>
                    <a:pt x="107" y="138"/>
                    <a:pt x="107" y="138"/>
                    <a:pt x="107" y="138"/>
                  </a:cubicBezTo>
                  <a:cubicBezTo>
                    <a:pt x="107" y="137"/>
                    <a:pt x="107" y="137"/>
                    <a:pt x="108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1" y="137"/>
                    <a:pt x="111" y="138"/>
                  </a:cubicBezTo>
                  <a:cubicBezTo>
                    <a:pt x="111" y="138"/>
                    <a:pt x="110" y="138"/>
                    <a:pt x="110" y="138"/>
                  </a:cubicBezTo>
                  <a:close/>
                  <a:moveTo>
                    <a:pt x="117" y="138"/>
                  </a:move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5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8" y="137"/>
                    <a:pt x="118" y="137"/>
                    <a:pt x="118" y="138"/>
                  </a:cubicBezTo>
                  <a:cubicBezTo>
                    <a:pt x="118" y="138"/>
                    <a:pt x="118" y="138"/>
                    <a:pt x="117" y="138"/>
                  </a:cubicBezTo>
                  <a:close/>
                  <a:moveTo>
                    <a:pt x="124" y="138"/>
                  </a:moveTo>
                  <a:cubicBezTo>
                    <a:pt x="122" y="138"/>
                    <a:pt x="122" y="138"/>
                    <a:pt x="122" y="138"/>
                  </a:cubicBezTo>
                  <a:cubicBezTo>
                    <a:pt x="122" y="138"/>
                    <a:pt x="121" y="138"/>
                    <a:pt x="121" y="138"/>
                  </a:cubicBezTo>
                  <a:cubicBezTo>
                    <a:pt x="121" y="137"/>
                    <a:pt x="122" y="137"/>
                    <a:pt x="122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8"/>
                  </a:cubicBezTo>
                  <a:cubicBezTo>
                    <a:pt x="125" y="138"/>
                    <a:pt x="125" y="138"/>
                    <a:pt x="124" y="138"/>
                  </a:cubicBezTo>
                  <a:close/>
                  <a:moveTo>
                    <a:pt x="132" y="138"/>
                  </a:moveTo>
                  <a:cubicBezTo>
                    <a:pt x="129" y="138"/>
                    <a:pt x="129" y="138"/>
                    <a:pt x="129" y="138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lose/>
                  <a:moveTo>
                    <a:pt x="139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38"/>
                    <a:pt x="136" y="138"/>
                    <a:pt x="136" y="137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8"/>
                    <a:pt x="139" y="138"/>
                    <a:pt x="139" y="138"/>
                  </a:cubicBezTo>
                  <a:close/>
                  <a:moveTo>
                    <a:pt x="146" y="138"/>
                  </a:moveTo>
                  <a:cubicBezTo>
                    <a:pt x="144" y="138"/>
                    <a:pt x="144" y="138"/>
                    <a:pt x="144" y="138"/>
                  </a:cubicBezTo>
                  <a:cubicBezTo>
                    <a:pt x="143" y="138"/>
                    <a:pt x="143" y="138"/>
                    <a:pt x="143" y="137"/>
                  </a:cubicBezTo>
                  <a:cubicBezTo>
                    <a:pt x="143" y="137"/>
                    <a:pt x="143" y="137"/>
                    <a:pt x="144" y="13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46" y="137"/>
                    <a:pt x="147" y="137"/>
                    <a:pt x="147" y="137"/>
                  </a:cubicBezTo>
                  <a:cubicBezTo>
                    <a:pt x="147" y="138"/>
                    <a:pt x="146" y="138"/>
                    <a:pt x="146" y="138"/>
                  </a:cubicBezTo>
                  <a:close/>
                  <a:moveTo>
                    <a:pt x="153" y="137"/>
                  </a:moveTo>
                  <a:cubicBezTo>
                    <a:pt x="152" y="137"/>
                    <a:pt x="152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6"/>
                    <a:pt x="150" y="136"/>
                    <a:pt x="151" y="136"/>
                  </a:cubicBezTo>
                  <a:cubicBezTo>
                    <a:pt x="151" y="136"/>
                    <a:pt x="152" y="136"/>
                    <a:pt x="153" y="135"/>
                  </a:cubicBezTo>
                  <a:cubicBezTo>
                    <a:pt x="153" y="135"/>
                    <a:pt x="153" y="136"/>
                    <a:pt x="154" y="136"/>
                  </a:cubicBezTo>
                  <a:cubicBezTo>
                    <a:pt x="154" y="136"/>
                    <a:pt x="153" y="137"/>
                    <a:pt x="153" y="137"/>
                  </a:cubicBezTo>
                  <a:close/>
                  <a:moveTo>
                    <a:pt x="160" y="136"/>
                  </a:moveTo>
                  <a:cubicBezTo>
                    <a:pt x="159" y="136"/>
                    <a:pt x="159" y="136"/>
                    <a:pt x="158" y="136"/>
                  </a:cubicBezTo>
                  <a:cubicBezTo>
                    <a:pt x="157" y="136"/>
                    <a:pt x="157" y="136"/>
                    <a:pt x="157" y="136"/>
                  </a:cubicBezTo>
                  <a:cubicBezTo>
                    <a:pt x="157" y="135"/>
                    <a:pt x="157" y="135"/>
                    <a:pt x="158" y="135"/>
                  </a:cubicBezTo>
                  <a:cubicBezTo>
                    <a:pt x="159" y="135"/>
                    <a:pt x="159" y="135"/>
                    <a:pt x="160" y="135"/>
                  </a:cubicBezTo>
                  <a:cubicBezTo>
                    <a:pt x="160" y="135"/>
                    <a:pt x="161" y="135"/>
                    <a:pt x="161" y="136"/>
                  </a:cubicBezTo>
                  <a:cubicBezTo>
                    <a:pt x="161" y="136"/>
                    <a:pt x="160" y="136"/>
                    <a:pt x="160" y="136"/>
                  </a:cubicBezTo>
                  <a:close/>
                  <a:moveTo>
                    <a:pt x="167" y="137"/>
                  </a:moveTo>
                  <a:cubicBezTo>
                    <a:pt x="166" y="137"/>
                    <a:pt x="166" y="137"/>
                    <a:pt x="165" y="137"/>
                  </a:cubicBezTo>
                  <a:cubicBezTo>
                    <a:pt x="164" y="137"/>
                    <a:pt x="164" y="137"/>
                    <a:pt x="164" y="136"/>
                  </a:cubicBezTo>
                  <a:cubicBezTo>
                    <a:pt x="164" y="136"/>
                    <a:pt x="165" y="136"/>
                    <a:pt x="165" y="136"/>
                  </a:cubicBezTo>
                  <a:cubicBezTo>
                    <a:pt x="166" y="136"/>
                    <a:pt x="167" y="136"/>
                    <a:pt x="167" y="136"/>
                  </a:cubicBezTo>
                  <a:cubicBezTo>
                    <a:pt x="168" y="136"/>
                    <a:pt x="168" y="136"/>
                    <a:pt x="168" y="137"/>
                  </a:cubicBezTo>
                  <a:cubicBezTo>
                    <a:pt x="168" y="137"/>
                    <a:pt x="167" y="137"/>
                    <a:pt x="167" y="137"/>
                  </a:cubicBezTo>
                  <a:close/>
                  <a:moveTo>
                    <a:pt x="174" y="139"/>
                  </a:moveTo>
                  <a:cubicBezTo>
                    <a:pt x="173" y="139"/>
                    <a:pt x="172" y="139"/>
                    <a:pt x="172" y="138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1" y="137"/>
                    <a:pt x="172" y="137"/>
                    <a:pt x="172" y="137"/>
                  </a:cubicBezTo>
                  <a:cubicBezTo>
                    <a:pt x="173" y="137"/>
                    <a:pt x="174" y="138"/>
                    <a:pt x="174" y="138"/>
                  </a:cubicBezTo>
                  <a:cubicBezTo>
                    <a:pt x="175" y="138"/>
                    <a:pt x="175" y="138"/>
                    <a:pt x="175" y="139"/>
                  </a:cubicBezTo>
                  <a:cubicBezTo>
                    <a:pt x="175" y="139"/>
                    <a:pt x="174" y="139"/>
                    <a:pt x="174" y="139"/>
                  </a:cubicBezTo>
                  <a:close/>
                  <a:moveTo>
                    <a:pt x="181" y="142"/>
                  </a:move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0"/>
                    <a:pt x="178" y="140"/>
                  </a:cubicBezTo>
                  <a:cubicBezTo>
                    <a:pt x="178" y="140"/>
                    <a:pt x="179" y="139"/>
                    <a:pt x="179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2" y="141"/>
                    <a:pt x="181" y="141"/>
                  </a:cubicBezTo>
                  <a:cubicBezTo>
                    <a:pt x="181" y="142"/>
                    <a:pt x="181" y="142"/>
                    <a:pt x="181" y="142"/>
                  </a:cubicBezTo>
                  <a:close/>
                  <a:moveTo>
                    <a:pt x="187" y="144"/>
                  </a:moveTo>
                  <a:cubicBezTo>
                    <a:pt x="185" y="143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5" y="142"/>
                    <a:pt x="185" y="142"/>
                    <a:pt x="186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4"/>
                    <a:pt x="188" y="144"/>
                  </a:cubicBezTo>
                  <a:cubicBezTo>
                    <a:pt x="188" y="144"/>
                    <a:pt x="187" y="144"/>
                    <a:pt x="187" y="144"/>
                  </a:cubicBezTo>
                  <a:close/>
                  <a:moveTo>
                    <a:pt x="194" y="147"/>
                  </a:moveTo>
                  <a:cubicBezTo>
                    <a:pt x="192" y="146"/>
                    <a:pt x="192" y="146"/>
                    <a:pt x="192" y="146"/>
                  </a:cubicBezTo>
                  <a:cubicBezTo>
                    <a:pt x="191" y="146"/>
                    <a:pt x="191" y="146"/>
                    <a:pt x="191" y="145"/>
                  </a:cubicBezTo>
                  <a:cubicBezTo>
                    <a:pt x="191" y="145"/>
                    <a:pt x="192" y="145"/>
                    <a:pt x="192" y="145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5" y="146"/>
                    <a:pt x="195" y="146"/>
                    <a:pt x="195" y="147"/>
                  </a:cubicBezTo>
                  <a:cubicBezTo>
                    <a:pt x="194" y="147"/>
                    <a:pt x="194" y="147"/>
                    <a:pt x="194" y="147"/>
                  </a:cubicBezTo>
                  <a:close/>
                  <a:moveTo>
                    <a:pt x="200" y="150"/>
                  </a:move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8"/>
                  </a:cubicBezTo>
                  <a:cubicBezTo>
                    <a:pt x="198" y="148"/>
                    <a:pt x="198" y="148"/>
                    <a:pt x="199" y="148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50"/>
                    <a:pt x="201" y="150"/>
                    <a:pt x="200" y="150"/>
                  </a:cubicBezTo>
                  <a:close/>
                  <a:moveTo>
                    <a:pt x="207" y="152"/>
                  </a:moveTo>
                  <a:cubicBezTo>
                    <a:pt x="206" y="152"/>
                    <a:pt x="206" y="152"/>
                    <a:pt x="205" y="152"/>
                  </a:cubicBezTo>
                  <a:cubicBezTo>
                    <a:pt x="205" y="151"/>
                    <a:pt x="204" y="151"/>
                    <a:pt x="205" y="151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7" y="151"/>
                    <a:pt x="208" y="151"/>
                  </a:cubicBezTo>
                  <a:cubicBezTo>
                    <a:pt x="208" y="151"/>
                    <a:pt x="208" y="151"/>
                    <a:pt x="208" y="152"/>
                  </a:cubicBezTo>
                  <a:cubicBezTo>
                    <a:pt x="208" y="152"/>
                    <a:pt x="208" y="152"/>
                    <a:pt x="207" y="152"/>
                  </a:cubicBezTo>
                  <a:close/>
                  <a:moveTo>
                    <a:pt x="214" y="154"/>
                  </a:moveTo>
                  <a:cubicBezTo>
                    <a:pt x="214" y="153"/>
                    <a:pt x="213" y="153"/>
                    <a:pt x="212" y="153"/>
                  </a:cubicBezTo>
                  <a:cubicBezTo>
                    <a:pt x="212" y="153"/>
                    <a:pt x="211" y="153"/>
                    <a:pt x="212" y="152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3" y="152"/>
                    <a:pt x="214" y="152"/>
                    <a:pt x="214" y="152"/>
                  </a:cubicBezTo>
                  <a:cubicBezTo>
                    <a:pt x="215" y="152"/>
                    <a:pt x="215" y="153"/>
                    <a:pt x="215" y="153"/>
                  </a:cubicBezTo>
                  <a:cubicBezTo>
                    <a:pt x="215" y="153"/>
                    <a:pt x="215" y="154"/>
                    <a:pt x="214" y="154"/>
                  </a:cubicBezTo>
                  <a:close/>
                  <a:moveTo>
                    <a:pt x="222" y="153"/>
                  </a:moveTo>
                  <a:cubicBezTo>
                    <a:pt x="221" y="154"/>
                    <a:pt x="220" y="154"/>
                    <a:pt x="219" y="154"/>
                  </a:cubicBezTo>
                  <a:cubicBezTo>
                    <a:pt x="219" y="154"/>
                    <a:pt x="219" y="153"/>
                    <a:pt x="219" y="153"/>
                  </a:cubicBezTo>
                  <a:cubicBezTo>
                    <a:pt x="219" y="153"/>
                    <a:pt x="219" y="152"/>
                    <a:pt x="219" y="152"/>
                  </a:cubicBezTo>
                  <a:cubicBezTo>
                    <a:pt x="220" y="152"/>
                    <a:pt x="221" y="152"/>
                    <a:pt x="221" y="152"/>
                  </a:cubicBezTo>
                  <a:cubicBezTo>
                    <a:pt x="222" y="152"/>
                    <a:pt x="222" y="152"/>
                    <a:pt x="222" y="153"/>
                  </a:cubicBezTo>
                  <a:cubicBezTo>
                    <a:pt x="222" y="153"/>
                    <a:pt x="222" y="153"/>
                    <a:pt x="222" y="153"/>
                  </a:cubicBezTo>
                  <a:close/>
                  <a:moveTo>
                    <a:pt x="229" y="151"/>
                  </a:moveTo>
                  <a:cubicBezTo>
                    <a:pt x="228" y="152"/>
                    <a:pt x="227" y="152"/>
                    <a:pt x="227" y="152"/>
                  </a:cubicBezTo>
                  <a:cubicBezTo>
                    <a:pt x="226" y="152"/>
                    <a:pt x="226" y="152"/>
                    <a:pt x="226" y="152"/>
                  </a:cubicBezTo>
                  <a:cubicBezTo>
                    <a:pt x="226" y="151"/>
                    <a:pt x="226" y="151"/>
                    <a:pt x="226" y="151"/>
                  </a:cubicBezTo>
                  <a:cubicBezTo>
                    <a:pt x="227" y="151"/>
                    <a:pt x="227" y="150"/>
                    <a:pt x="228" y="150"/>
                  </a:cubicBezTo>
                  <a:cubicBezTo>
                    <a:pt x="228" y="150"/>
                    <a:pt x="229" y="150"/>
                    <a:pt x="229" y="150"/>
                  </a:cubicBezTo>
                  <a:cubicBezTo>
                    <a:pt x="229" y="151"/>
                    <a:pt x="229" y="151"/>
                    <a:pt x="229" y="151"/>
                  </a:cubicBezTo>
                  <a:close/>
                  <a:moveTo>
                    <a:pt x="235" y="147"/>
                  </a:moveTo>
                  <a:cubicBezTo>
                    <a:pt x="234" y="148"/>
                    <a:pt x="234" y="148"/>
                    <a:pt x="233" y="149"/>
                  </a:cubicBezTo>
                  <a:cubicBezTo>
                    <a:pt x="233" y="149"/>
                    <a:pt x="232" y="149"/>
                    <a:pt x="232" y="149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7"/>
                    <a:pt x="233" y="147"/>
                    <a:pt x="234" y="146"/>
                  </a:cubicBezTo>
                  <a:cubicBezTo>
                    <a:pt x="234" y="146"/>
                    <a:pt x="235" y="146"/>
                    <a:pt x="235" y="146"/>
                  </a:cubicBezTo>
                  <a:cubicBezTo>
                    <a:pt x="235" y="147"/>
                    <a:pt x="235" y="147"/>
                    <a:pt x="235" y="147"/>
                  </a:cubicBezTo>
                  <a:close/>
                  <a:moveTo>
                    <a:pt x="236" y="140"/>
                  </a:move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7" y="143"/>
                    <a:pt x="237" y="143"/>
                    <a:pt x="237" y="143"/>
                  </a:cubicBezTo>
                  <a:cubicBezTo>
                    <a:pt x="235" y="141"/>
                    <a:pt x="235" y="141"/>
                    <a:pt x="235" y="141"/>
                  </a:cubicBezTo>
                  <a:cubicBezTo>
                    <a:pt x="235" y="141"/>
                    <a:pt x="235" y="140"/>
                    <a:pt x="235" y="140"/>
                  </a:cubicBezTo>
                  <a:cubicBezTo>
                    <a:pt x="236" y="140"/>
                    <a:pt x="236" y="140"/>
                    <a:pt x="236" y="140"/>
                  </a:cubicBezTo>
                  <a:close/>
                  <a:moveTo>
                    <a:pt x="232" y="135"/>
                  </a:moveTo>
                  <a:cubicBezTo>
                    <a:pt x="233" y="137"/>
                    <a:pt x="233" y="137"/>
                    <a:pt x="233" y="137"/>
                  </a:cubicBezTo>
                  <a:cubicBezTo>
                    <a:pt x="234" y="137"/>
                    <a:pt x="233" y="137"/>
                    <a:pt x="233" y="137"/>
                  </a:cubicBezTo>
                  <a:cubicBezTo>
                    <a:pt x="233" y="138"/>
                    <a:pt x="233" y="138"/>
                    <a:pt x="232" y="137"/>
                  </a:cubicBezTo>
                  <a:cubicBezTo>
                    <a:pt x="231" y="136"/>
                    <a:pt x="231" y="136"/>
                    <a:pt x="231" y="136"/>
                  </a:cubicBezTo>
                  <a:cubicBezTo>
                    <a:pt x="231" y="135"/>
                    <a:pt x="231" y="135"/>
                    <a:pt x="231" y="135"/>
                  </a:cubicBezTo>
                  <a:cubicBezTo>
                    <a:pt x="231" y="134"/>
                    <a:pt x="232" y="135"/>
                    <a:pt x="232" y="135"/>
                  </a:cubicBezTo>
                  <a:close/>
                  <a:moveTo>
                    <a:pt x="228" y="129"/>
                  </a:moveTo>
                  <a:cubicBezTo>
                    <a:pt x="229" y="131"/>
                    <a:pt x="229" y="131"/>
                    <a:pt x="229" y="131"/>
                  </a:cubicBezTo>
                  <a:cubicBezTo>
                    <a:pt x="229" y="131"/>
                    <a:pt x="229" y="132"/>
                    <a:pt x="229" y="132"/>
                  </a:cubicBezTo>
                  <a:cubicBezTo>
                    <a:pt x="229" y="132"/>
                    <a:pt x="228" y="132"/>
                    <a:pt x="228" y="132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6" y="130"/>
                    <a:pt x="226" y="129"/>
                    <a:pt x="227" y="129"/>
                  </a:cubicBezTo>
                  <a:cubicBezTo>
                    <a:pt x="227" y="129"/>
                    <a:pt x="227" y="129"/>
                    <a:pt x="228" y="129"/>
                  </a:cubicBezTo>
                  <a:close/>
                  <a:moveTo>
                    <a:pt x="223" y="124"/>
                  </a:moveTo>
                  <a:cubicBezTo>
                    <a:pt x="225" y="125"/>
                    <a:pt x="225" y="125"/>
                    <a:pt x="225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4" y="127"/>
                    <a:pt x="224" y="127"/>
                    <a:pt x="224" y="126"/>
                  </a:cubicBezTo>
                  <a:cubicBezTo>
                    <a:pt x="222" y="125"/>
                    <a:pt x="222" y="125"/>
                    <a:pt x="222" y="125"/>
                  </a:cubicBezTo>
                  <a:cubicBezTo>
                    <a:pt x="222" y="124"/>
                    <a:pt x="222" y="124"/>
                    <a:pt x="222" y="124"/>
                  </a:cubicBezTo>
                  <a:cubicBezTo>
                    <a:pt x="223" y="123"/>
                    <a:pt x="223" y="123"/>
                    <a:pt x="223" y="124"/>
                  </a:cubicBezTo>
                  <a:close/>
                  <a:moveTo>
                    <a:pt x="219" y="118"/>
                  </a:moveTo>
                  <a:cubicBezTo>
                    <a:pt x="220" y="120"/>
                    <a:pt x="220" y="120"/>
                    <a:pt x="220" y="120"/>
                  </a:cubicBezTo>
                  <a:cubicBezTo>
                    <a:pt x="221" y="120"/>
                    <a:pt x="221" y="121"/>
                    <a:pt x="220" y="121"/>
                  </a:cubicBezTo>
                  <a:cubicBezTo>
                    <a:pt x="220" y="121"/>
                    <a:pt x="220" y="121"/>
                    <a:pt x="219" y="121"/>
                  </a:cubicBezTo>
                  <a:cubicBezTo>
                    <a:pt x="218" y="119"/>
                    <a:pt x="218" y="119"/>
                    <a:pt x="218" y="119"/>
                  </a:cubicBezTo>
                  <a:cubicBezTo>
                    <a:pt x="218" y="119"/>
                    <a:pt x="218" y="118"/>
                    <a:pt x="218" y="118"/>
                  </a:cubicBezTo>
                  <a:cubicBezTo>
                    <a:pt x="218" y="118"/>
                    <a:pt x="219" y="118"/>
                    <a:pt x="219" y="118"/>
                  </a:cubicBezTo>
                  <a:close/>
                  <a:moveTo>
                    <a:pt x="215" y="113"/>
                  </a:moveTo>
                  <a:cubicBezTo>
                    <a:pt x="216" y="114"/>
                    <a:pt x="216" y="114"/>
                    <a:pt x="216" y="114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6" y="116"/>
                    <a:pt x="215" y="116"/>
                    <a:pt x="215" y="115"/>
                  </a:cubicBezTo>
                  <a:cubicBezTo>
                    <a:pt x="214" y="114"/>
                    <a:pt x="214" y="114"/>
                    <a:pt x="214" y="114"/>
                  </a:cubicBezTo>
                  <a:cubicBezTo>
                    <a:pt x="213" y="113"/>
                    <a:pt x="213" y="113"/>
                    <a:pt x="214" y="113"/>
                  </a:cubicBezTo>
                  <a:cubicBezTo>
                    <a:pt x="214" y="112"/>
                    <a:pt x="214" y="112"/>
                    <a:pt x="215" y="113"/>
                  </a:cubicBezTo>
                  <a:close/>
                  <a:moveTo>
                    <a:pt x="210" y="107"/>
                  </a:moveTo>
                  <a:cubicBezTo>
                    <a:pt x="212" y="109"/>
                    <a:pt x="212" y="109"/>
                    <a:pt x="212" y="109"/>
                  </a:cubicBezTo>
                  <a:cubicBezTo>
                    <a:pt x="212" y="109"/>
                    <a:pt x="212" y="110"/>
                    <a:pt x="212" y="110"/>
                  </a:cubicBezTo>
                  <a:cubicBezTo>
                    <a:pt x="211" y="110"/>
                    <a:pt x="211" y="110"/>
                    <a:pt x="211" y="110"/>
                  </a:cubicBezTo>
                  <a:cubicBezTo>
                    <a:pt x="209" y="108"/>
                    <a:pt x="209" y="108"/>
                    <a:pt x="209" y="108"/>
                  </a:cubicBezTo>
                  <a:cubicBezTo>
                    <a:pt x="209" y="108"/>
                    <a:pt x="209" y="107"/>
                    <a:pt x="209" y="107"/>
                  </a:cubicBezTo>
                  <a:cubicBezTo>
                    <a:pt x="210" y="107"/>
                    <a:pt x="210" y="107"/>
                    <a:pt x="210" y="107"/>
                  </a:cubicBezTo>
                  <a:close/>
                  <a:moveTo>
                    <a:pt x="206" y="102"/>
                  </a:moveTo>
                  <a:cubicBezTo>
                    <a:pt x="207" y="103"/>
                    <a:pt x="207" y="103"/>
                    <a:pt x="207" y="103"/>
                  </a:cubicBezTo>
                  <a:cubicBezTo>
                    <a:pt x="208" y="104"/>
                    <a:pt x="208" y="104"/>
                    <a:pt x="207" y="104"/>
                  </a:cubicBezTo>
                  <a:cubicBezTo>
                    <a:pt x="207" y="105"/>
                    <a:pt x="207" y="104"/>
                    <a:pt x="206" y="104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1"/>
                    <a:pt x="206" y="101"/>
                    <a:pt x="206" y="102"/>
                  </a:cubicBezTo>
                  <a:close/>
                  <a:moveTo>
                    <a:pt x="203" y="96"/>
                  </a:moveTo>
                  <a:cubicBezTo>
                    <a:pt x="203" y="97"/>
                    <a:pt x="203" y="97"/>
                    <a:pt x="203" y="97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7"/>
                    <a:pt x="202" y="97"/>
                    <a:pt x="202" y="97"/>
                  </a:cubicBezTo>
                  <a:cubicBezTo>
                    <a:pt x="202" y="96"/>
                    <a:pt x="202" y="96"/>
                    <a:pt x="202" y="96"/>
                  </a:cubicBezTo>
                  <a:cubicBezTo>
                    <a:pt x="202" y="96"/>
                    <a:pt x="202" y="95"/>
                    <a:pt x="203" y="95"/>
                  </a:cubicBezTo>
                  <a:cubicBezTo>
                    <a:pt x="203" y="95"/>
                    <a:pt x="203" y="96"/>
                    <a:pt x="203" y="96"/>
                  </a:cubicBezTo>
                  <a:close/>
                  <a:moveTo>
                    <a:pt x="204" y="89"/>
                  </a:moveTo>
                  <a:cubicBezTo>
                    <a:pt x="204" y="90"/>
                    <a:pt x="204" y="91"/>
                    <a:pt x="203" y="91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2" y="92"/>
                    <a:pt x="202" y="92"/>
                    <a:pt x="202" y="91"/>
                  </a:cubicBezTo>
                  <a:cubicBezTo>
                    <a:pt x="202" y="90"/>
                    <a:pt x="202" y="90"/>
                    <a:pt x="202" y="89"/>
                  </a:cubicBezTo>
                  <a:cubicBezTo>
                    <a:pt x="202" y="89"/>
                    <a:pt x="203" y="88"/>
                    <a:pt x="203" y="88"/>
                  </a:cubicBezTo>
                  <a:cubicBezTo>
                    <a:pt x="203" y="89"/>
                    <a:pt x="204" y="89"/>
                    <a:pt x="204" y="89"/>
                  </a:cubicBezTo>
                  <a:close/>
                  <a:moveTo>
                    <a:pt x="205" y="82"/>
                  </a:moveTo>
                  <a:cubicBezTo>
                    <a:pt x="205" y="83"/>
                    <a:pt x="205" y="84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3" y="85"/>
                    <a:pt x="203" y="85"/>
                    <a:pt x="203" y="84"/>
                  </a:cubicBezTo>
                  <a:cubicBezTo>
                    <a:pt x="203" y="83"/>
                    <a:pt x="204" y="83"/>
                    <a:pt x="204" y="82"/>
                  </a:cubicBezTo>
                  <a:cubicBezTo>
                    <a:pt x="204" y="82"/>
                    <a:pt x="204" y="81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lose/>
                  <a:moveTo>
                    <a:pt x="207" y="76"/>
                  </a:moveTo>
                  <a:cubicBezTo>
                    <a:pt x="207" y="76"/>
                    <a:pt x="207" y="77"/>
                    <a:pt x="206" y="78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05" y="78"/>
                    <a:pt x="205" y="78"/>
                    <a:pt x="205" y="77"/>
                  </a:cubicBezTo>
                  <a:cubicBezTo>
                    <a:pt x="205" y="77"/>
                    <a:pt x="206" y="76"/>
                    <a:pt x="206" y="75"/>
                  </a:cubicBezTo>
                  <a:cubicBezTo>
                    <a:pt x="206" y="75"/>
                    <a:pt x="206" y="75"/>
                    <a:pt x="207" y="75"/>
                  </a:cubicBezTo>
                  <a:cubicBezTo>
                    <a:pt x="207" y="75"/>
                    <a:pt x="207" y="75"/>
                    <a:pt x="207" y="76"/>
                  </a:cubicBezTo>
                  <a:close/>
                  <a:moveTo>
                    <a:pt x="210" y="69"/>
                  </a:moveTo>
                  <a:cubicBezTo>
                    <a:pt x="210" y="70"/>
                    <a:pt x="209" y="71"/>
                    <a:pt x="209" y="71"/>
                  </a:cubicBezTo>
                  <a:cubicBezTo>
                    <a:pt x="209" y="72"/>
                    <a:pt x="208" y="72"/>
                    <a:pt x="208" y="72"/>
                  </a:cubicBezTo>
                  <a:cubicBezTo>
                    <a:pt x="208" y="72"/>
                    <a:pt x="208" y="71"/>
                    <a:pt x="208" y="71"/>
                  </a:cubicBezTo>
                  <a:cubicBezTo>
                    <a:pt x="208" y="70"/>
                    <a:pt x="208" y="69"/>
                    <a:pt x="209" y="69"/>
                  </a:cubicBezTo>
                  <a:cubicBezTo>
                    <a:pt x="209" y="68"/>
                    <a:pt x="209" y="68"/>
                    <a:pt x="210" y="69"/>
                  </a:cubicBezTo>
                  <a:cubicBezTo>
                    <a:pt x="210" y="69"/>
                    <a:pt x="210" y="69"/>
                    <a:pt x="210" y="69"/>
                  </a:cubicBezTo>
                  <a:close/>
                  <a:moveTo>
                    <a:pt x="213" y="63"/>
                  </a:moveTo>
                  <a:cubicBezTo>
                    <a:pt x="213" y="64"/>
                    <a:pt x="213" y="65"/>
                    <a:pt x="212" y="65"/>
                  </a:cubicBezTo>
                  <a:cubicBezTo>
                    <a:pt x="212" y="66"/>
                    <a:pt x="212" y="66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4"/>
                    <a:pt x="212" y="63"/>
                    <a:pt x="212" y="63"/>
                  </a:cubicBezTo>
                  <a:cubicBezTo>
                    <a:pt x="212" y="62"/>
                    <a:pt x="213" y="62"/>
                    <a:pt x="213" y="62"/>
                  </a:cubicBezTo>
                  <a:cubicBezTo>
                    <a:pt x="213" y="63"/>
                    <a:pt x="214" y="63"/>
                    <a:pt x="213" y="63"/>
                  </a:cubicBezTo>
                  <a:close/>
                  <a:moveTo>
                    <a:pt x="213" y="56"/>
                  </a:moveTo>
                  <a:cubicBezTo>
                    <a:pt x="215" y="58"/>
                    <a:pt x="215" y="58"/>
                    <a:pt x="215" y="58"/>
                  </a:cubicBezTo>
                  <a:cubicBezTo>
                    <a:pt x="215" y="58"/>
                    <a:pt x="215" y="58"/>
                    <a:pt x="215" y="59"/>
                  </a:cubicBezTo>
                  <a:cubicBezTo>
                    <a:pt x="215" y="59"/>
                    <a:pt x="214" y="59"/>
                    <a:pt x="214" y="59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6"/>
                    <a:pt x="212" y="56"/>
                  </a:cubicBezTo>
                  <a:cubicBezTo>
                    <a:pt x="213" y="56"/>
                    <a:pt x="213" y="56"/>
                    <a:pt x="213" y="56"/>
                  </a:cubicBezTo>
                  <a:close/>
                  <a:moveTo>
                    <a:pt x="209" y="51"/>
                  </a:move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4"/>
                  </a:cubicBezTo>
                  <a:cubicBezTo>
                    <a:pt x="210" y="54"/>
                    <a:pt x="209" y="54"/>
                    <a:pt x="209" y="53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7" y="52"/>
                    <a:pt x="207" y="51"/>
                    <a:pt x="208" y="51"/>
                  </a:cubicBezTo>
                  <a:cubicBezTo>
                    <a:pt x="208" y="51"/>
                    <a:pt x="208" y="51"/>
                    <a:pt x="209" y="51"/>
                  </a:cubicBezTo>
                  <a:close/>
                  <a:moveTo>
                    <a:pt x="204" y="46"/>
                  </a:moveTo>
                  <a:cubicBezTo>
                    <a:pt x="205" y="47"/>
                    <a:pt x="205" y="47"/>
                    <a:pt x="205" y="47"/>
                  </a:cubicBezTo>
                  <a:cubicBezTo>
                    <a:pt x="206" y="48"/>
                    <a:pt x="206" y="48"/>
                    <a:pt x="205" y="48"/>
                  </a:cubicBezTo>
                  <a:cubicBezTo>
                    <a:pt x="205" y="49"/>
                    <a:pt x="205" y="49"/>
                    <a:pt x="204" y="48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6"/>
                    <a:pt x="204" y="46"/>
                  </a:cubicBezTo>
                  <a:close/>
                  <a:moveTo>
                    <a:pt x="199" y="41"/>
                  </a:move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1" y="43"/>
                    <a:pt x="200" y="43"/>
                  </a:cubicBezTo>
                  <a:cubicBezTo>
                    <a:pt x="200" y="43"/>
                    <a:pt x="200" y="43"/>
                    <a:pt x="200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8" y="41"/>
                    <a:pt x="198" y="41"/>
                    <a:pt x="198" y="41"/>
                  </a:cubicBezTo>
                  <a:cubicBezTo>
                    <a:pt x="198" y="40"/>
                    <a:pt x="199" y="40"/>
                    <a:pt x="199" y="41"/>
                  </a:cubicBezTo>
                  <a:close/>
                  <a:moveTo>
                    <a:pt x="194" y="35"/>
                  </a:moveTo>
                  <a:cubicBezTo>
                    <a:pt x="196" y="37"/>
                    <a:pt x="196" y="37"/>
                    <a:pt x="196" y="37"/>
                  </a:cubicBezTo>
                  <a:cubicBezTo>
                    <a:pt x="196" y="37"/>
                    <a:pt x="196" y="38"/>
                    <a:pt x="196" y="38"/>
                  </a:cubicBezTo>
                  <a:cubicBezTo>
                    <a:pt x="195" y="38"/>
                    <a:pt x="195" y="38"/>
                    <a:pt x="195" y="38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6"/>
                    <a:pt x="193" y="36"/>
                    <a:pt x="193" y="35"/>
                  </a:cubicBezTo>
                  <a:cubicBezTo>
                    <a:pt x="193" y="35"/>
                    <a:pt x="194" y="35"/>
                    <a:pt x="194" y="35"/>
                  </a:cubicBezTo>
                  <a:close/>
                  <a:moveTo>
                    <a:pt x="189" y="30"/>
                  </a:move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3"/>
                    <a:pt x="191" y="33"/>
                  </a:cubicBezTo>
                  <a:cubicBezTo>
                    <a:pt x="191" y="33"/>
                    <a:pt x="190" y="33"/>
                    <a:pt x="190" y="33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1"/>
                    <a:pt x="188" y="31"/>
                    <a:pt x="188" y="30"/>
                  </a:cubicBezTo>
                  <a:cubicBezTo>
                    <a:pt x="189" y="30"/>
                    <a:pt x="189" y="30"/>
                    <a:pt x="189" y="30"/>
                  </a:cubicBezTo>
                  <a:close/>
                  <a:moveTo>
                    <a:pt x="185" y="25"/>
                  </a:moveTo>
                  <a:cubicBezTo>
                    <a:pt x="186" y="27"/>
                    <a:pt x="186" y="27"/>
                    <a:pt x="186" y="27"/>
                  </a:cubicBezTo>
                  <a:cubicBezTo>
                    <a:pt x="186" y="27"/>
                    <a:pt x="186" y="27"/>
                    <a:pt x="186" y="28"/>
                  </a:cubicBezTo>
                  <a:cubicBezTo>
                    <a:pt x="186" y="28"/>
                    <a:pt x="185" y="28"/>
                    <a:pt x="185" y="28"/>
                  </a:cubicBezTo>
                  <a:cubicBezTo>
                    <a:pt x="184" y="26"/>
                    <a:pt x="184" y="26"/>
                    <a:pt x="184" y="26"/>
                  </a:cubicBezTo>
                  <a:cubicBezTo>
                    <a:pt x="183" y="26"/>
                    <a:pt x="183" y="25"/>
                    <a:pt x="184" y="25"/>
                  </a:cubicBezTo>
                  <a:cubicBezTo>
                    <a:pt x="184" y="25"/>
                    <a:pt x="184" y="25"/>
                    <a:pt x="185" y="25"/>
                  </a:cubicBezTo>
                  <a:close/>
                  <a:moveTo>
                    <a:pt x="180" y="20"/>
                  </a:moveTo>
                  <a:cubicBezTo>
                    <a:pt x="181" y="22"/>
                    <a:pt x="181" y="22"/>
                    <a:pt x="181" y="22"/>
                  </a:cubicBezTo>
                  <a:cubicBezTo>
                    <a:pt x="181" y="22"/>
                    <a:pt x="181" y="22"/>
                    <a:pt x="181" y="23"/>
                  </a:cubicBezTo>
                  <a:cubicBezTo>
                    <a:pt x="181" y="23"/>
                    <a:pt x="180" y="23"/>
                    <a:pt x="180" y="2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0"/>
                    <a:pt x="179" y="20"/>
                  </a:cubicBezTo>
                  <a:cubicBezTo>
                    <a:pt x="179" y="20"/>
                    <a:pt x="179" y="20"/>
                    <a:pt x="180" y="20"/>
                  </a:cubicBezTo>
                  <a:close/>
                  <a:moveTo>
                    <a:pt x="175" y="15"/>
                  </a:moveTo>
                  <a:cubicBezTo>
                    <a:pt x="176" y="16"/>
                    <a:pt x="176" y="16"/>
                    <a:pt x="176" y="16"/>
                  </a:cubicBezTo>
                  <a:cubicBezTo>
                    <a:pt x="177" y="17"/>
                    <a:pt x="177" y="17"/>
                    <a:pt x="176" y="17"/>
                  </a:cubicBezTo>
                  <a:cubicBezTo>
                    <a:pt x="176" y="18"/>
                    <a:pt x="176" y="18"/>
                    <a:pt x="175" y="17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5"/>
                    <a:pt x="175" y="15"/>
                    <a:pt x="175" y="15"/>
                  </a:cubicBezTo>
                  <a:close/>
                  <a:moveTo>
                    <a:pt x="170" y="10"/>
                  </a:moveTo>
                  <a:cubicBezTo>
                    <a:pt x="172" y="11"/>
                    <a:pt x="172" y="11"/>
                    <a:pt x="172" y="11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69" y="9"/>
                    <a:pt x="170" y="9"/>
                    <a:pt x="170" y="10"/>
                  </a:cubicBezTo>
                  <a:close/>
                  <a:moveTo>
                    <a:pt x="165" y="4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6"/>
                    <a:pt x="167" y="7"/>
                    <a:pt x="167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4" y="5"/>
                    <a:pt x="164" y="5"/>
                    <a:pt x="164" y="4"/>
                  </a:cubicBezTo>
                  <a:cubicBezTo>
                    <a:pt x="165" y="4"/>
                    <a:pt x="165" y="4"/>
                    <a:pt x="165" y="4"/>
                  </a:cubicBezTo>
                  <a:close/>
                  <a:moveTo>
                    <a:pt x="159" y="1"/>
                  </a:moveTo>
                  <a:cubicBezTo>
                    <a:pt x="160" y="1"/>
                    <a:pt x="160" y="1"/>
                    <a:pt x="161" y="2"/>
                  </a:cubicBezTo>
                  <a:cubicBezTo>
                    <a:pt x="161" y="2"/>
                    <a:pt x="162" y="2"/>
                    <a:pt x="162" y="2"/>
                  </a:cubicBezTo>
                  <a:cubicBezTo>
                    <a:pt x="162" y="3"/>
                    <a:pt x="161" y="3"/>
                    <a:pt x="161" y="3"/>
                  </a:cubicBezTo>
                  <a:cubicBezTo>
                    <a:pt x="160" y="3"/>
                    <a:pt x="159" y="3"/>
                    <a:pt x="159" y="3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1"/>
                    <a:pt x="158" y="1"/>
                    <a:pt x="159" y="1"/>
                  </a:cubicBezTo>
                  <a:close/>
                  <a:moveTo>
                    <a:pt x="152" y="1"/>
                  </a:moveTo>
                  <a:cubicBezTo>
                    <a:pt x="152" y="1"/>
                    <a:pt x="153" y="1"/>
                    <a:pt x="154" y="1"/>
                  </a:cubicBezTo>
                  <a:cubicBezTo>
                    <a:pt x="154" y="1"/>
                    <a:pt x="155" y="1"/>
                    <a:pt x="155" y="2"/>
                  </a:cubicBezTo>
                  <a:cubicBezTo>
                    <a:pt x="155" y="2"/>
                    <a:pt x="154" y="2"/>
                    <a:pt x="154" y="2"/>
                  </a:cubicBezTo>
                  <a:cubicBezTo>
                    <a:pt x="153" y="2"/>
                    <a:pt x="153" y="2"/>
                    <a:pt x="152" y="2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1" y="1"/>
                    <a:pt x="151" y="1"/>
                    <a:pt x="152" y="1"/>
                  </a:cubicBezTo>
                  <a:close/>
                  <a:moveTo>
                    <a:pt x="145" y="2"/>
                  </a:moveTo>
                  <a:cubicBezTo>
                    <a:pt x="145" y="2"/>
                    <a:pt x="146" y="2"/>
                    <a:pt x="147" y="2"/>
                  </a:cubicBezTo>
                  <a:cubicBezTo>
                    <a:pt x="147" y="2"/>
                    <a:pt x="148" y="2"/>
                    <a:pt x="148" y="2"/>
                  </a:cubicBezTo>
                  <a:cubicBezTo>
                    <a:pt x="148" y="3"/>
                    <a:pt x="147" y="3"/>
                    <a:pt x="147" y="3"/>
                  </a:cubicBezTo>
                  <a:cubicBezTo>
                    <a:pt x="146" y="3"/>
                    <a:pt x="146" y="3"/>
                    <a:pt x="145" y="4"/>
                  </a:cubicBezTo>
                  <a:cubicBezTo>
                    <a:pt x="145" y="4"/>
                    <a:pt x="144" y="4"/>
                    <a:pt x="144" y="3"/>
                  </a:cubicBezTo>
                  <a:cubicBezTo>
                    <a:pt x="144" y="3"/>
                    <a:pt x="144" y="2"/>
                    <a:pt x="145" y="2"/>
                  </a:cubicBezTo>
                  <a:close/>
                  <a:moveTo>
                    <a:pt x="138" y="4"/>
                  </a:move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1" y="4"/>
                    <a:pt x="141" y="4"/>
                  </a:cubicBezTo>
                  <a:cubicBezTo>
                    <a:pt x="141" y="5"/>
                    <a:pt x="141" y="5"/>
                    <a:pt x="140" y="5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8" y="6"/>
                    <a:pt x="137" y="5"/>
                  </a:cubicBezTo>
                  <a:cubicBezTo>
                    <a:pt x="137" y="5"/>
                    <a:pt x="137" y="5"/>
                    <a:pt x="138" y="4"/>
                  </a:cubicBezTo>
                  <a:close/>
                  <a:moveTo>
                    <a:pt x="131" y="7"/>
                  </a:moveTo>
                  <a:cubicBezTo>
                    <a:pt x="132" y="6"/>
                    <a:pt x="133" y="6"/>
                    <a:pt x="133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3" y="8"/>
                    <a:pt x="132" y="8"/>
                    <a:pt x="132" y="8"/>
                  </a:cubicBezTo>
                  <a:cubicBezTo>
                    <a:pt x="131" y="8"/>
                    <a:pt x="131" y="8"/>
                    <a:pt x="131" y="7"/>
                  </a:cubicBezTo>
                  <a:cubicBezTo>
                    <a:pt x="131" y="7"/>
                    <a:pt x="131" y="7"/>
                    <a:pt x="131" y="7"/>
                  </a:cubicBezTo>
                  <a:close/>
                  <a:moveTo>
                    <a:pt x="124" y="8"/>
                  </a:moveTo>
                  <a:cubicBezTo>
                    <a:pt x="125" y="8"/>
                    <a:pt x="126" y="8"/>
                    <a:pt x="127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5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8"/>
                    <a:pt x="124" y="8"/>
                    <a:pt x="124" y="8"/>
                  </a:cubicBezTo>
                  <a:close/>
                  <a:moveTo>
                    <a:pt x="118" y="7"/>
                  </a:moveTo>
                  <a:cubicBezTo>
                    <a:pt x="118" y="7"/>
                    <a:pt x="119" y="7"/>
                    <a:pt x="120" y="7"/>
                  </a:cubicBezTo>
                  <a:cubicBezTo>
                    <a:pt x="120" y="7"/>
                    <a:pt x="120" y="8"/>
                    <a:pt x="120" y="8"/>
                  </a:cubicBezTo>
                  <a:cubicBezTo>
                    <a:pt x="120" y="9"/>
                    <a:pt x="120" y="9"/>
                    <a:pt x="119" y="9"/>
                  </a:cubicBezTo>
                  <a:cubicBezTo>
                    <a:pt x="119" y="9"/>
                    <a:pt x="118" y="8"/>
                    <a:pt x="117" y="8"/>
                  </a:cubicBezTo>
                  <a:cubicBezTo>
                    <a:pt x="117" y="8"/>
                    <a:pt x="117" y="8"/>
                    <a:pt x="117" y="7"/>
                  </a:cubicBezTo>
                  <a:cubicBezTo>
                    <a:pt x="117" y="7"/>
                    <a:pt x="117" y="7"/>
                    <a:pt x="1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44"/>
            <p:cNvSpPr>
              <a:spLocks noChangeArrowheads="1"/>
            </p:cNvSpPr>
            <p:nvPr/>
          </p:nvSpPr>
          <p:spPr bwMode="auto">
            <a:xfrm>
              <a:off x="4896" y="1623"/>
              <a:ext cx="344" cy="3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5011" y="1696"/>
              <a:ext cx="125" cy="198"/>
            </a:xfrm>
            <a:custGeom>
              <a:avLst/>
              <a:gdLst>
                <a:gd name="T0" fmla="*/ 4 w 12"/>
                <a:gd name="T1" fmla="*/ 17 h 19"/>
                <a:gd name="T2" fmla="*/ 0 w 12"/>
                <a:gd name="T3" fmla="*/ 12 h 19"/>
                <a:gd name="T4" fmla="*/ 0 w 12"/>
                <a:gd name="T5" fmla="*/ 12 h 19"/>
                <a:gd name="T6" fmla="*/ 0 w 12"/>
                <a:gd name="T7" fmla="*/ 11 h 19"/>
                <a:gd name="T8" fmla="*/ 0 w 12"/>
                <a:gd name="T9" fmla="*/ 11 h 19"/>
                <a:gd name="T10" fmla="*/ 1 w 12"/>
                <a:gd name="T11" fmla="*/ 11 h 19"/>
                <a:gd name="T12" fmla="*/ 1 w 12"/>
                <a:gd name="T13" fmla="*/ 10 h 19"/>
                <a:gd name="T14" fmla="*/ 1 w 12"/>
                <a:gd name="T15" fmla="*/ 9 h 19"/>
                <a:gd name="T16" fmla="*/ 0 w 12"/>
                <a:gd name="T17" fmla="*/ 8 h 19"/>
                <a:gd name="T18" fmla="*/ 0 w 12"/>
                <a:gd name="T19" fmla="*/ 7 h 19"/>
                <a:gd name="T20" fmla="*/ 0 w 12"/>
                <a:gd name="T21" fmla="*/ 7 h 19"/>
                <a:gd name="T22" fmla="*/ 4 w 12"/>
                <a:gd name="T23" fmla="*/ 2 h 19"/>
                <a:gd name="T24" fmla="*/ 10 w 12"/>
                <a:gd name="T25" fmla="*/ 0 h 19"/>
                <a:gd name="T26" fmla="*/ 11 w 12"/>
                <a:gd name="T27" fmla="*/ 1 h 19"/>
                <a:gd name="T28" fmla="*/ 12 w 12"/>
                <a:gd name="T29" fmla="*/ 2 h 19"/>
                <a:gd name="T30" fmla="*/ 12 w 12"/>
                <a:gd name="T31" fmla="*/ 2 h 19"/>
                <a:gd name="T32" fmla="*/ 12 w 12"/>
                <a:gd name="T33" fmla="*/ 2 h 19"/>
                <a:gd name="T34" fmla="*/ 11 w 12"/>
                <a:gd name="T35" fmla="*/ 3 h 19"/>
                <a:gd name="T36" fmla="*/ 11 w 12"/>
                <a:gd name="T37" fmla="*/ 3 h 19"/>
                <a:gd name="T38" fmla="*/ 9 w 12"/>
                <a:gd name="T39" fmla="*/ 2 h 19"/>
                <a:gd name="T40" fmla="*/ 5 w 12"/>
                <a:gd name="T41" fmla="*/ 3 h 19"/>
                <a:gd name="T42" fmla="*/ 8 w 12"/>
                <a:gd name="T43" fmla="*/ 7 h 19"/>
                <a:gd name="T44" fmla="*/ 8 w 12"/>
                <a:gd name="T45" fmla="*/ 7 h 19"/>
                <a:gd name="T46" fmla="*/ 8 w 12"/>
                <a:gd name="T47" fmla="*/ 8 h 19"/>
                <a:gd name="T48" fmla="*/ 3 w 12"/>
                <a:gd name="T49" fmla="*/ 9 h 19"/>
                <a:gd name="T50" fmla="*/ 2 w 12"/>
                <a:gd name="T51" fmla="*/ 10 h 19"/>
                <a:gd name="T52" fmla="*/ 3 w 12"/>
                <a:gd name="T53" fmla="*/ 11 h 19"/>
                <a:gd name="T54" fmla="*/ 8 w 12"/>
                <a:gd name="T55" fmla="*/ 11 h 19"/>
                <a:gd name="T56" fmla="*/ 8 w 12"/>
                <a:gd name="T57" fmla="*/ 12 h 19"/>
                <a:gd name="T58" fmla="*/ 8 w 12"/>
                <a:gd name="T59" fmla="*/ 12 h 19"/>
                <a:gd name="T60" fmla="*/ 5 w 12"/>
                <a:gd name="T61" fmla="*/ 16 h 19"/>
                <a:gd name="T62" fmla="*/ 9 w 12"/>
                <a:gd name="T63" fmla="*/ 17 h 19"/>
                <a:gd name="T64" fmla="*/ 11 w 12"/>
                <a:gd name="T65" fmla="*/ 17 h 19"/>
                <a:gd name="T66" fmla="*/ 12 w 12"/>
                <a:gd name="T67" fmla="*/ 17 h 19"/>
                <a:gd name="T68" fmla="*/ 12 w 12"/>
                <a:gd name="T69" fmla="*/ 17 h 19"/>
                <a:gd name="T70" fmla="*/ 11 w 12"/>
                <a:gd name="T71" fmla="*/ 18 h 19"/>
                <a:gd name="T72" fmla="*/ 8 w 12"/>
                <a:gd name="T7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" h="19">
                  <a:moveTo>
                    <a:pt x="8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2" y="16"/>
                    <a:pt x="1" y="14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2" y="3"/>
                    <a:pt x="4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4"/>
                    <a:pt x="3" y="5"/>
                    <a:pt x="3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9" y="19"/>
                    <a:pt x="9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6306" y="1225"/>
              <a:ext cx="825" cy="82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6692" y="1382"/>
              <a:ext cx="251" cy="512"/>
            </a:xfrm>
            <a:custGeom>
              <a:avLst/>
              <a:gdLst>
                <a:gd name="T0" fmla="*/ 17 w 24"/>
                <a:gd name="T1" fmla="*/ 0 h 49"/>
                <a:gd name="T2" fmla="*/ 24 w 24"/>
                <a:gd name="T3" fmla="*/ 11 h 49"/>
                <a:gd name="T4" fmla="*/ 17 w 24"/>
                <a:gd name="T5" fmla="*/ 22 h 49"/>
                <a:gd name="T6" fmla="*/ 17 w 24"/>
                <a:gd name="T7" fmla="*/ 45 h 49"/>
                <a:gd name="T8" fmla="*/ 12 w 24"/>
                <a:gd name="T9" fmla="*/ 49 h 49"/>
                <a:gd name="T10" fmla="*/ 12 w 24"/>
                <a:gd name="T11" fmla="*/ 49 h 49"/>
                <a:gd name="T12" fmla="*/ 7 w 24"/>
                <a:gd name="T13" fmla="*/ 45 h 49"/>
                <a:gd name="T14" fmla="*/ 7 w 24"/>
                <a:gd name="T15" fmla="*/ 22 h 49"/>
                <a:gd name="T16" fmla="*/ 0 w 24"/>
                <a:gd name="T17" fmla="*/ 11 h 49"/>
                <a:gd name="T18" fmla="*/ 7 w 24"/>
                <a:gd name="T19" fmla="*/ 0 h 49"/>
                <a:gd name="T20" fmla="*/ 7 w 24"/>
                <a:gd name="T21" fmla="*/ 10 h 49"/>
                <a:gd name="T22" fmla="*/ 12 w 24"/>
                <a:gd name="T23" fmla="*/ 14 h 49"/>
                <a:gd name="T24" fmla="*/ 17 w 24"/>
                <a:gd name="T25" fmla="*/ 10 h 49"/>
                <a:gd name="T26" fmla="*/ 17 w 24"/>
                <a:gd name="T27" fmla="*/ 0 h 49"/>
                <a:gd name="T28" fmla="*/ 12 w 24"/>
                <a:gd name="T29" fmla="*/ 42 h 49"/>
                <a:gd name="T30" fmla="*/ 14 w 24"/>
                <a:gd name="T31" fmla="*/ 44 h 49"/>
                <a:gd name="T32" fmla="*/ 12 w 24"/>
                <a:gd name="T33" fmla="*/ 46 h 49"/>
                <a:gd name="T34" fmla="*/ 10 w 24"/>
                <a:gd name="T35" fmla="*/ 44 h 49"/>
                <a:gd name="T36" fmla="*/ 12 w 24"/>
                <a:gd name="T37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49">
                  <a:moveTo>
                    <a:pt x="17" y="0"/>
                  </a:moveTo>
                  <a:cubicBezTo>
                    <a:pt x="21" y="2"/>
                    <a:pt x="24" y="6"/>
                    <a:pt x="24" y="11"/>
                  </a:cubicBezTo>
                  <a:cubicBezTo>
                    <a:pt x="24" y="16"/>
                    <a:pt x="21" y="20"/>
                    <a:pt x="17" y="2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7"/>
                    <a:pt x="15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7" y="47"/>
                    <a:pt x="7" y="4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0"/>
                    <a:pt x="0" y="16"/>
                    <a:pt x="0" y="11"/>
                  </a:cubicBezTo>
                  <a:cubicBezTo>
                    <a:pt x="0" y="6"/>
                    <a:pt x="3" y="2"/>
                    <a:pt x="7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7" y="10"/>
                    <a:pt x="17" y="10"/>
                    <a:pt x="17" y="10"/>
                  </a:cubicBezTo>
                  <a:lnTo>
                    <a:pt x="17" y="0"/>
                  </a:lnTo>
                  <a:close/>
                  <a:moveTo>
                    <a:pt x="12" y="42"/>
                  </a:moveTo>
                  <a:cubicBezTo>
                    <a:pt x="13" y="42"/>
                    <a:pt x="14" y="43"/>
                    <a:pt x="14" y="44"/>
                  </a:cubicBezTo>
                  <a:cubicBezTo>
                    <a:pt x="14" y="45"/>
                    <a:pt x="13" y="46"/>
                    <a:pt x="12" y="46"/>
                  </a:cubicBezTo>
                  <a:cubicBezTo>
                    <a:pt x="11" y="46"/>
                    <a:pt x="10" y="45"/>
                    <a:pt x="10" y="44"/>
                  </a:cubicBezTo>
                  <a:cubicBezTo>
                    <a:pt x="10" y="43"/>
                    <a:pt x="11" y="42"/>
                    <a:pt x="12" y="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6515" y="1685"/>
              <a:ext cx="104" cy="209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16 h 20"/>
                <a:gd name="T4" fmla="*/ 5 w 10"/>
                <a:gd name="T5" fmla="*/ 20 h 20"/>
                <a:gd name="T6" fmla="*/ 5 w 10"/>
                <a:gd name="T7" fmla="*/ 20 h 20"/>
                <a:gd name="T8" fmla="*/ 0 w 10"/>
                <a:gd name="T9" fmla="*/ 16 h 20"/>
                <a:gd name="T10" fmla="*/ 0 w 10"/>
                <a:gd name="T11" fmla="*/ 0 h 20"/>
                <a:gd name="T12" fmla="*/ 10 w 1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8"/>
                    <a:pt x="7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18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6483" y="1643"/>
              <a:ext cx="157" cy="42"/>
            </a:xfrm>
            <a:prstGeom prst="rect">
              <a:avLst/>
            </a:pr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6546" y="1508"/>
              <a:ext cx="42" cy="135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6504" y="1382"/>
              <a:ext cx="125" cy="126"/>
            </a:xfrm>
            <a:custGeom>
              <a:avLst/>
              <a:gdLst>
                <a:gd name="T0" fmla="*/ 63 w 125"/>
                <a:gd name="T1" fmla="*/ 126 h 126"/>
                <a:gd name="T2" fmla="*/ 42 w 125"/>
                <a:gd name="T3" fmla="*/ 126 h 126"/>
                <a:gd name="T4" fmla="*/ 0 w 125"/>
                <a:gd name="T5" fmla="*/ 73 h 126"/>
                <a:gd name="T6" fmla="*/ 42 w 125"/>
                <a:gd name="T7" fmla="*/ 0 h 126"/>
                <a:gd name="T8" fmla="*/ 63 w 125"/>
                <a:gd name="T9" fmla="*/ 0 h 126"/>
                <a:gd name="T10" fmla="*/ 84 w 125"/>
                <a:gd name="T11" fmla="*/ 0 h 126"/>
                <a:gd name="T12" fmla="*/ 125 w 125"/>
                <a:gd name="T13" fmla="*/ 73 h 126"/>
                <a:gd name="T14" fmla="*/ 84 w 125"/>
                <a:gd name="T15" fmla="*/ 126 h 126"/>
                <a:gd name="T16" fmla="*/ 63 w 125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26">
                  <a:moveTo>
                    <a:pt x="63" y="126"/>
                  </a:moveTo>
                  <a:lnTo>
                    <a:pt x="42" y="126"/>
                  </a:lnTo>
                  <a:lnTo>
                    <a:pt x="0" y="73"/>
                  </a:lnTo>
                  <a:lnTo>
                    <a:pt x="42" y="0"/>
                  </a:lnTo>
                  <a:lnTo>
                    <a:pt x="63" y="0"/>
                  </a:lnTo>
                  <a:lnTo>
                    <a:pt x="84" y="0"/>
                  </a:lnTo>
                  <a:lnTo>
                    <a:pt x="125" y="73"/>
                  </a:lnTo>
                  <a:lnTo>
                    <a:pt x="84" y="126"/>
                  </a:lnTo>
                  <a:lnTo>
                    <a:pt x="63" y="12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52"/>
            <p:cNvSpPr>
              <a:spLocks noChangeArrowheads="1"/>
            </p:cNvSpPr>
            <p:nvPr/>
          </p:nvSpPr>
          <p:spPr bwMode="auto">
            <a:xfrm>
              <a:off x="6744" y="2250"/>
              <a:ext cx="627" cy="627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53"/>
            <p:cNvSpPr>
              <a:spLocks noChangeArrowheads="1"/>
            </p:cNvSpPr>
            <p:nvPr/>
          </p:nvSpPr>
          <p:spPr bwMode="auto">
            <a:xfrm>
              <a:off x="6880" y="2375"/>
              <a:ext cx="366" cy="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6901" y="2407"/>
              <a:ext cx="313" cy="303"/>
            </a:xfrm>
            <a:custGeom>
              <a:avLst/>
              <a:gdLst>
                <a:gd name="T0" fmla="*/ 15 w 30"/>
                <a:gd name="T1" fmla="*/ 0 h 29"/>
                <a:gd name="T2" fmla="*/ 26 w 30"/>
                <a:gd name="T3" fmla="*/ 4 h 29"/>
                <a:gd name="T4" fmla="*/ 30 w 30"/>
                <a:gd name="T5" fmla="*/ 15 h 29"/>
                <a:gd name="T6" fmla="*/ 26 w 30"/>
                <a:gd name="T7" fmla="*/ 25 h 29"/>
                <a:gd name="T8" fmla="*/ 15 w 30"/>
                <a:gd name="T9" fmla="*/ 29 h 29"/>
                <a:gd name="T10" fmla="*/ 5 w 30"/>
                <a:gd name="T11" fmla="*/ 25 h 29"/>
                <a:gd name="T12" fmla="*/ 0 w 30"/>
                <a:gd name="T13" fmla="*/ 15 h 29"/>
                <a:gd name="T14" fmla="*/ 5 w 30"/>
                <a:gd name="T15" fmla="*/ 4 h 29"/>
                <a:gd name="T16" fmla="*/ 15 w 30"/>
                <a:gd name="T17" fmla="*/ 0 h 29"/>
                <a:gd name="T18" fmla="*/ 25 w 30"/>
                <a:gd name="T19" fmla="*/ 5 h 29"/>
                <a:gd name="T20" fmla="*/ 15 w 30"/>
                <a:gd name="T21" fmla="*/ 1 h 29"/>
                <a:gd name="T22" fmla="*/ 5 w 30"/>
                <a:gd name="T23" fmla="*/ 5 h 29"/>
                <a:gd name="T24" fmla="*/ 1 w 30"/>
                <a:gd name="T25" fmla="*/ 15 h 29"/>
                <a:gd name="T26" fmla="*/ 5 w 30"/>
                <a:gd name="T27" fmla="*/ 25 h 29"/>
                <a:gd name="T28" fmla="*/ 15 w 30"/>
                <a:gd name="T29" fmla="*/ 29 h 29"/>
                <a:gd name="T30" fmla="*/ 25 w 30"/>
                <a:gd name="T31" fmla="*/ 25 h 29"/>
                <a:gd name="T32" fmla="*/ 29 w 30"/>
                <a:gd name="T33" fmla="*/ 15 h 29"/>
                <a:gd name="T34" fmla="*/ 25 w 30"/>
                <a:gd name="T35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5" y="0"/>
                  </a:moveTo>
                  <a:cubicBezTo>
                    <a:pt x="19" y="0"/>
                    <a:pt x="23" y="2"/>
                    <a:pt x="26" y="4"/>
                  </a:cubicBezTo>
                  <a:cubicBezTo>
                    <a:pt x="28" y="7"/>
                    <a:pt x="30" y="11"/>
                    <a:pt x="30" y="15"/>
                  </a:cubicBezTo>
                  <a:cubicBezTo>
                    <a:pt x="30" y="19"/>
                    <a:pt x="28" y="22"/>
                    <a:pt x="26" y="25"/>
                  </a:cubicBezTo>
                  <a:cubicBezTo>
                    <a:pt x="23" y="28"/>
                    <a:pt x="19" y="29"/>
                    <a:pt x="15" y="29"/>
                  </a:cubicBezTo>
                  <a:cubicBezTo>
                    <a:pt x="11" y="29"/>
                    <a:pt x="7" y="28"/>
                    <a:pt x="5" y="25"/>
                  </a:cubicBezTo>
                  <a:cubicBezTo>
                    <a:pt x="2" y="22"/>
                    <a:pt x="0" y="19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7" y="2"/>
                    <a:pt x="11" y="0"/>
                    <a:pt x="15" y="0"/>
                  </a:cubicBezTo>
                  <a:close/>
                  <a:moveTo>
                    <a:pt x="25" y="5"/>
                  </a:moveTo>
                  <a:cubicBezTo>
                    <a:pt x="22" y="2"/>
                    <a:pt x="19" y="1"/>
                    <a:pt x="15" y="1"/>
                  </a:cubicBezTo>
                  <a:cubicBezTo>
                    <a:pt x="11" y="1"/>
                    <a:pt x="8" y="2"/>
                    <a:pt x="5" y="5"/>
                  </a:cubicBezTo>
                  <a:cubicBezTo>
                    <a:pt x="3" y="7"/>
                    <a:pt x="1" y="11"/>
                    <a:pt x="1" y="15"/>
                  </a:cubicBezTo>
                  <a:cubicBezTo>
                    <a:pt x="1" y="19"/>
                    <a:pt x="3" y="22"/>
                    <a:pt x="5" y="25"/>
                  </a:cubicBezTo>
                  <a:cubicBezTo>
                    <a:pt x="8" y="27"/>
                    <a:pt x="11" y="29"/>
                    <a:pt x="15" y="29"/>
                  </a:cubicBezTo>
                  <a:cubicBezTo>
                    <a:pt x="19" y="29"/>
                    <a:pt x="22" y="27"/>
                    <a:pt x="25" y="25"/>
                  </a:cubicBezTo>
                  <a:cubicBezTo>
                    <a:pt x="27" y="22"/>
                    <a:pt x="29" y="19"/>
                    <a:pt x="29" y="15"/>
                  </a:cubicBezTo>
                  <a:cubicBezTo>
                    <a:pt x="29" y="11"/>
                    <a:pt x="27" y="7"/>
                    <a:pt x="25" y="5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7005" y="2459"/>
              <a:ext cx="63" cy="146"/>
            </a:xfrm>
            <a:custGeom>
              <a:avLst/>
              <a:gdLst>
                <a:gd name="T0" fmla="*/ 1 w 6"/>
                <a:gd name="T1" fmla="*/ 14 h 14"/>
                <a:gd name="T2" fmla="*/ 0 w 6"/>
                <a:gd name="T3" fmla="*/ 13 h 14"/>
                <a:gd name="T4" fmla="*/ 0 w 6"/>
                <a:gd name="T5" fmla="*/ 13 h 14"/>
                <a:gd name="T6" fmla="*/ 5 w 6"/>
                <a:gd name="T7" fmla="*/ 10 h 14"/>
                <a:gd name="T8" fmla="*/ 5 w 6"/>
                <a:gd name="T9" fmla="*/ 1 h 14"/>
                <a:gd name="T10" fmla="*/ 6 w 6"/>
                <a:gd name="T11" fmla="*/ 0 h 14"/>
                <a:gd name="T12" fmla="*/ 6 w 6"/>
                <a:gd name="T13" fmla="*/ 1 h 14"/>
                <a:gd name="T14" fmla="*/ 6 w 6"/>
                <a:gd name="T15" fmla="*/ 10 h 14"/>
                <a:gd name="T16" fmla="*/ 6 w 6"/>
                <a:gd name="T17" fmla="*/ 10 h 14"/>
                <a:gd name="T18" fmla="*/ 1 w 6"/>
                <a:gd name="T19" fmla="*/ 13 h 14"/>
                <a:gd name="T20" fmla="*/ 1 w 6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1" y="14"/>
                  </a:move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56"/>
            <p:cNvSpPr>
              <a:spLocks noChangeArrowheads="1"/>
            </p:cNvSpPr>
            <p:nvPr/>
          </p:nvSpPr>
          <p:spPr bwMode="auto">
            <a:xfrm>
              <a:off x="4457" y="2093"/>
              <a:ext cx="689" cy="680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4655" y="2250"/>
              <a:ext cx="126" cy="125"/>
            </a:xfrm>
            <a:custGeom>
              <a:avLst/>
              <a:gdLst>
                <a:gd name="T0" fmla="*/ 12 w 12"/>
                <a:gd name="T1" fmla="*/ 11 h 12"/>
                <a:gd name="T2" fmla="*/ 1 w 12"/>
                <a:gd name="T3" fmla="*/ 0 h 12"/>
                <a:gd name="T4" fmla="*/ 0 w 12"/>
                <a:gd name="T5" fmla="*/ 0 h 12"/>
                <a:gd name="T6" fmla="*/ 0 w 12"/>
                <a:gd name="T7" fmla="*/ 1 h 12"/>
                <a:gd name="T8" fmla="*/ 11 w 12"/>
                <a:gd name="T9" fmla="*/ 12 h 12"/>
                <a:gd name="T10" fmla="*/ 12 w 12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8"/>
            <p:cNvSpPr/>
            <p:nvPr/>
          </p:nvSpPr>
          <p:spPr bwMode="auto">
            <a:xfrm>
              <a:off x="4823" y="2250"/>
              <a:ext cx="135" cy="125"/>
            </a:xfrm>
            <a:custGeom>
              <a:avLst/>
              <a:gdLst>
                <a:gd name="T0" fmla="*/ 12 w 13"/>
                <a:gd name="T1" fmla="*/ 0 h 12"/>
                <a:gd name="T2" fmla="*/ 12 w 13"/>
                <a:gd name="T3" fmla="*/ 0 h 12"/>
                <a:gd name="T4" fmla="*/ 0 w 13"/>
                <a:gd name="T5" fmla="*/ 11 h 12"/>
                <a:gd name="T6" fmla="*/ 1 w 13"/>
                <a:gd name="T7" fmla="*/ 12 h 12"/>
                <a:gd name="T8" fmla="*/ 12 w 13"/>
                <a:gd name="T9" fmla="*/ 1 h 12"/>
                <a:gd name="T10" fmla="*/ 12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9"/>
            <p:cNvSpPr>
              <a:spLocks noEditPoints="1"/>
            </p:cNvSpPr>
            <p:nvPr/>
          </p:nvSpPr>
          <p:spPr bwMode="auto">
            <a:xfrm>
              <a:off x="4760" y="2355"/>
              <a:ext cx="83" cy="52"/>
            </a:xfrm>
            <a:custGeom>
              <a:avLst/>
              <a:gdLst>
                <a:gd name="T0" fmla="*/ 7 w 8"/>
                <a:gd name="T1" fmla="*/ 5 h 5"/>
                <a:gd name="T2" fmla="*/ 1 w 8"/>
                <a:gd name="T3" fmla="*/ 5 h 5"/>
                <a:gd name="T4" fmla="*/ 0 w 8"/>
                <a:gd name="T5" fmla="*/ 4 h 5"/>
                <a:gd name="T6" fmla="*/ 4 w 8"/>
                <a:gd name="T7" fmla="*/ 0 h 5"/>
                <a:gd name="T8" fmla="*/ 8 w 8"/>
                <a:gd name="T9" fmla="*/ 4 h 5"/>
                <a:gd name="T10" fmla="*/ 7 w 8"/>
                <a:gd name="T11" fmla="*/ 5 h 5"/>
                <a:gd name="T12" fmla="*/ 1 w 8"/>
                <a:gd name="T13" fmla="*/ 4 h 5"/>
                <a:gd name="T14" fmla="*/ 1 w 8"/>
                <a:gd name="T15" fmla="*/ 4 h 5"/>
                <a:gd name="T16" fmla="*/ 7 w 8"/>
                <a:gd name="T17" fmla="*/ 4 h 5"/>
                <a:gd name="T18" fmla="*/ 4 w 8"/>
                <a:gd name="T19" fmla="*/ 1 h 5"/>
                <a:gd name="T20" fmla="*/ 1 w 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7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5"/>
                    <a:pt x="7" y="5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3" y="1"/>
                    <a:pt x="2" y="2"/>
                    <a:pt x="1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60"/>
            <p:cNvSpPr>
              <a:spLocks noChangeArrowheads="1"/>
            </p:cNvSpPr>
            <p:nvPr/>
          </p:nvSpPr>
          <p:spPr bwMode="auto">
            <a:xfrm>
              <a:off x="4614" y="2396"/>
              <a:ext cx="386" cy="23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61"/>
            <p:cNvSpPr>
              <a:spLocks noChangeArrowheads="1"/>
            </p:cNvSpPr>
            <p:nvPr/>
          </p:nvSpPr>
          <p:spPr bwMode="auto">
            <a:xfrm>
              <a:off x="4635" y="2417"/>
              <a:ext cx="334" cy="17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"/>
            <p:cNvSpPr/>
            <p:nvPr/>
          </p:nvSpPr>
          <p:spPr bwMode="auto">
            <a:xfrm>
              <a:off x="4676" y="2459"/>
              <a:ext cx="84" cy="42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3 h 4"/>
                <a:gd name="T6" fmla="*/ 7 w 8"/>
                <a:gd name="T7" fmla="*/ 0 h 4"/>
                <a:gd name="T8" fmla="*/ 8 w 8"/>
                <a:gd name="T9" fmla="*/ 0 h 4"/>
                <a:gd name="T10" fmla="*/ 8 w 8"/>
                <a:gd name="T11" fmla="*/ 1 h 4"/>
                <a:gd name="T12" fmla="*/ 1 w 8"/>
                <a:gd name="T13" fmla="*/ 4 h 4"/>
                <a:gd name="T14" fmla="*/ 0 w 8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3"/>
            <p:cNvSpPr/>
            <p:nvPr/>
          </p:nvSpPr>
          <p:spPr bwMode="auto">
            <a:xfrm>
              <a:off x="4687" y="2470"/>
              <a:ext cx="167" cy="83"/>
            </a:xfrm>
            <a:custGeom>
              <a:avLst/>
              <a:gdLst>
                <a:gd name="T0" fmla="*/ 1 w 16"/>
                <a:gd name="T1" fmla="*/ 8 h 8"/>
                <a:gd name="T2" fmla="*/ 0 w 16"/>
                <a:gd name="T3" fmla="*/ 8 h 8"/>
                <a:gd name="T4" fmla="*/ 0 w 16"/>
                <a:gd name="T5" fmla="*/ 7 h 8"/>
                <a:gd name="T6" fmla="*/ 15 w 16"/>
                <a:gd name="T7" fmla="*/ 0 h 8"/>
                <a:gd name="T8" fmla="*/ 15 w 16"/>
                <a:gd name="T9" fmla="*/ 0 h 8"/>
                <a:gd name="T10" fmla="*/ 15 w 16"/>
                <a:gd name="T11" fmla="*/ 1 h 8"/>
                <a:gd name="T12" fmla="*/ 1 w 16"/>
                <a:gd name="T13" fmla="*/ 8 h 8"/>
                <a:gd name="T14" fmla="*/ 1 w 16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Oval 64"/>
            <p:cNvSpPr>
              <a:spLocks noChangeArrowheads="1"/>
            </p:cNvSpPr>
            <p:nvPr/>
          </p:nvSpPr>
          <p:spPr bwMode="auto">
            <a:xfrm>
              <a:off x="5387" y="1162"/>
              <a:ext cx="626" cy="628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5"/>
            <p:cNvSpPr/>
            <p:nvPr/>
          </p:nvSpPr>
          <p:spPr bwMode="auto">
            <a:xfrm>
              <a:off x="5533" y="1351"/>
              <a:ext cx="334" cy="282"/>
            </a:xfrm>
            <a:custGeom>
              <a:avLst/>
              <a:gdLst>
                <a:gd name="T0" fmla="*/ 30 w 32"/>
                <a:gd name="T1" fmla="*/ 27 h 27"/>
                <a:gd name="T2" fmla="*/ 2 w 32"/>
                <a:gd name="T3" fmla="*/ 27 h 27"/>
                <a:gd name="T4" fmla="*/ 0 w 32"/>
                <a:gd name="T5" fmla="*/ 25 h 27"/>
                <a:gd name="T6" fmla="*/ 0 w 32"/>
                <a:gd name="T7" fmla="*/ 2 h 27"/>
                <a:gd name="T8" fmla="*/ 2 w 32"/>
                <a:gd name="T9" fmla="*/ 0 h 27"/>
                <a:gd name="T10" fmla="*/ 30 w 32"/>
                <a:gd name="T11" fmla="*/ 0 h 27"/>
                <a:gd name="T12" fmla="*/ 32 w 32"/>
                <a:gd name="T13" fmla="*/ 2 h 27"/>
                <a:gd name="T14" fmla="*/ 32 w 32"/>
                <a:gd name="T15" fmla="*/ 25 h 27"/>
                <a:gd name="T16" fmla="*/ 30 w 32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30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7"/>
                    <a:pt x="30" y="27"/>
                  </a:cubicBezTo>
                  <a:close/>
                </a:path>
              </a:pathLst>
            </a:custGeom>
            <a:solidFill>
              <a:srgbClr val="FF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6"/>
            <p:cNvSpPr/>
            <p:nvPr/>
          </p:nvSpPr>
          <p:spPr bwMode="auto">
            <a:xfrm>
              <a:off x="5564" y="1413"/>
              <a:ext cx="272" cy="189"/>
            </a:xfrm>
            <a:custGeom>
              <a:avLst/>
              <a:gdLst>
                <a:gd name="T0" fmla="*/ 25 w 26"/>
                <a:gd name="T1" fmla="*/ 18 h 18"/>
                <a:gd name="T2" fmla="*/ 1 w 26"/>
                <a:gd name="T3" fmla="*/ 18 h 18"/>
                <a:gd name="T4" fmla="*/ 0 w 26"/>
                <a:gd name="T5" fmla="*/ 17 h 18"/>
                <a:gd name="T6" fmla="*/ 0 w 26"/>
                <a:gd name="T7" fmla="*/ 1 h 18"/>
                <a:gd name="T8" fmla="*/ 1 w 26"/>
                <a:gd name="T9" fmla="*/ 0 h 18"/>
                <a:gd name="T10" fmla="*/ 25 w 26"/>
                <a:gd name="T11" fmla="*/ 0 h 18"/>
                <a:gd name="T12" fmla="*/ 26 w 26"/>
                <a:gd name="T13" fmla="*/ 1 h 18"/>
                <a:gd name="T14" fmla="*/ 26 w 26"/>
                <a:gd name="T15" fmla="*/ 17 h 18"/>
                <a:gd name="T16" fmla="*/ 25 w 26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7"/>
            <p:cNvSpPr/>
            <p:nvPr/>
          </p:nvSpPr>
          <p:spPr bwMode="auto">
            <a:xfrm>
              <a:off x="5773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8"/>
            <p:cNvSpPr/>
            <p:nvPr/>
          </p:nvSpPr>
          <p:spPr bwMode="auto">
            <a:xfrm>
              <a:off x="5606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9"/>
            <p:cNvSpPr/>
            <p:nvPr/>
          </p:nvSpPr>
          <p:spPr bwMode="auto">
            <a:xfrm>
              <a:off x="5606" y="1455"/>
              <a:ext cx="94" cy="115"/>
            </a:xfrm>
            <a:custGeom>
              <a:avLst/>
              <a:gdLst>
                <a:gd name="T0" fmla="*/ 3 w 9"/>
                <a:gd name="T1" fmla="*/ 3 h 11"/>
                <a:gd name="T2" fmla="*/ 1 w 9"/>
                <a:gd name="T3" fmla="*/ 3 h 11"/>
                <a:gd name="T4" fmla="*/ 1 w 9"/>
                <a:gd name="T5" fmla="*/ 2 h 11"/>
                <a:gd name="T6" fmla="*/ 2 w 9"/>
                <a:gd name="T7" fmla="*/ 0 h 11"/>
                <a:gd name="T8" fmla="*/ 5 w 9"/>
                <a:gd name="T9" fmla="*/ 0 h 11"/>
                <a:gd name="T10" fmla="*/ 8 w 9"/>
                <a:gd name="T11" fmla="*/ 0 h 11"/>
                <a:gd name="T12" fmla="*/ 9 w 9"/>
                <a:gd name="T13" fmla="*/ 2 h 11"/>
                <a:gd name="T14" fmla="*/ 8 w 9"/>
                <a:gd name="T15" fmla="*/ 4 h 11"/>
                <a:gd name="T16" fmla="*/ 8 w 9"/>
                <a:gd name="T17" fmla="*/ 4 h 11"/>
                <a:gd name="T18" fmla="*/ 8 w 9"/>
                <a:gd name="T19" fmla="*/ 5 h 11"/>
                <a:gd name="T20" fmla="*/ 8 w 9"/>
                <a:gd name="T21" fmla="*/ 5 h 11"/>
                <a:gd name="T22" fmla="*/ 9 w 9"/>
                <a:gd name="T23" fmla="*/ 6 h 11"/>
                <a:gd name="T24" fmla="*/ 9 w 9"/>
                <a:gd name="T25" fmla="*/ 7 h 11"/>
                <a:gd name="T26" fmla="*/ 9 w 9"/>
                <a:gd name="T27" fmla="*/ 9 h 11"/>
                <a:gd name="T28" fmla="*/ 7 w 9"/>
                <a:gd name="T29" fmla="*/ 11 h 11"/>
                <a:gd name="T30" fmla="*/ 5 w 9"/>
                <a:gd name="T31" fmla="*/ 11 h 11"/>
                <a:gd name="T32" fmla="*/ 3 w 9"/>
                <a:gd name="T33" fmla="*/ 11 h 11"/>
                <a:gd name="T34" fmla="*/ 1 w 9"/>
                <a:gd name="T35" fmla="*/ 10 h 11"/>
                <a:gd name="T36" fmla="*/ 0 w 9"/>
                <a:gd name="T37" fmla="*/ 9 h 11"/>
                <a:gd name="T38" fmla="*/ 1 w 9"/>
                <a:gd name="T39" fmla="*/ 8 h 11"/>
                <a:gd name="T40" fmla="*/ 3 w 9"/>
                <a:gd name="T41" fmla="*/ 8 h 11"/>
                <a:gd name="T42" fmla="*/ 3 w 9"/>
                <a:gd name="T43" fmla="*/ 8 h 11"/>
                <a:gd name="T44" fmla="*/ 4 w 9"/>
                <a:gd name="T45" fmla="*/ 9 h 11"/>
                <a:gd name="T46" fmla="*/ 5 w 9"/>
                <a:gd name="T47" fmla="*/ 9 h 11"/>
                <a:gd name="T48" fmla="*/ 6 w 9"/>
                <a:gd name="T49" fmla="*/ 9 h 11"/>
                <a:gd name="T50" fmla="*/ 6 w 9"/>
                <a:gd name="T51" fmla="*/ 8 h 11"/>
                <a:gd name="T52" fmla="*/ 6 w 9"/>
                <a:gd name="T53" fmla="*/ 6 h 11"/>
                <a:gd name="T54" fmla="*/ 5 w 9"/>
                <a:gd name="T55" fmla="*/ 6 h 11"/>
                <a:gd name="T56" fmla="*/ 4 w 9"/>
                <a:gd name="T57" fmla="*/ 6 h 11"/>
                <a:gd name="T58" fmla="*/ 4 w 9"/>
                <a:gd name="T59" fmla="*/ 5 h 11"/>
                <a:gd name="T60" fmla="*/ 4 w 9"/>
                <a:gd name="T61" fmla="*/ 5 h 11"/>
                <a:gd name="T62" fmla="*/ 4 w 9"/>
                <a:gd name="T63" fmla="*/ 4 h 11"/>
                <a:gd name="T64" fmla="*/ 4 w 9"/>
                <a:gd name="T65" fmla="*/ 4 h 11"/>
                <a:gd name="T66" fmla="*/ 5 w 9"/>
                <a:gd name="T67" fmla="*/ 4 h 11"/>
                <a:gd name="T68" fmla="*/ 6 w 9"/>
                <a:gd name="T69" fmla="*/ 3 h 11"/>
                <a:gd name="T70" fmla="*/ 5 w 9"/>
                <a:gd name="T71" fmla="*/ 2 h 11"/>
                <a:gd name="T72" fmla="*/ 5 w 9"/>
                <a:gd name="T73" fmla="*/ 1 h 11"/>
                <a:gd name="T74" fmla="*/ 4 w 9"/>
                <a:gd name="T75" fmla="*/ 2 h 11"/>
                <a:gd name="T76" fmla="*/ 3 w 9"/>
                <a:gd name="T77" fmla="*/ 2 h 11"/>
                <a:gd name="T78" fmla="*/ 3 w 9"/>
                <a:gd name="T7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" h="11">
                  <a:moveTo>
                    <a:pt x="3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8" y="10"/>
                    <a:pt x="7" y="11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0"/>
            <p:cNvSpPr/>
            <p:nvPr/>
          </p:nvSpPr>
          <p:spPr bwMode="auto">
            <a:xfrm>
              <a:off x="5721" y="1455"/>
              <a:ext cx="62" cy="115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10 h 11"/>
                <a:gd name="T4" fmla="*/ 5 w 6"/>
                <a:gd name="T5" fmla="*/ 11 h 11"/>
                <a:gd name="T6" fmla="*/ 4 w 6"/>
                <a:gd name="T7" fmla="*/ 11 h 11"/>
                <a:gd name="T8" fmla="*/ 3 w 6"/>
                <a:gd name="T9" fmla="*/ 10 h 11"/>
                <a:gd name="T10" fmla="*/ 3 w 6"/>
                <a:gd name="T11" fmla="*/ 4 h 11"/>
                <a:gd name="T12" fmla="*/ 2 w 6"/>
                <a:gd name="T13" fmla="*/ 4 h 11"/>
                <a:gd name="T14" fmla="*/ 2 w 6"/>
                <a:gd name="T15" fmla="*/ 4 h 11"/>
                <a:gd name="T16" fmla="*/ 0 w 6"/>
                <a:gd name="T17" fmla="*/ 5 h 11"/>
                <a:gd name="T18" fmla="*/ 0 w 6"/>
                <a:gd name="T19" fmla="*/ 4 h 11"/>
                <a:gd name="T20" fmla="*/ 0 w 6"/>
                <a:gd name="T21" fmla="*/ 3 h 11"/>
                <a:gd name="T22" fmla="*/ 0 w 6"/>
                <a:gd name="T23" fmla="*/ 2 h 11"/>
                <a:gd name="T24" fmla="*/ 2 w 6"/>
                <a:gd name="T25" fmla="*/ 1 h 11"/>
                <a:gd name="T26" fmla="*/ 3 w 6"/>
                <a:gd name="T27" fmla="*/ 0 h 11"/>
                <a:gd name="T28" fmla="*/ 4 w 6"/>
                <a:gd name="T29" fmla="*/ 0 h 11"/>
                <a:gd name="T30" fmla="*/ 5 w 6"/>
                <a:gd name="T31" fmla="*/ 0 h 11"/>
                <a:gd name="T32" fmla="*/ 6 w 6"/>
                <a:gd name="T3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1"/>
            <p:cNvSpPr/>
            <p:nvPr/>
          </p:nvSpPr>
          <p:spPr bwMode="auto">
            <a:xfrm>
              <a:off x="4917" y="3076"/>
              <a:ext cx="1921" cy="1265"/>
            </a:xfrm>
            <a:custGeom>
              <a:avLst/>
              <a:gdLst>
                <a:gd name="T0" fmla="*/ 183 w 184"/>
                <a:gd name="T1" fmla="*/ 106 h 121"/>
                <a:gd name="T2" fmla="*/ 168 w 184"/>
                <a:gd name="T3" fmla="*/ 30 h 121"/>
                <a:gd name="T4" fmla="*/ 121 w 184"/>
                <a:gd name="T5" fmla="*/ 8 h 121"/>
                <a:gd name="T6" fmla="*/ 114 w 184"/>
                <a:gd name="T7" fmla="*/ 0 h 121"/>
                <a:gd name="T8" fmla="*/ 96 w 184"/>
                <a:gd name="T9" fmla="*/ 11 h 121"/>
                <a:gd name="T10" fmla="*/ 77 w 184"/>
                <a:gd name="T11" fmla="*/ 0 h 121"/>
                <a:gd name="T12" fmla="*/ 70 w 184"/>
                <a:gd name="T13" fmla="*/ 8 h 121"/>
                <a:gd name="T14" fmla="*/ 22 w 184"/>
                <a:gd name="T15" fmla="*/ 29 h 121"/>
                <a:gd name="T16" fmla="*/ 2 w 184"/>
                <a:gd name="T17" fmla="*/ 95 h 121"/>
                <a:gd name="T18" fmla="*/ 9 w 184"/>
                <a:gd name="T19" fmla="*/ 110 h 121"/>
                <a:gd name="T20" fmla="*/ 24 w 184"/>
                <a:gd name="T21" fmla="*/ 102 h 121"/>
                <a:gd name="T22" fmla="*/ 36 w 184"/>
                <a:gd name="T23" fmla="*/ 63 h 121"/>
                <a:gd name="T24" fmla="*/ 51 w 184"/>
                <a:gd name="T25" fmla="*/ 119 h 121"/>
                <a:gd name="T26" fmla="*/ 96 w 184"/>
                <a:gd name="T27" fmla="*/ 119 h 121"/>
                <a:gd name="T28" fmla="*/ 140 w 184"/>
                <a:gd name="T29" fmla="*/ 119 h 121"/>
                <a:gd name="T30" fmla="*/ 153 w 184"/>
                <a:gd name="T31" fmla="*/ 72 h 121"/>
                <a:gd name="T32" fmla="*/ 160 w 184"/>
                <a:gd name="T33" fmla="*/ 111 h 121"/>
                <a:gd name="T34" fmla="*/ 174 w 184"/>
                <a:gd name="T35" fmla="*/ 120 h 121"/>
                <a:gd name="T36" fmla="*/ 183 w 184"/>
                <a:gd name="T37" fmla="*/ 10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121">
                  <a:moveTo>
                    <a:pt x="183" y="106"/>
                  </a:moveTo>
                  <a:cubicBezTo>
                    <a:pt x="168" y="30"/>
                    <a:pt x="168" y="30"/>
                    <a:pt x="168" y="30"/>
                  </a:cubicBezTo>
                  <a:cubicBezTo>
                    <a:pt x="166" y="18"/>
                    <a:pt x="132" y="12"/>
                    <a:pt x="121" y="8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0" y="11"/>
                    <a:pt x="26" y="18"/>
                    <a:pt x="22" y="29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0" y="101"/>
                    <a:pt x="3" y="108"/>
                    <a:pt x="9" y="110"/>
                  </a:cubicBezTo>
                  <a:cubicBezTo>
                    <a:pt x="15" y="111"/>
                    <a:pt x="22" y="108"/>
                    <a:pt x="24" y="102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2" y="117"/>
                    <a:pt x="168" y="121"/>
                    <a:pt x="174" y="120"/>
                  </a:cubicBezTo>
                  <a:cubicBezTo>
                    <a:pt x="180" y="119"/>
                    <a:pt x="184" y="112"/>
                    <a:pt x="183" y="106"/>
                  </a:cubicBez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2"/>
            <p:cNvSpPr/>
            <p:nvPr/>
          </p:nvSpPr>
          <p:spPr bwMode="auto">
            <a:xfrm>
              <a:off x="5888" y="3170"/>
              <a:ext cx="52" cy="1150"/>
            </a:xfrm>
            <a:custGeom>
              <a:avLst/>
              <a:gdLst>
                <a:gd name="T0" fmla="*/ 52 w 52"/>
                <a:gd name="T1" fmla="*/ 0 h 1150"/>
                <a:gd name="T2" fmla="*/ 52 w 52"/>
                <a:gd name="T3" fmla="*/ 0 h 1150"/>
                <a:gd name="T4" fmla="*/ 31 w 52"/>
                <a:gd name="T5" fmla="*/ 31 h 1150"/>
                <a:gd name="T6" fmla="*/ 0 w 52"/>
                <a:gd name="T7" fmla="*/ 0 h 1150"/>
                <a:gd name="T8" fmla="*/ 0 w 52"/>
                <a:gd name="T9" fmla="*/ 1150 h 1150"/>
                <a:gd name="T10" fmla="*/ 31 w 52"/>
                <a:gd name="T11" fmla="*/ 1150 h 1150"/>
                <a:gd name="T12" fmla="*/ 52 w 52"/>
                <a:gd name="T13" fmla="*/ 1150 h 1150"/>
                <a:gd name="T14" fmla="*/ 52 w 52"/>
                <a:gd name="T15" fmla="*/ 0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150">
                  <a:moveTo>
                    <a:pt x="52" y="0"/>
                  </a:moveTo>
                  <a:lnTo>
                    <a:pt x="52" y="0"/>
                  </a:lnTo>
                  <a:lnTo>
                    <a:pt x="31" y="31"/>
                  </a:lnTo>
                  <a:lnTo>
                    <a:pt x="0" y="0"/>
                  </a:lnTo>
                  <a:lnTo>
                    <a:pt x="0" y="1150"/>
                  </a:lnTo>
                  <a:lnTo>
                    <a:pt x="31" y="1150"/>
                  </a:lnTo>
                  <a:lnTo>
                    <a:pt x="52" y="115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3"/>
            <p:cNvSpPr/>
            <p:nvPr/>
          </p:nvSpPr>
          <p:spPr bwMode="auto">
            <a:xfrm>
              <a:off x="5658" y="2909"/>
              <a:ext cx="522" cy="282"/>
            </a:xfrm>
            <a:custGeom>
              <a:avLst/>
              <a:gdLst>
                <a:gd name="T0" fmla="*/ 63 w 522"/>
                <a:gd name="T1" fmla="*/ 0 h 282"/>
                <a:gd name="T2" fmla="*/ 449 w 522"/>
                <a:gd name="T3" fmla="*/ 0 h 282"/>
                <a:gd name="T4" fmla="*/ 449 w 522"/>
                <a:gd name="T5" fmla="*/ 177 h 282"/>
                <a:gd name="T6" fmla="*/ 522 w 522"/>
                <a:gd name="T7" fmla="*/ 251 h 282"/>
                <a:gd name="T8" fmla="*/ 261 w 522"/>
                <a:gd name="T9" fmla="*/ 282 h 282"/>
                <a:gd name="T10" fmla="*/ 0 w 522"/>
                <a:gd name="T11" fmla="*/ 251 h 282"/>
                <a:gd name="T12" fmla="*/ 63 w 522"/>
                <a:gd name="T13" fmla="*/ 177 h 282"/>
                <a:gd name="T14" fmla="*/ 63 w 522"/>
                <a:gd name="T15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2" h="282">
                  <a:moveTo>
                    <a:pt x="63" y="0"/>
                  </a:moveTo>
                  <a:lnTo>
                    <a:pt x="449" y="0"/>
                  </a:lnTo>
                  <a:lnTo>
                    <a:pt x="449" y="177"/>
                  </a:lnTo>
                  <a:lnTo>
                    <a:pt x="522" y="251"/>
                  </a:lnTo>
                  <a:lnTo>
                    <a:pt x="261" y="282"/>
                  </a:lnTo>
                  <a:lnTo>
                    <a:pt x="0" y="251"/>
                  </a:lnTo>
                  <a:lnTo>
                    <a:pt x="63" y="17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4"/>
            <p:cNvSpPr/>
            <p:nvPr/>
          </p:nvSpPr>
          <p:spPr bwMode="auto">
            <a:xfrm>
              <a:off x="6243" y="2585"/>
              <a:ext cx="136" cy="156"/>
            </a:xfrm>
            <a:custGeom>
              <a:avLst/>
              <a:gdLst>
                <a:gd name="T0" fmla="*/ 4 w 13"/>
                <a:gd name="T1" fmla="*/ 1 h 15"/>
                <a:gd name="T2" fmla="*/ 4 w 13"/>
                <a:gd name="T3" fmla="*/ 1 h 15"/>
                <a:gd name="T4" fmla="*/ 0 w 13"/>
                <a:gd name="T5" fmla="*/ 15 h 15"/>
                <a:gd name="T6" fmla="*/ 0 w 13"/>
                <a:gd name="T7" fmla="*/ 15 h 15"/>
                <a:gd name="T8" fmla="*/ 4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13" y="0"/>
                    <a:pt x="10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1"/>
                    <a:pt x="3" y="6"/>
                    <a:pt x="4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Oval 75"/>
            <p:cNvSpPr>
              <a:spLocks noChangeArrowheads="1"/>
            </p:cNvSpPr>
            <p:nvPr/>
          </p:nvSpPr>
          <p:spPr bwMode="auto">
            <a:xfrm>
              <a:off x="5554" y="2145"/>
              <a:ext cx="731" cy="837"/>
            </a:xfrm>
            <a:prstGeom prst="ellipse">
              <a:avLst/>
            </a:pr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6"/>
            <p:cNvSpPr/>
            <p:nvPr/>
          </p:nvSpPr>
          <p:spPr bwMode="auto">
            <a:xfrm>
              <a:off x="5815" y="3191"/>
              <a:ext cx="198" cy="136"/>
            </a:xfrm>
            <a:custGeom>
              <a:avLst/>
              <a:gdLst>
                <a:gd name="T0" fmla="*/ 10 w 19"/>
                <a:gd name="T1" fmla="*/ 13 h 13"/>
                <a:gd name="T2" fmla="*/ 0 w 19"/>
                <a:gd name="T3" fmla="*/ 10 h 13"/>
                <a:gd name="T4" fmla="*/ 10 w 19"/>
                <a:gd name="T5" fmla="*/ 0 h 13"/>
                <a:gd name="T6" fmla="*/ 19 w 19"/>
                <a:gd name="T7" fmla="*/ 10 h 13"/>
                <a:gd name="T8" fmla="*/ 10 w 19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10" y="13"/>
                  </a:moveTo>
                  <a:cubicBezTo>
                    <a:pt x="5" y="13"/>
                    <a:pt x="3" y="12"/>
                    <a:pt x="0" y="10"/>
                  </a:cubicBezTo>
                  <a:cubicBezTo>
                    <a:pt x="3" y="6"/>
                    <a:pt x="6" y="3"/>
                    <a:pt x="10" y="0"/>
                  </a:cubicBezTo>
                  <a:cubicBezTo>
                    <a:pt x="13" y="3"/>
                    <a:pt x="16" y="6"/>
                    <a:pt x="19" y="10"/>
                  </a:cubicBezTo>
                  <a:cubicBezTo>
                    <a:pt x="17" y="12"/>
                    <a:pt x="14" y="13"/>
                    <a:pt x="10" y="13"/>
                  </a:cubicBezTo>
                  <a:close/>
                </a:path>
              </a:pathLst>
            </a:cu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7"/>
            <p:cNvSpPr/>
            <p:nvPr/>
          </p:nvSpPr>
          <p:spPr bwMode="auto">
            <a:xfrm>
              <a:off x="5533" y="2083"/>
              <a:ext cx="762" cy="512"/>
            </a:xfrm>
            <a:custGeom>
              <a:avLst/>
              <a:gdLst>
                <a:gd name="T0" fmla="*/ 37 w 73"/>
                <a:gd name="T1" fmla="*/ 22 h 49"/>
                <a:gd name="T2" fmla="*/ 72 w 73"/>
                <a:gd name="T3" fmla="*/ 49 h 49"/>
                <a:gd name="T4" fmla="*/ 63 w 73"/>
                <a:gd name="T5" fmla="*/ 8 h 49"/>
                <a:gd name="T6" fmla="*/ 10 w 73"/>
                <a:gd name="T7" fmla="*/ 8 h 49"/>
                <a:gd name="T8" fmla="*/ 2 w 73"/>
                <a:gd name="T9" fmla="*/ 49 h 49"/>
                <a:gd name="T10" fmla="*/ 37 w 73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49">
                  <a:moveTo>
                    <a:pt x="37" y="22"/>
                  </a:moveTo>
                  <a:cubicBezTo>
                    <a:pt x="55" y="22"/>
                    <a:pt x="63" y="31"/>
                    <a:pt x="72" y="49"/>
                  </a:cubicBezTo>
                  <a:cubicBezTo>
                    <a:pt x="73" y="34"/>
                    <a:pt x="68" y="17"/>
                    <a:pt x="63" y="8"/>
                  </a:cubicBezTo>
                  <a:cubicBezTo>
                    <a:pt x="59" y="0"/>
                    <a:pt x="15" y="0"/>
                    <a:pt x="10" y="8"/>
                  </a:cubicBezTo>
                  <a:cubicBezTo>
                    <a:pt x="5" y="17"/>
                    <a:pt x="0" y="32"/>
                    <a:pt x="2" y="49"/>
                  </a:cubicBezTo>
                  <a:cubicBezTo>
                    <a:pt x="10" y="31"/>
                    <a:pt x="18" y="22"/>
                    <a:pt x="37" y="22"/>
                  </a:cubicBezTo>
                  <a:close/>
                </a:path>
              </a:pathLst>
            </a:custGeom>
            <a:solidFill>
              <a:srgbClr val="5738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8"/>
            <p:cNvSpPr/>
            <p:nvPr/>
          </p:nvSpPr>
          <p:spPr bwMode="auto">
            <a:xfrm>
              <a:off x="5658" y="3086"/>
              <a:ext cx="261" cy="262"/>
            </a:xfrm>
            <a:custGeom>
              <a:avLst/>
              <a:gdLst>
                <a:gd name="T0" fmla="*/ 261 w 261"/>
                <a:gd name="T1" fmla="*/ 105 h 262"/>
                <a:gd name="T2" fmla="*/ 63 w 261"/>
                <a:gd name="T3" fmla="*/ 0 h 262"/>
                <a:gd name="T4" fmla="*/ 0 w 261"/>
                <a:gd name="T5" fmla="*/ 74 h 262"/>
                <a:gd name="T6" fmla="*/ 178 w 261"/>
                <a:gd name="T7" fmla="*/ 262 h 262"/>
                <a:gd name="T8" fmla="*/ 261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261" y="105"/>
                  </a:moveTo>
                  <a:lnTo>
                    <a:pt x="63" y="0"/>
                  </a:lnTo>
                  <a:lnTo>
                    <a:pt x="0" y="74"/>
                  </a:lnTo>
                  <a:lnTo>
                    <a:pt x="178" y="262"/>
                  </a:lnTo>
                  <a:lnTo>
                    <a:pt x="261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9"/>
            <p:cNvSpPr/>
            <p:nvPr/>
          </p:nvSpPr>
          <p:spPr bwMode="auto">
            <a:xfrm>
              <a:off x="5919" y="3086"/>
              <a:ext cx="261" cy="262"/>
            </a:xfrm>
            <a:custGeom>
              <a:avLst/>
              <a:gdLst>
                <a:gd name="T0" fmla="*/ 0 w 261"/>
                <a:gd name="T1" fmla="*/ 105 h 262"/>
                <a:gd name="T2" fmla="*/ 188 w 261"/>
                <a:gd name="T3" fmla="*/ 0 h 262"/>
                <a:gd name="T4" fmla="*/ 261 w 261"/>
                <a:gd name="T5" fmla="*/ 74 h 262"/>
                <a:gd name="T6" fmla="*/ 84 w 261"/>
                <a:gd name="T7" fmla="*/ 262 h 262"/>
                <a:gd name="T8" fmla="*/ 0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0" y="105"/>
                  </a:moveTo>
                  <a:lnTo>
                    <a:pt x="188" y="0"/>
                  </a:lnTo>
                  <a:lnTo>
                    <a:pt x="261" y="74"/>
                  </a:lnTo>
                  <a:lnTo>
                    <a:pt x="84" y="262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80"/>
            <p:cNvSpPr>
              <a:spLocks noChangeArrowheads="1"/>
            </p:cNvSpPr>
            <p:nvPr/>
          </p:nvSpPr>
          <p:spPr bwMode="auto">
            <a:xfrm>
              <a:off x="5898" y="3432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81"/>
            <p:cNvSpPr>
              <a:spLocks noChangeArrowheads="1"/>
            </p:cNvSpPr>
            <p:nvPr/>
          </p:nvSpPr>
          <p:spPr bwMode="auto">
            <a:xfrm>
              <a:off x="5898" y="3620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82"/>
            <p:cNvSpPr>
              <a:spLocks noChangeArrowheads="1"/>
            </p:cNvSpPr>
            <p:nvPr/>
          </p:nvSpPr>
          <p:spPr bwMode="auto">
            <a:xfrm>
              <a:off x="5898" y="3808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Oval 83"/>
            <p:cNvSpPr>
              <a:spLocks noChangeArrowheads="1"/>
            </p:cNvSpPr>
            <p:nvPr/>
          </p:nvSpPr>
          <p:spPr bwMode="auto">
            <a:xfrm>
              <a:off x="5898" y="3254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Rectangle 84"/>
            <p:cNvSpPr>
              <a:spLocks noChangeArrowheads="1"/>
            </p:cNvSpPr>
            <p:nvPr/>
          </p:nvSpPr>
          <p:spPr bwMode="auto">
            <a:xfrm>
              <a:off x="6180" y="3452"/>
              <a:ext cx="220" cy="230"/>
            </a:xfrm>
            <a:prstGeom prst="rect">
              <a:avLst/>
            </a:prstGeom>
            <a:solidFill>
              <a:srgbClr val="89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85"/>
            <p:cNvSpPr>
              <a:spLocks noChangeArrowheads="1"/>
            </p:cNvSpPr>
            <p:nvPr/>
          </p:nvSpPr>
          <p:spPr bwMode="auto">
            <a:xfrm>
              <a:off x="6180" y="3452"/>
              <a:ext cx="220" cy="53"/>
            </a:xfrm>
            <a:prstGeom prst="rect">
              <a:avLst/>
            </a:pr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86"/>
            <p:cNvSpPr>
              <a:spLocks noChangeArrowheads="1"/>
            </p:cNvSpPr>
            <p:nvPr/>
          </p:nvSpPr>
          <p:spPr bwMode="auto">
            <a:xfrm>
              <a:off x="6274" y="3463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7"/>
            <p:cNvSpPr>
              <a:spLocks noEditPoints="1"/>
            </p:cNvSpPr>
            <p:nvPr/>
          </p:nvSpPr>
          <p:spPr bwMode="auto">
            <a:xfrm>
              <a:off x="5627" y="2511"/>
              <a:ext cx="574" cy="178"/>
            </a:xfrm>
            <a:custGeom>
              <a:avLst/>
              <a:gdLst>
                <a:gd name="T0" fmla="*/ 53 w 55"/>
                <a:gd name="T1" fmla="*/ 12 h 17"/>
                <a:gd name="T2" fmla="*/ 52 w 55"/>
                <a:gd name="T3" fmla="*/ 14 h 17"/>
                <a:gd name="T4" fmla="*/ 50 w 55"/>
                <a:gd name="T5" fmla="*/ 15 h 17"/>
                <a:gd name="T6" fmla="*/ 41 w 55"/>
                <a:gd name="T7" fmla="*/ 15 h 17"/>
                <a:gd name="T8" fmla="*/ 33 w 55"/>
                <a:gd name="T9" fmla="*/ 9 h 17"/>
                <a:gd name="T10" fmla="*/ 32 w 55"/>
                <a:gd name="T11" fmla="*/ 7 h 17"/>
                <a:gd name="T12" fmla="*/ 32 w 55"/>
                <a:gd name="T13" fmla="*/ 4 h 17"/>
                <a:gd name="T14" fmla="*/ 36 w 55"/>
                <a:gd name="T15" fmla="*/ 2 h 17"/>
                <a:gd name="T16" fmla="*/ 50 w 55"/>
                <a:gd name="T17" fmla="*/ 2 h 17"/>
                <a:gd name="T18" fmla="*/ 52 w 55"/>
                <a:gd name="T19" fmla="*/ 3 h 17"/>
                <a:gd name="T20" fmla="*/ 53 w 55"/>
                <a:gd name="T21" fmla="*/ 5 h 17"/>
                <a:gd name="T22" fmla="*/ 53 w 55"/>
                <a:gd name="T23" fmla="*/ 12 h 17"/>
                <a:gd name="T24" fmla="*/ 22 w 55"/>
                <a:gd name="T25" fmla="*/ 9 h 17"/>
                <a:gd name="T26" fmla="*/ 15 w 55"/>
                <a:gd name="T27" fmla="*/ 15 h 17"/>
                <a:gd name="T28" fmla="*/ 5 w 55"/>
                <a:gd name="T29" fmla="*/ 15 h 17"/>
                <a:gd name="T30" fmla="*/ 3 w 55"/>
                <a:gd name="T31" fmla="*/ 14 h 17"/>
                <a:gd name="T32" fmla="*/ 2 w 55"/>
                <a:gd name="T33" fmla="*/ 12 h 17"/>
                <a:gd name="T34" fmla="*/ 2 w 55"/>
                <a:gd name="T35" fmla="*/ 5 h 17"/>
                <a:gd name="T36" fmla="*/ 3 w 55"/>
                <a:gd name="T37" fmla="*/ 3 h 17"/>
                <a:gd name="T38" fmla="*/ 5 w 55"/>
                <a:gd name="T39" fmla="*/ 2 h 17"/>
                <a:gd name="T40" fmla="*/ 19 w 55"/>
                <a:gd name="T41" fmla="*/ 2 h 17"/>
                <a:gd name="T42" fmla="*/ 23 w 55"/>
                <a:gd name="T43" fmla="*/ 4 h 17"/>
                <a:gd name="T44" fmla="*/ 23 w 55"/>
                <a:gd name="T45" fmla="*/ 7 h 17"/>
                <a:gd name="T46" fmla="*/ 22 w 55"/>
                <a:gd name="T47" fmla="*/ 9 h 17"/>
                <a:gd name="T48" fmla="*/ 54 w 55"/>
                <a:gd name="T49" fmla="*/ 1 h 17"/>
                <a:gd name="T50" fmla="*/ 54 w 55"/>
                <a:gd name="T51" fmla="*/ 1 h 17"/>
                <a:gd name="T52" fmla="*/ 50 w 55"/>
                <a:gd name="T53" fmla="*/ 0 h 17"/>
                <a:gd name="T54" fmla="*/ 36 w 55"/>
                <a:gd name="T55" fmla="*/ 0 h 17"/>
                <a:gd name="T56" fmla="*/ 33 w 55"/>
                <a:gd name="T57" fmla="*/ 1 h 17"/>
                <a:gd name="T58" fmla="*/ 23 w 55"/>
                <a:gd name="T59" fmla="*/ 1 h 17"/>
                <a:gd name="T60" fmla="*/ 19 w 55"/>
                <a:gd name="T61" fmla="*/ 0 h 17"/>
                <a:gd name="T62" fmla="*/ 5 w 55"/>
                <a:gd name="T63" fmla="*/ 0 h 17"/>
                <a:gd name="T64" fmla="*/ 2 w 55"/>
                <a:gd name="T65" fmla="*/ 1 h 17"/>
                <a:gd name="T66" fmla="*/ 0 w 55"/>
                <a:gd name="T67" fmla="*/ 5 h 17"/>
                <a:gd name="T68" fmla="*/ 0 w 55"/>
                <a:gd name="T69" fmla="*/ 12 h 17"/>
                <a:gd name="T70" fmla="*/ 2 w 55"/>
                <a:gd name="T71" fmla="*/ 15 h 17"/>
                <a:gd name="T72" fmla="*/ 5 w 55"/>
                <a:gd name="T73" fmla="*/ 17 h 17"/>
                <a:gd name="T74" fmla="*/ 15 w 55"/>
                <a:gd name="T75" fmla="*/ 17 h 17"/>
                <a:gd name="T76" fmla="*/ 24 w 55"/>
                <a:gd name="T77" fmla="*/ 10 h 17"/>
                <a:gd name="T78" fmla="*/ 25 w 55"/>
                <a:gd name="T79" fmla="*/ 7 h 17"/>
                <a:gd name="T80" fmla="*/ 25 w 55"/>
                <a:gd name="T81" fmla="*/ 5 h 17"/>
                <a:gd name="T82" fmla="*/ 30 w 55"/>
                <a:gd name="T83" fmla="*/ 5 h 17"/>
                <a:gd name="T84" fmla="*/ 30 w 55"/>
                <a:gd name="T85" fmla="*/ 7 h 17"/>
                <a:gd name="T86" fmla="*/ 31 w 55"/>
                <a:gd name="T87" fmla="*/ 10 h 17"/>
                <a:gd name="T88" fmla="*/ 41 w 55"/>
                <a:gd name="T89" fmla="*/ 17 h 17"/>
                <a:gd name="T90" fmla="*/ 50 w 55"/>
                <a:gd name="T91" fmla="*/ 17 h 17"/>
                <a:gd name="T92" fmla="*/ 54 w 55"/>
                <a:gd name="T93" fmla="*/ 15 h 17"/>
                <a:gd name="T94" fmla="*/ 54 w 55"/>
                <a:gd name="T95" fmla="*/ 15 h 17"/>
                <a:gd name="T96" fmla="*/ 55 w 55"/>
                <a:gd name="T97" fmla="*/ 12 h 17"/>
                <a:gd name="T98" fmla="*/ 55 w 55"/>
                <a:gd name="T99" fmla="*/ 5 h 17"/>
                <a:gd name="T100" fmla="*/ 54 w 55"/>
                <a:gd name="T10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" h="17">
                  <a:moveTo>
                    <a:pt x="53" y="12"/>
                  </a:moveTo>
                  <a:cubicBezTo>
                    <a:pt x="53" y="13"/>
                    <a:pt x="53" y="13"/>
                    <a:pt x="52" y="14"/>
                  </a:cubicBezTo>
                  <a:cubicBezTo>
                    <a:pt x="52" y="14"/>
                    <a:pt x="51" y="15"/>
                    <a:pt x="50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7" y="15"/>
                    <a:pt x="34" y="12"/>
                    <a:pt x="33" y="9"/>
                  </a:cubicBezTo>
                  <a:cubicBezTo>
                    <a:pt x="32" y="8"/>
                    <a:pt x="32" y="7"/>
                    <a:pt x="32" y="7"/>
                  </a:cubicBezTo>
                  <a:cubicBezTo>
                    <a:pt x="32" y="6"/>
                    <a:pt x="32" y="5"/>
                    <a:pt x="32" y="4"/>
                  </a:cubicBezTo>
                  <a:cubicBezTo>
                    <a:pt x="33" y="3"/>
                    <a:pt x="34" y="2"/>
                    <a:pt x="36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2" y="2"/>
                    <a:pt x="52" y="3"/>
                  </a:cubicBezTo>
                  <a:cubicBezTo>
                    <a:pt x="53" y="3"/>
                    <a:pt x="53" y="4"/>
                    <a:pt x="53" y="5"/>
                  </a:cubicBezTo>
                  <a:lnTo>
                    <a:pt x="53" y="12"/>
                  </a:lnTo>
                  <a:close/>
                  <a:moveTo>
                    <a:pt x="22" y="9"/>
                  </a:moveTo>
                  <a:cubicBezTo>
                    <a:pt x="21" y="12"/>
                    <a:pt x="18" y="15"/>
                    <a:pt x="1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4"/>
                    <a:pt x="3" y="14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1" y="2"/>
                    <a:pt x="22" y="3"/>
                    <a:pt x="23" y="4"/>
                  </a:cubicBezTo>
                  <a:cubicBezTo>
                    <a:pt x="23" y="5"/>
                    <a:pt x="23" y="6"/>
                    <a:pt x="23" y="7"/>
                  </a:cubicBezTo>
                  <a:cubicBezTo>
                    <a:pt x="23" y="7"/>
                    <a:pt x="23" y="8"/>
                    <a:pt x="22" y="9"/>
                  </a:cubicBezTo>
                  <a:close/>
                  <a:moveTo>
                    <a:pt x="5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2" y="16"/>
                    <a:pt x="4" y="17"/>
                    <a:pt x="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9" y="17"/>
                    <a:pt x="23" y="13"/>
                    <a:pt x="24" y="10"/>
                  </a:cubicBezTo>
                  <a:cubicBezTo>
                    <a:pt x="25" y="9"/>
                    <a:pt x="25" y="8"/>
                    <a:pt x="25" y="7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0" y="8"/>
                    <a:pt x="30" y="9"/>
                    <a:pt x="31" y="10"/>
                  </a:cubicBezTo>
                  <a:cubicBezTo>
                    <a:pt x="33" y="13"/>
                    <a:pt x="36" y="17"/>
                    <a:pt x="41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7"/>
                    <a:pt x="53" y="16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3"/>
                    <a:pt x="55" y="2"/>
                    <a:pt x="54" y="1"/>
                  </a:cubicBezTo>
                  <a:close/>
                </a:path>
              </a:pathLst>
            </a:custGeom>
            <a:solidFill>
              <a:srgbClr val="0B0C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8"/>
            <p:cNvSpPr/>
            <p:nvPr/>
          </p:nvSpPr>
          <p:spPr bwMode="auto">
            <a:xfrm>
              <a:off x="5449" y="2585"/>
              <a:ext cx="136" cy="156"/>
            </a:xfrm>
            <a:custGeom>
              <a:avLst/>
              <a:gdLst>
                <a:gd name="T0" fmla="*/ 10 w 13"/>
                <a:gd name="T1" fmla="*/ 1 h 15"/>
                <a:gd name="T2" fmla="*/ 10 w 13"/>
                <a:gd name="T3" fmla="*/ 1 h 15"/>
                <a:gd name="T4" fmla="*/ 13 w 13"/>
                <a:gd name="T5" fmla="*/ 15 h 15"/>
                <a:gd name="T6" fmla="*/ 13 w 13"/>
                <a:gd name="T7" fmla="*/ 15 h 15"/>
                <a:gd name="T8" fmla="*/ 10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0"/>
                    <a:pt x="3" y="13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1"/>
                    <a:pt x="10" y="6"/>
                    <a:pt x="10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9"/>
            <p:cNvSpPr/>
            <p:nvPr/>
          </p:nvSpPr>
          <p:spPr bwMode="auto">
            <a:xfrm>
              <a:off x="4530" y="2856"/>
              <a:ext cx="334" cy="576"/>
            </a:xfrm>
            <a:custGeom>
              <a:avLst/>
              <a:gdLst>
                <a:gd name="T0" fmla="*/ 28 w 32"/>
                <a:gd name="T1" fmla="*/ 45 h 55"/>
                <a:gd name="T2" fmla="*/ 30 w 32"/>
                <a:gd name="T3" fmla="*/ 48 h 55"/>
                <a:gd name="T4" fmla="*/ 14 w 32"/>
                <a:gd name="T5" fmla="*/ 55 h 55"/>
                <a:gd name="T6" fmla="*/ 13 w 32"/>
                <a:gd name="T7" fmla="*/ 51 h 55"/>
                <a:gd name="T8" fmla="*/ 9 w 32"/>
                <a:gd name="T9" fmla="*/ 49 h 55"/>
                <a:gd name="T10" fmla="*/ 4 w 32"/>
                <a:gd name="T11" fmla="*/ 35 h 55"/>
                <a:gd name="T12" fmla="*/ 2 w 32"/>
                <a:gd name="T13" fmla="*/ 31 h 55"/>
                <a:gd name="T14" fmla="*/ 1 w 32"/>
                <a:gd name="T15" fmla="*/ 29 h 55"/>
                <a:gd name="T16" fmla="*/ 2 w 32"/>
                <a:gd name="T17" fmla="*/ 25 h 55"/>
                <a:gd name="T18" fmla="*/ 6 w 32"/>
                <a:gd name="T19" fmla="*/ 26 h 55"/>
                <a:gd name="T20" fmla="*/ 5 w 32"/>
                <a:gd name="T21" fmla="*/ 24 h 55"/>
                <a:gd name="T22" fmla="*/ 6 w 32"/>
                <a:gd name="T23" fmla="*/ 20 h 55"/>
                <a:gd name="T24" fmla="*/ 10 w 32"/>
                <a:gd name="T25" fmla="*/ 22 h 55"/>
                <a:gd name="T26" fmla="*/ 11 w 32"/>
                <a:gd name="T27" fmla="*/ 18 h 55"/>
                <a:gd name="T28" fmla="*/ 15 w 32"/>
                <a:gd name="T29" fmla="*/ 19 h 55"/>
                <a:gd name="T30" fmla="*/ 9 w 32"/>
                <a:gd name="T31" fmla="*/ 4 h 55"/>
                <a:gd name="T32" fmla="*/ 10 w 32"/>
                <a:gd name="T33" fmla="*/ 0 h 55"/>
                <a:gd name="T34" fmla="*/ 14 w 32"/>
                <a:gd name="T35" fmla="*/ 2 h 55"/>
                <a:gd name="T36" fmla="*/ 24 w 32"/>
                <a:gd name="T37" fmla="*/ 27 h 55"/>
                <a:gd name="T38" fmla="*/ 25 w 32"/>
                <a:gd name="T39" fmla="*/ 24 h 55"/>
                <a:gd name="T40" fmla="*/ 26 w 32"/>
                <a:gd name="T41" fmla="*/ 16 h 55"/>
                <a:gd name="T42" fmla="*/ 29 w 32"/>
                <a:gd name="T43" fmla="*/ 14 h 55"/>
                <a:gd name="T44" fmla="*/ 31 w 32"/>
                <a:gd name="T45" fmla="*/ 17 h 55"/>
                <a:gd name="T46" fmla="*/ 31 w 32"/>
                <a:gd name="T47" fmla="*/ 26 h 55"/>
                <a:gd name="T48" fmla="*/ 30 w 32"/>
                <a:gd name="T49" fmla="*/ 42 h 55"/>
                <a:gd name="T50" fmla="*/ 28 w 32"/>
                <a:gd name="T51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55">
                  <a:moveTo>
                    <a:pt x="28" y="45"/>
                  </a:moveTo>
                  <a:cubicBezTo>
                    <a:pt x="29" y="46"/>
                    <a:pt x="29" y="47"/>
                    <a:pt x="30" y="48"/>
                  </a:cubicBezTo>
                  <a:cubicBezTo>
                    <a:pt x="25" y="50"/>
                    <a:pt x="20" y="53"/>
                    <a:pt x="14" y="55"/>
                  </a:cubicBezTo>
                  <a:cubicBezTo>
                    <a:pt x="14" y="53"/>
                    <a:pt x="13" y="52"/>
                    <a:pt x="13" y="51"/>
                  </a:cubicBezTo>
                  <a:cubicBezTo>
                    <a:pt x="12" y="52"/>
                    <a:pt x="10" y="51"/>
                    <a:pt x="9" y="49"/>
                  </a:cubicBezTo>
                  <a:cubicBezTo>
                    <a:pt x="7" y="44"/>
                    <a:pt x="5" y="40"/>
                    <a:pt x="4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2" y="30"/>
                    <a:pt x="1" y="30"/>
                    <a:pt x="1" y="29"/>
                  </a:cubicBezTo>
                  <a:cubicBezTo>
                    <a:pt x="0" y="27"/>
                    <a:pt x="1" y="25"/>
                    <a:pt x="2" y="25"/>
                  </a:cubicBezTo>
                  <a:cubicBezTo>
                    <a:pt x="3" y="24"/>
                    <a:pt x="5" y="25"/>
                    <a:pt x="6" y="26"/>
                  </a:cubicBezTo>
                  <a:cubicBezTo>
                    <a:pt x="5" y="25"/>
                    <a:pt x="5" y="24"/>
                    <a:pt x="5" y="24"/>
                  </a:cubicBezTo>
                  <a:cubicBezTo>
                    <a:pt x="4" y="22"/>
                    <a:pt x="5" y="20"/>
                    <a:pt x="6" y="20"/>
                  </a:cubicBezTo>
                  <a:cubicBezTo>
                    <a:pt x="8" y="19"/>
                    <a:pt x="9" y="20"/>
                    <a:pt x="10" y="22"/>
                  </a:cubicBezTo>
                  <a:cubicBezTo>
                    <a:pt x="9" y="20"/>
                    <a:pt x="10" y="18"/>
                    <a:pt x="11" y="18"/>
                  </a:cubicBezTo>
                  <a:cubicBezTo>
                    <a:pt x="13" y="17"/>
                    <a:pt x="14" y="18"/>
                    <a:pt x="15" y="19"/>
                  </a:cubicBezTo>
                  <a:cubicBezTo>
                    <a:pt x="13" y="14"/>
                    <a:pt x="11" y="9"/>
                    <a:pt x="9" y="4"/>
                  </a:cubicBezTo>
                  <a:cubicBezTo>
                    <a:pt x="8" y="3"/>
                    <a:pt x="9" y="1"/>
                    <a:pt x="10" y="0"/>
                  </a:cubicBezTo>
                  <a:cubicBezTo>
                    <a:pt x="12" y="0"/>
                    <a:pt x="13" y="0"/>
                    <a:pt x="14" y="2"/>
                  </a:cubicBezTo>
                  <a:cubicBezTo>
                    <a:pt x="17" y="10"/>
                    <a:pt x="21" y="19"/>
                    <a:pt x="24" y="27"/>
                  </a:cubicBezTo>
                  <a:cubicBezTo>
                    <a:pt x="24" y="26"/>
                    <a:pt x="25" y="25"/>
                    <a:pt x="25" y="24"/>
                  </a:cubicBezTo>
                  <a:cubicBezTo>
                    <a:pt x="26" y="22"/>
                    <a:pt x="26" y="19"/>
                    <a:pt x="26" y="16"/>
                  </a:cubicBezTo>
                  <a:cubicBezTo>
                    <a:pt x="26" y="15"/>
                    <a:pt x="27" y="14"/>
                    <a:pt x="29" y="14"/>
                  </a:cubicBezTo>
                  <a:cubicBezTo>
                    <a:pt x="30" y="14"/>
                    <a:pt x="32" y="15"/>
                    <a:pt x="31" y="17"/>
                  </a:cubicBezTo>
                  <a:cubicBezTo>
                    <a:pt x="31" y="20"/>
                    <a:pt x="31" y="23"/>
                    <a:pt x="31" y="26"/>
                  </a:cubicBezTo>
                  <a:cubicBezTo>
                    <a:pt x="31" y="31"/>
                    <a:pt x="30" y="37"/>
                    <a:pt x="30" y="42"/>
                  </a:cubicBezTo>
                  <a:cubicBezTo>
                    <a:pt x="30" y="43"/>
                    <a:pt x="30" y="44"/>
                    <a:pt x="28" y="45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0"/>
            <p:cNvSpPr/>
            <p:nvPr/>
          </p:nvSpPr>
          <p:spPr bwMode="auto">
            <a:xfrm>
              <a:off x="6577" y="3505"/>
              <a:ext cx="669" cy="836"/>
            </a:xfrm>
            <a:custGeom>
              <a:avLst/>
              <a:gdLst>
                <a:gd name="T0" fmla="*/ 64 w 64"/>
                <a:gd name="T1" fmla="*/ 14 h 80"/>
                <a:gd name="T2" fmla="*/ 22 w 64"/>
                <a:gd name="T3" fmla="*/ 74 h 80"/>
                <a:gd name="T4" fmla="*/ 6 w 64"/>
                <a:gd name="T5" fmla="*/ 77 h 80"/>
                <a:gd name="T6" fmla="*/ 6 w 64"/>
                <a:gd name="T7" fmla="*/ 77 h 80"/>
                <a:gd name="T8" fmla="*/ 3 w 64"/>
                <a:gd name="T9" fmla="*/ 61 h 80"/>
                <a:gd name="T10" fmla="*/ 45 w 64"/>
                <a:gd name="T11" fmla="*/ 0 h 80"/>
                <a:gd name="T12" fmla="*/ 64 w 64"/>
                <a:gd name="T1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0">
                  <a:moveTo>
                    <a:pt x="64" y="14"/>
                  </a:moveTo>
                  <a:cubicBezTo>
                    <a:pt x="22" y="74"/>
                    <a:pt x="22" y="74"/>
                    <a:pt x="22" y="74"/>
                  </a:cubicBezTo>
                  <a:cubicBezTo>
                    <a:pt x="19" y="79"/>
                    <a:pt x="11" y="80"/>
                    <a:pt x="6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" y="73"/>
                    <a:pt x="0" y="66"/>
                    <a:pt x="3" y="61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64" y="14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1"/>
            <p:cNvSpPr/>
            <p:nvPr/>
          </p:nvSpPr>
          <p:spPr bwMode="auto">
            <a:xfrm>
              <a:off x="4645" y="3348"/>
              <a:ext cx="543" cy="889"/>
            </a:xfrm>
            <a:custGeom>
              <a:avLst/>
              <a:gdLst>
                <a:gd name="T0" fmla="*/ 0 w 52"/>
                <a:gd name="T1" fmla="*/ 9 h 85"/>
                <a:gd name="T2" fmla="*/ 28 w 52"/>
                <a:gd name="T3" fmla="*/ 77 h 85"/>
                <a:gd name="T4" fmla="*/ 43 w 52"/>
                <a:gd name="T5" fmla="*/ 83 h 85"/>
                <a:gd name="T6" fmla="*/ 43 w 52"/>
                <a:gd name="T7" fmla="*/ 83 h 85"/>
                <a:gd name="T8" fmla="*/ 49 w 52"/>
                <a:gd name="T9" fmla="*/ 68 h 85"/>
                <a:gd name="T10" fmla="*/ 22 w 52"/>
                <a:gd name="T11" fmla="*/ 0 h 85"/>
                <a:gd name="T12" fmla="*/ 0 w 52"/>
                <a:gd name="T13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9"/>
                  </a:moveTo>
                  <a:cubicBezTo>
                    <a:pt x="28" y="77"/>
                    <a:pt x="28" y="77"/>
                    <a:pt x="28" y="77"/>
                  </a:cubicBezTo>
                  <a:cubicBezTo>
                    <a:pt x="30" y="83"/>
                    <a:pt x="37" y="85"/>
                    <a:pt x="43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9" y="81"/>
                    <a:pt x="52" y="74"/>
                    <a:pt x="49" y="6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2"/>
            <p:cNvSpPr/>
            <p:nvPr/>
          </p:nvSpPr>
          <p:spPr bwMode="auto">
            <a:xfrm>
              <a:off x="7079" y="3170"/>
              <a:ext cx="428" cy="460"/>
            </a:xfrm>
            <a:custGeom>
              <a:avLst/>
              <a:gdLst>
                <a:gd name="T0" fmla="*/ 36 w 41"/>
                <a:gd name="T1" fmla="*/ 1 h 44"/>
                <a:gd name="T2" fmla="*/ 37 w 41"/>
                <a:gd name="T3" fmla="*/ 5 h 44"/>
                <a:gd name="T4" fmla="*/ 26 w 41"/>
                <a:gd name="T5" fmla="*/ 21 h 44"/>
                <a:gd name="T6" fmla="*/ 27 w 41"/>
                <a:gd name="T7" fmla="*/ 21 h 44"/>
                <a:gd name="T8" fmla="*/ 36 w 41"/>
                <a:gd name="T9" fmla="*/ 8 h 44"/>
                <a:gd name="T10" fmla="*/ 39 w 41"/>
                <a:gd name="T11" fmla="*/ 7 h 44"/>
                <a:gd name="T12" fmla="*/ 40 w 41"/>
                <a:gd name="T13" fmla="*/ 11 h 44"/>
                <a:gd name="T14" fmla="*/ 29 w 41"/>
                <a:gd name="T15" fmla="*/ 27 h 44"/>
                <a:gd name="T16" fmla="*/ 28 w 41"/>
                <a:gd name="T17" fmla="*/ 27 h 44"/>
                <a:gd name="T18" fmla="*/ 27 w 41"/>
                <a:gd name="T19" fmla="*/ 30 h 44"/>
                <a:gd name="T20" fmla="*/ 29 w 41"/>
                <a:gd name="T21" fmla="*/ 29 h 44"/>
                <a:gd name="T22" fmla="*/ 35 w 41"/>
                <a:gd name="T23" fmla="*/ 26 h 44"/>
                <a:gd name="T24" fmla="*/ 39 w 41"/>
                <a:gd name="T25" fmla="*/ 27 h 44"/>
                <a:gd name="T26" fmla="*/ 38 w 41"/>
                <a:gd name="T27" fmla="*/ 30 h 44"/>
                <a:gd name="T28" fmla="*/ 30 w 41"/>
                <a:gd name="T29" fmla="*/ 34 h 44"/>
                <a:gd name="T30" fmla="*/ 26 w 41"/>
                <a:gd name="T31" fmla="*/ 37 h 44"/>
                <a:gd name="T32" fmla="*/ 25 w 41"/>
                <a:gd name="T33" fmla="*/ 37 h 44"/>
                <a:gd name="T34" fmla="*/ 19 w 41"/>
                <a:gd name="T35" fmla="*/ 41 h 44"/>
                <a:gd name="T36" fmla="*/ 18 w 41"/>
                <a:gd name="T37" fmla="*/ 41 h 44"/>
                <a:gd name="T38" fmla="*/ 18 w 41"/>
                <a:gd name="T39" fmla="*/ 41 h 44"/>
                <a:gd name="T40" fmla="*/ 15 w 41"/>
                <a:gd name="T41" fmla="*/ 41 h 44"/>
                <a:gd name="T42" fmla="*/ 15 w 41"/>
                <a:gd name="T43" fmla="*/ 41 h 44"/>
                <a:gd name="T44" fmla="*/ 13 w 41"/>
                <a:gd name="T45" fmla="*/ 44 h 44"/>
                <a:gd name="T46" fmla="*/ 0 w 41"/>
                <a:gd name="T47" fmla="*/ 34 h 44"/>
                <a:gd name="T48" fmla="*/ 2 w 41"/>
                <a:gd name="T49" fmla="*/ 31 h 44"/>
                <a:gd name="T50" fmla="*/ 1 w 41"/>
                <a:gd name="T51" fmla="*/ 28 h 44"/>
                <a:gd name="T52" fmla="*/ 11 w 41"/>
                <a:gd name="T53" fmla="*/ 14 h 44"/>
                <a:gd name="T54" fmla="*/ 11 w 41"/>
                <a:gd name="T55" fmla="*/ 14 h 44"/>
                <a:gd name="T56" fmla="*/ 11 w 41"/>
                <a:gd name="T57" fmla="*/ 14 h 44"/>
                <a:gd name="T58" fmla="*/ 16 w 41"/>
                <a:gd name="T59" fmla="*/ 5 h 44"/>
                <a:gd name="T60" fmla="*/ 20 w 41"/>
                <a:gd name="T61" fmla="*/ 4 h 44"/>
                <a:gd name="T62" fmla="*/ 20 w 41"/>
                <a:gd name="T63" fmla="*/ 8 h 44"/>
                <a:gd name="T64" fmla="*/ 16 w 41"/>
                <a:gd name="T65" fmla="*/ 14 h 44"/>
                <a:gd name="T66" fmla="*/ 17 w 41"/>
                <a:gd name="T67" fmla="*/ 15 h 44"/>
                <a:gd name="T68" fmla="*/ 26 w 41"/>
                <a:gd name="T69" fmla="*/ 1 h 44"/>
                <a:gd name="T70" fmla="*/ 30 w 41"/>
                <a:gd name="T71" fmla="*/ 0 h 44"/>
                <a:gd name="T72" fmla="*/ 30 w 41"/>
                <a:gd name="T73" fmla="*/ 4 h 44"/>
                <a:gd name="T74" fmla="*/ 21 w 41"/>
                <a:gd name="T75" fmla="*/ 17 h 44"/>
                <a:gd name="T76" fmla="*/ 22 w 41"/>
                <a:gd name="T77" fmla="*/ 18 h 44"/>
                <a:gd name="T78" fmla="*/ 33 w 41"/>
                <a:gd name="T79" fmla="*/ 2 h 44"/>
                <a:gd name="T80" fmla="*/ 36 w 41"/>
                <a:gd name="T8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44">
                  <a:moveTo>
                    <a:pt x="36" y="1"/>
                  </a:moveTo>
                  <a:cubicBezTo>
                    <a:pt x="38" y="2"/>
                    <a:pt x="38" y="3"/>
                    <a:pt x="37" y="5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7"/>
                    <a:pt x="38" y="6"/>
                    <a:pt x="39" y="7"/>
                  </a:cubicBezTo>
                  <a:cubicBezTo>
                    <a:pt x="40" y="8"/>
                    <a:pt x="41" y="9"/>
                    <a:pt x="40" y="1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8" y="26"/>
                    <a:pt x="39" y="27"/>
                  </a:cubicBezTo>
                  <a:cubicBezTo>
                    <a:pt x="39" y="28"/>
                    <a:pt x="39" y="29"/>
                    <a:pt x="38" y="3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5" y="37"/>
                    <a:pt x="25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7" y="42"/>
                    <a:pt x="16" y="42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1"/>
                    <a:pt x="0" y="29"/>
                    <a:pt x="1" y="28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9" y="4"/>
                    <a:pt x="20" y="4"/>
                  </a:cubicBezTo>
                  <a:cubicBezTo>
                    <a:pt x="21" y="5"/>
                    <a:pt x="21" y="7"/>
                    <a:pt x="20" y="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31" y="1"/>
                    <a:pt x="31" y="3"/>
                    <a:pt x="30" y="4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1"/>
                    <a:pt x="35" y="0"/>
                    <a:pt x="36" y="1"/>
                  </a:cubicBezTo>
                  <a:close/>
                </a:path>
              </a:pathLst>
            </a:custGeom>
            <a:solidFill>
              <a:srgbClr val="F6D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3"/>
            <p:cNvSpPr/>
            <p:nvPr/>
          </p:nvSpPr>
          <p:spPr bwMode="auto">
            <a:xfrm>
              <a:off x="7058" y="2940"/>
              <a:ext cx="438" cy="575"/>
            </a:xfrm>
            <a:custGeom>
              <a:avLst/>
              <a:gdLst>
                <a:gd name="T0" fmla="*/ 104 w 438"/>
                <a:gd name="T1" fmla="*/ 0 h 575"/>
                <a:gd name="T2" fmla="*/ 438 w 438"/>
                <a:gd name="T3" fmla="*/ 73 h 575"/>
                <a:gd name="T4" fmla="*/ 334 w 438"/>
                <a:gd name="T5" fmla="*/ 575 h 575"/>
                <a:gd name="T6" fmla="*/ 0 w 438"/>
                <a:gd name="T7" fmla="*/ 512 h 575"/>
                <a:gd name="T8" fmla="*/ 104 w 438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5">
                  <a:moveTo>
                    <a:pt x="104" y="0"/>
                  </a:moveTo>
                  <a:lnTo>
                    <a:pt x="438" y="73"/>
                  </a:lnTo>
                  <a:lnTo>
                    <a:pt x="334" y="575"/>
                  </a:lnTo>
                  <a:lnTo>
                    <a:pt x="0" y="51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4"/>
            <p:cNvSpPr/>
            <p:nvPr/>
          </p:nvSpPr>
          <p:spPr bwMode="auto">
            <a:xfrm>
              <a:off x="5888" y="2553"/>
              <a:ext cx="491" cy="377"/>
            </a:xfrm>
            <a:custGeom>
              <a:avLst/>
              <a:gdLst>
                <a:gd name="T0" fmla="*/ 38 w 47"/>
                <a:gd name="T1" fmla="*/ 0 h 36"/>
                <a:gd name="T2" fmla="*/ 46 w 47"/>
                <a:gd name="T3" fmla="*/ 12 h 36"/>
                <a:gd name="T4" fmla="*/ 40 w 47"/>
                <a:gd name="T5" fmla="*/ 19 h 36"/>
                <a:gd name="T6" fmla="*/ 30 w 47"/>
                <a:gd name="T7" fmla="*/ 29 h 36"/>
                <a:gd name="T8" fmla="*/ 30 w 47"/>
                <a:gd name="T9" fmla="*/ 29 h 36"/>
                <a:gd name="T10" fmla="*/ 14 w 47"/>
                <a:gd name="T11" fmla="*/ 34 h 36"/>
                <a:gd name="T12" fmla="*/ 11 w 47"/>
                <a:gd name="T13" fmla="*/ 36 h 36"/>
                <a:gd name="T14" fmla="*/ 3 w 47"/>
                <a:gd name="T15" fmla="*/ 36 h 36"/>
                <a:gd name="T16" fmla="*/ 0 w 47"/>
                <a:gd name="T17" fmla="*/ 34 h 36"/>
                <a:gd name="T18" fmla="*/ 0 w 47"/>
                <a:gd name="T19" fmla="*/ 32 h 36"/>
                <a:gd name="T20" fmla="*/ 3 w 47"/>
                <a:gd name="T21" fmla="*/ 30 h 36"/>
                <a:gd name="T22" fmla="*/ 11 w 47"/>
                <a:gd name="T23" fmla="*/ 30 h 36"/>
                <a:gd name="T24" fmla="*/ 13 w 47"/>
                <a:gd name="T25" fmla="*/ 32 h 36"/>
                <a:gd name="T26" fmla="*/ 28 w 47"/>
                <a:gd name="T27" fmla="*/ 27 h 36"/>
                <a:gd name="T28" fmla="*/ 28 w 47"/>
                <a:gd name="T29" fmla="*/ 27 h 36"/>
                <a:gd name="T30" fmla="*/ 28 w 47"/>
                <a:gd name="T31" fmla="*/ 27 h 36"/>
                <a:gd name="T32" fmla="*/ 37 w 47"/>
                <a:gd name="T33" fmla="*/ 19 h 36"/>
                <a:gd name="T34" fmla="*/ 34 w 47"/>
                <a:gd name="T35" fmla="*/ 19 h 36"/>
                <a:gd name="T36" fmla="*/ 38 w 4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36">
                  <a:moveTo>
                    <a:pt x="38" y="0"/>
                  </a:moveTo>
                  <a:cubicBezTo>
                    <a:pt x="43" y="2"/>
                    <a:pt x="47" y="7"/>
                    <a:pt x="46" y="12"/>
                  </a:cubicBezTo>
                  <a:cubicBezTo>
                    <a:pt x="45" y="15"/>
                    <a:pt x="43" y="18"/>
                    <a:pt x="40" y="19"/>
                  </a:cubicBezTo>
                  <a:cubicBezTo>
                    <a:pt x="37" y="23"/>
                    <a:pt x="34" y="27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5" y="32"/>
                    <a:pt x="20" y="33"/>
                    <a:pt x="14" y="34"/>
                  </a:cubicBezTo>
                  <a:cubicBezTo>
                    <a:pt x="13" y="35"/>
                    <a:pt x="12" y="36"/>
                    <a:pt x="11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6"/>
                    <a:pt x="0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2" y="30"/>
                    <a:pt x="3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3" y="31"/>
                    <a:pt x="13" y="32"/>
                  </a:cubicBezTo>
                  <a:cubicBezTo>
                    <a:pt x="19" y="31"/>
                    <a:pt x="24" y="30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2" y="25"/>
                    <a:pt x="35" y="23"/>
                    <a:pt x="37" y="19"/>
                  </a:cubicBezTo>
                  <a:cubicBezTo>
                    <a:pt x="36" y="19"/>
                    <a:pt x="35" y="19"/>
                    <a:pt x="34" y="1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95"/>
            <p:cNvSpPr>
              <a:spLocks noChangeArrowheads="1"/>
            </p:cNvSpPr>
            <p:nvPr/>
          </p:nvSpPr>
          <p:spPr bwMode="auto">
            <a:xfrm>
              <a:off x="5898" y="3996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96"/>
            <p:cNvSpPr>
              <a:spLocks noChangeArrowheads="1"/>
            </p:cNvSpPr>
            <p:nvPr/>
          </p:nvSpPr>
          <p:spPr bwMode="auto">
            <a:xfrm>
              <a:off x="5898" y="4184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080" y="1809734"/>
            <a:ext cx="6925519" cy="225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lang="en-US" altLang="zh-CN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     </a:t>
            </a:r>
            <a:r>
              <a:rPr lang="zh-CN" altLang="zh-CN" sz="24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提取</a:t>
            </a:r>
            <a:r>
              <a:rPr lang="en-US" altLang="zh-CN" sz="24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ROI</a:t>
            </a:r>
            <a:r>
              <a:rPr lang="zh-CN" altLang="zh-CN" sz="24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zh-CN" altLang="zh-CN" sz="24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即提取感兴趣区域</a:t>
            </a:r>
            <a:r>
              <a:rPr lang="zh-CN" altLang="zh-CN" sz="24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algn="just">
              <a:spcBef>
                <a:spcPts val="1000"/>
              </a:spcBef>
            </a:pPr>
            <a:r>
              <a:rPr lang="zh-CN" altLang="zh-CN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要检测灯泡上是否有铁锈，首先，可以将出灯泡外的所有其他部分去除。只剩下我们感兴趣的区域，这样可以排除很多干扰。我们感兴趣的区域是个环形，</a:t>
            </a:r>
            <a:r>
              <a:rPr lang="en-US" altLang="zh-CN" dirty="0" err="1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opencv</a:t>
            </a:r>
            <a:r>
              <a:rPr lang="zh-CN" altLang="zh-CN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中没有提取环形区域的库函数，因此我们提取出一大一小两个圆，将得到的两个图像进行异或便得到了环形的</a:t>
            </a:r>
            <a:r>
              <a:rPr lang="en-US" altLang="zh-CN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ROI</a:t>
            </a:r>
            <a:r>
              <a:rPr lang="zh-CN" altLang="zh-CN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6647" y="167860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b="1" dirty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＞</a:t>
            </a:r>
            <a:endParaRPr lang="zh-CN" altLang="en-US" sz="4000" dirty="0">
              <a:solidFill>
                <a:prstClr val="black"/>
              </a:solidFill>
            </a:endParaRPr>
          </a:p>
        </p:txBody>
      </p:sp>
      <p:pic>
        <p:nvPicPr>
          <p:cNvPr id="104" name="图片 103" descr="D:\学习\RustTest\RustTest\big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65" y="4072834"/>
            <a:ext cx="1591033" cy="1262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内容占位符 2"/>
          <p:cNvSpPr txBox="1"/>
          <p:nvPr/>
        </p:nvSpPr>
        <p:spPr>
          <a:xfrm>
            <a:off x="4712334" y="5411277"/>
            <a:ext cx="2304245" cy="1287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zh-CN" sz="1900" dirty="0" smtClean="0"/>
              <a:t>异</a:t>
            </a:r>
            <a:r>
              <a:rPr lang="zh-CN" altLang="zh-CN" sz="1900" dirty="0"/>
              <a:t>或后得到</a:t>
            </a:r>
            <a:r>
              <a:rPr lang="zh-CN" altLang="zh-CN" sz="1900" dirty="0" smtClean="0"/>
              <a:t>的</a:t>
            </a:r>
            <a:endParaRPr lang="en-US" altLang="zh-CN" sz="1900" dirty="0" smtClean="0"/>
          </a:p>
          <a:p>
            <a:pPr algn="ctr">
              <a:lnSpc>
                <a:spcPct val="100000"/>
              </a:lnSpc>
            </a:pPr>
            <a:r>
              <a:rPr lang="zh-CN" altLang="zh-CN" sz="1900" dirty="0" smtClean="0"/>
              <a:t>感兴趣</a:t>
            </a:r>
            <a:r>
              <a:rPr lang="zh-CN" altLang="zh-CN" sz="1900" dirty="0"/>
              <a:t>区域</a:t>
            </a:r>
            <a:endParaRPr lang="en-US" altLang="zh-CN" sz="1900" dirty="0"/>
          </a:p>
        </p:txBody>
      </p:sp>
      <p:sp>
        <p:nvSpPr>
          <p:cNvPr id="107" name="内容占位符 2"/>
          <p:cNvSpPr txBox="1"/>
          <p:nvPr/>
        </p:nvSpPr>
        <p:spPr>
          <a:xfrm>
            <a:off x="2712774" y="4804356"/>
            <a:ext cx="2304245" cy="1287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zh-CN" dirty="0" smtClean="0"/>
          </a:p>
          <a:p>
            <a:pPr algn="ctr">
              <a:lnSpc>
                <a:spcPct val="100000"/>
              </a:lnSpc>
            </a:pPr>
            <a:endParaRPr lang="en-US" altLang="zh-CN" dirty="0"/>
          </a:p>
          <a:p>
            <a:pPr algn="ctr">
              <a:lnSpc>
                <a:spcPct val="100000"/>
              </a:lnSpc>
            </a:pPr>
            <a:r>
              <a:rPr lang="zh-CN" altLang="en-US" dirty="0" smtClean="0"/>
              <a:t>提取的小圆面积</a:t>
            </a:r>
            <a:endParaRPr lang="en-US" altLang="zh-CN" dirty="0"/>
          </a:p>
        </p:txBody>
      </p:sp>
      <p:sp>
        <p:nvSpPr>
          <p:cNvPr id="108" name="内容占位符 2"/>
          <p:cNvSpPr txBox="1"/>
          <p:nvPr/>
        </p:nvSpPr>
        <p:spPr>
          <a:xfrm>
            <a:off x="955460" y="4781919"/>
            <a:ext cx="2304245" cy="1287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zh-CN" dirty="0" smtClean="0"/>
          </a:p>
          <a:p>
            <a:pPr algn="ctr">
              <a:lnSpc>
                <a:spcPct val="100000"/>
              </a:lnSpc>
            </a:pPr>
            <a:endParaRPr lang="en-US" altLang="zh-CN" dirty="0"/>
          </a:p>
          <a:p>
            <a:pPr algn="ctr">
              <a:lnSpc>
                <a:spcPct val="100000"/>
              </a:lnSpc>
            </a:pPr>
            <a:r>
              <a:rPr lang="zh-CN" altLang="en-US" dirty="0" smtClean="0"/>
              <a:t>提取的大圆面积</a:t>
            </a:r>
            <a:endParaRPr lang="en-US" altLang="zh-CN" dirty="0"/>
          </a:p>
        </p:txBody>
      </p:sp>
      <p:sp>
        <p:nvSpPr>
          <p:cNvPr id="113" name="文本框 3"/>
          <p:cNvSpPr txBox="1"/>
          <p:nvPr/>
        </p:nvSpPr>
        <p:spPr>
          <a:xfrm>
            <a:off x="5017019" y="3961607"/>
            <a:ext cx="1722120" cy="147796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D83835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115" name="图片 114" descr="D:\学习\RustTest\RustTest\ROI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03" y="4069556"/>
            <a:ext cx="1543608" cy="128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图片 113" descr="D:\学习\RustTest\RustTest\small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41" y="4068129"/>
            <a:ext cx="1527935" cy="124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连通域检测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28506" y="1684359"/>
            <a:ext cx="48033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连通域检测采用两边扫描法检测连通域</a:t>
            </a:r>
            <a:r>
              <a:rPr lang="zh-CN" altLang="en-US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，第一</a:t>
            </a:r>
            <a:r>
              <a:rPr lang="zh-CN" altLang="en-US" sz="22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遍遍历整个图像时给图中所有不是背景的像素一个标号，并且记录标号之间的相等关系；第二遍扫描，将具有相等关系的标号合并，并且统计每个标号的像素个数。图为连通域检测出来的结果。</a:t>
            </a:r>
          </a:p>
        </p:txBody>
      </p:sp>
      <p:pic>
        <p:nvPicPr>
          <p:cNvPr id="4099" name="Picture 3" descr="C:\Users\lipeiyang\Desktop\图片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28" y="1415932"/>
            <a:ext cx="5229935" cy="42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等腰三角形 104"/>
          <p:cNvSpPr/>
          <p:nvPr/>
        </p:nvSpPr>
        <p:spPr>
          <a:xfrm rot="5400000">
            <a:off x="817776" y="1737635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筛选连通域</a:t>
            </a:r>
            <a:r>
              <a:rPr lang="en-US" altLang="zh-CN"/>
              <a:t>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0008" y="1945836"/>
            <a:ext cx="5745480" cy="26535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/>
              <a:t>在找到连通域之后，要把一些不是铁锈的连通域去掉，首先要看连通域的像素个数</a:t>
            </a:r>
            <a:r>
              <a:rPr lang="en-US" altLang="zh-CN" sz="2200" dirty="0"/>
              <a:t>(</a:t>
            </a:r>
            <a:r>
              <a:rPr lang="zh-CN" altLang="en-US" sz="2200" dirty="0"/>
              <a:t>即每个标号的像素个数</a:t>
            </a:r>
            <a:r>
              <a:rPr lang="en-US" altLang="zh-CN" sz="2200" dirty="0"/>
              <a:t>)</a:t>
            </a:r>
            <a:r>
              <a:rPr lang="zh-CN" altLang="en-US" sz="2200" dirty="0"/>
              <a:t>，筛选出合适大小的连通域；然后要对连通域的形状做一个判断，因为铁锈大多近似圆形，有些是椭圆形，所以判断一下连通域的形状，去掉一些形状明显不符的连通域。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7075488" y="1828800"/>
            <a:ext cx="4824412" cy="5029200"/>
            <a:chOff x="4457" y="1152"/>
            <a:chExt cx="3039" cy="3168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4457" y="1152"/>
              <a:ext cx="3039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011" y="2041"/>
              <a:ext cx="501" cy="502"/>
            </a:xfrm>
            <a:custGeom>
              <a:avLst/>
              <a:gdLst>
                <a:gd name="T0" fmla="*/ 24 w 48"/>
                <a:gd name="T1" fmla="*/ 48 h 48"/>
                <a:gd name="T2" fmla="*/ 48 w 48"/>
                <a:gd name="T3" fmla="*/ 24 h 48"/>
                <a:gd name="T4" fmla="*/ 24 w 48"/>
                <a:gd name="T5" fmla="*/ 0 h 48"/>
                <a:gd name="T6" fmla="*/ 0 w 48"/>
                <a:gd name="T7" fmla="*/ 24 h 48"/>
                <a:gd name="T8" fmla="*/ 24 w 48"/>
                <a:gd name="T9" fmla="*/ 48 h 48"/>
                <a:gd name="T10" fmla="*/ 24 w 48"/>
                <a:gd name="T11" fmla="*/ 2 h 48"/>
                <a:gd name="T12" fmla="*/ 46 w 48"/>
                <a:gd name="T13" fmla="*/ 24 h 48"/>
                <a:gd name="T14" fmla="*/ 24 w 48"/>
                <a:gd name="T15" fmla="*/ 45 h 48"/>
                <a:gd name="T16" fmla="*/ 3 w 48"/>
                <a:gd name="T17" fmla="*/ 24 h 48"/>
                <a:gd name="T18" fmla="*/ 24 w 48"/>
                <a:gd name="T1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38" y="48"/>
                    <a:pt x="48" y="37"/>
                    <a:pt x="48" y="24"/>
                  </a:cubicBezTo>
                  <a:cubicBezTo>
                    <a:pt x="48" y="10"/>
                    <a:pt x="38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2"/>
                  </a:moveTo>
                  <a:cubicBezTo>
                    <a:pt x="36" y="2"/>
                    <a:pt x="46" y="12"/>
                    <a:pt x="46" y="24"/>
                  </a:cubicBezTo>
                  <a:cubicBezTo>
                    <a:pt x="46" y="36"/>
                    <a:pt x="36" y="45"/>
                    <a:pt x="24" y="45"/>
                  </a:cubicBezTo>
                  <a:cubicBezTo>
                    <a:pt x="12" y="45"/>
                    <a:pt x="3" y="36"/>
                    <a:pt x="3" y="24"/>
                  </a:cubicBezTo>
                  <a:cubicBezTo>
                    <a:pt x="3" y="12"/>
                    <a:pt x="12" y="2"/>
                    <a:pt x="2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937" y="1968"/>
              <a:ext cx="648" cy="648"/>
            </a:xfrm>
            <a:custGeom>
              <a:avLst/>
              <a:gdLst>
                <a:gd name="T0" fmla="*/ 31 w 62"/>
                <a:gd name="T1" fmla="*/ 62 h 62"/>
                <a:gd name="T2" fmla="*/ 62 w 62"/>
                <a:gd name="T3" fmla="*/ 31 h 62"/>
                <a:gd name="T4" fmla="*/ 31 w 62"/>
                <a:gd name="T5" fmla="*/ 0 h 62"/>
                <a:gd name="T6" fmla="*/ 0 w 62"/>
                <a:gd name="T7" fmla="*/ 31 h 62"/>
                <a:gd name="T8" fmla="*/ 31 w 62"/>
                <a:gd name="T9" fmla="*/ 62 h 62"/>
                <a:gd name="T10" fmla="*/ 31 w 62"/>
                <a:gd name="T11" fmla="*/ 3 h 62"/>
                <a:gd name="T12" fmla="*/ 59 w 62"/>
                <a:gd name="T13" fmla="*/ 31 h 62"/>
                <a:gd name="T14" fmla="*/ 31 w 62"/>
                <a:gd name="T15" fmla="*/ 59 h 62"/>
                <a:gd name="T16" fmla="*/ 3 w 62"/>
                <a:gd name="T17" fmla="*/ 31 h 62"/>
                <a:gd name="T18" fmla="*/ 31 w 62"/>
                <a:gd name="T19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lose/>
                  <a:moveTo>
                    <a:pt x="31" y="3"/>
                  </a:moveTo>
                  <a:cubicBezTo>
                    <a:pt x="47" y="3"/>
                    <a:pt x="59" y="15"/>
                    <a:pt x="59" y="31"/>
                  </a:cubicBezTo>
                  <a:cubicBezTo>
                    <a:pt x="59" y="46"/>
                    <a:pt x="47" y="59"/>
                    <a:pt x="31" y="59"/>
                  </a:cubicBezTo>
                  <a:cubicBezTo>
                    <a:pt x="16" y="59"/>
                    <a:pt x="3" y="46"/>
                    <a:pt x="3" y="31"/>
                  </a:cubicBezTo>
                  <a:cubicBezTo>
                    <a:pt x="3" y="15"/>
                    <a:pt x="16" y="3"/>
                    <a:pt x="31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5240" y="2083"/>
              <a:ext cx="42" cy="41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240" y="2449"/>
              <a:ext cx="42" cy="5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428" y="2271"/>
              <a:ext cx="42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052" y="2271"/>
              <a:ext cx="53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5146" y="2104"/>
              <a:ext cx="53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4 h 5"/>
                <a:gd name="T4" fmla="*/ 4 w 5"/>
                <a:gd name="T5" fmla="*/ 1 h 5"/>
                <a:gd name="T6" fmla="*/ 1 w 5"/>
                <a:gd name="T7" fmla="*/ 1 h 5"/>
                <a:gd name="T8" fmla="*/ 0 w 5"/>
                <a:gd name="T9" fmla="*/ 2 h 5"/>
                <a:gd name="T10" fmla="*/ 0 w 5"/>
                <a:gd name="T11" fmla="*/ 4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5" y="3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324" y="2428"/>
              <a:ext cx="52" cy="42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0 h 4"/>
                <a:gd name="T4" fmla="*/ 1 w 5"/>
                <a:gd name="T5" fmla="*/ 3 h 4"/>
                <a:gd name="T6" fmla="*/ 3 w 5"/>
                <a:gd name="T7" fmla="*/ 4 h 4"/>
                <a:gd name="T8" fmla="*/ 4 w 5"/>
                <a:gd name="T9" fmla="*/ 4 h 4"/>
                <a:gd name="T10" fmla="*/ 5 w 5"/>
                <a:gd name="T11" fmla="*/ 1 h 4"/>
                <a:gd name="T12" fmla="*/ 3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397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1 h 4"/>
                <a:gd name="T8" fmla="*/ 2 w 5"/>
                <a:gd name="T9" fmla="*/ 0 h 4"/>
                <a:gd name="T10" fmla="*/ 1 w 5"/>
                <a:gd name="T11" fmla="*/ 0 h 4"/>
                <a:gd name="T12" fmla="*/ 0 w 5"/>
                <a:gd name="T13" fmla="*/ 1 h 4"/>
                <a:gd name="T14" fmla="*/ 0 w 5"/>
                <a:gd name="T15" fmla="*/ 3 h 4"/>
                <a:gd name="T16" fmla="*/ 2 w 5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5084" y="2355"/>
              <a:ext cx="41" cy="52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1 w 4"/>
                <a:gd name="T5" fmla="*/ 1 h 5"/>
                <a:gd name="T6" fmla="*/ 0 w 4"/>
                <a:gd name="T7" fmla="*/ 2 h 5"/>
                <a:gd name="T8" fmla="*/ 0 w 4"/>
                <a:gd name="T9" fmla="*/ 4 h 5"/>
                <a:gd name="T10" fmla="*/ 2 w 4"/>
                <a:gd name="T11" fmla="*/ 5 h 5"/>
                <a:gd name="T12" fmla="*/ 3 w 4"/>
                <a:gd name="T13" fmla="*/ 5 h 5"/>
                <a:gd name="T14" fmla="*/ 4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073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0 h 4"/>
                <a:gd name="T8" fmla="*/ 3 w 5"/>
                <a:gd name="T9" fmla="*/ 0 h 4"/>
                <a:gd name="T10" fmla="*/ 1 w 5"/>
                <a:gd name="T11" fmla="*/ 1 h 4"/>
                <a:gd name="T12" fmla="*/ 2 w 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397" y="2355"/>
              <a:ext cx="52" cy="52"/>
            </a:xfrm>
            <a:custGeom>
              <a:avLst/>
              <a:gdLst>
                <a:gd name="T0" fmla="*/ 4 w 5"/>
                <a:gd name="T1" fmla="*/ 1 h 5"/>
                <a:gd name="T2" fmla="*/ 2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1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2 h 5"/>
                <a:gd name="T16" fmla="*/ 4 w 5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324" y="2104"/>
              <a:ext cx="52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5 h 5"/>
                <a:gd name="T4" fmla="*/ 5 w 5"/>
                <a:gd name="T5" fmla="*/ 4 h 5"/>
                <a:gd name="T6" fmla="*/ 4 w 5"/>
                <a:gd name="T7" fmla="*/ 1 h 5"/>
                <a:gd name="T8" fmla="*/ 3 w 5"/>
                <a:gd name="T9" fmla="*/ 0 h 5"/>
                <a:gd name="T10" fmla="*/ 1 w 5"/>
                <a:gd name="T11" fmla="*/ 1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3"/>
                    <a:pt x="1" y="4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5146" y="2428"/>
              <a:ext cx="53" cy="42"/>
            </a:xfrm>
            <a:custGeom>
              <a:avLst/>
              <a:gdLst>
                <a:gd name="T0" fmla="*/ 1 w 5"/>
                <a:gd name="T1" fmla="*/ 4 h 4"/>
                <a:gd name="T2" fmla="*/ 2 w 5"/>
                <a:gd name="T3" fmla="*/ 4 h 4"/>
                <a:gd name="T4" fmla="*/ 4 w 5"/>
                <a:gd name="T5" fmla="*/ 3 h 4"/>
                <a:gd name="T6" fmla="*/ 3 w 5"/>
                <a:gd name="T7" fmla="*/ 0 h 4"/>
                <a:gd name="T8" fmla="*/ 2 w 5"/>
                <a:gd name="T9" fmla="*/ 0 h 4"/>
                <a:gd name="T10" fmla="*/ 0 w 5"/>
                <a:gd name="T11" fmla="*/ 1 h 4"/>
                <a:gd name="T12" fmla="*/ 0 w 5"/>
                <a:gd name="T13" fmla="*/ 3 h 4"/>
                <a:gd name="T14" fmla="*/ 1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5251" y="2166"/>
              <a:ext cx="167" cy="136"/>
            </a:xfrm>
            <a:custGeom>
              <a:avLst/>
              <a:gdLst>
                <a:gd name="T0" fmla="*/ 1 w 16"/>
                <a:gd name="T1" fmla="*/ 0 h 13"/>
                <a:gd name="T2" fmla="*/ 0 w 16"/>
                <a:gd name="T3" fmla="*/ 2 h 13"/>
                <a:gd name="T4" fmla="*/ 0 w 16"/>
                <a:gd name="T5" fmla="*/ 12 h 13"/>
                <a:gd name="T6" fmla="*/ 1 w 16"/>
                <a:gd name="T7" fmla="*/ 13 h 13"/>
                <a:gd name="T8" fmla="*/ 14 w 16"/>
                <a:gd name="T9" fmla="*/ 13 h 13"/>
                <a:gd name="T10" fmla="*/ 16 w 16"/>
                <a:gd name="T11" fmla="*/ 12 h 13"/>
                <a:gd name="T12" fmla="*/ 14 w 16"/>
                <a:gd name="T13" fmla="*/ 10 h 13"/>
                <a:gd name="T14" fmla="*/ 3 w 16"/>
                <a:gd name="T15" fmla="*/ 10 h 13"/>
                <a:gd name="T16" fmla="*/ 3 w 16"/>
                <a:gd name="T17" fmla="*/ 2 h 13"/>
                <a:gd name="T18" fmla="*/ 1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6" y="13"/>
                    <a:pt x="16" y="12"/>
                  </a:cubicBezTo>
                  <a:cubicBezTo>
                    <a:pt x="16" y="11"/>
                    <a:pt x="15" y="10"/>
                    <a:pt x="1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5146" y="2773"/>
              <a:ext cx="188" cy="188"/>
            </a:xfrm>
            <a:custGeom>
              <a:avLst/>
              <a:gdLst>
                <a:gd name="T0" fmla="*/ 9 w 18"/>
                <a:gd name="T1" fmla="*/ 0 h 18"/>
                <a:gd name="T2" fmla="*/ 9 w 18"/>
                <a:gd name="T3" fmla="*/ 0 h 18"/>
                <a:gd name="T4" fmla="*/ 2 w 18"/>
                <a:gd name="T5" fmla="*/ 3 h 18"/>
                <a:gd name="T6" fmla="*/ 0 w 18"/>
                <a:gd name="T7" fmla="*/ 9 h 18"/>
                <a:gd name="T8" fmla="*/ 9 w 18"/>
                <a:gd name="T9" fmla="*/ 18 h 18"/>
                <a:gd name="T10" fmla="*/ 9 w 18"/>
                <a:gd name="T11" fmla="*/ 18 h 18"/>
                <a:gd name="T12" fmla="*/ 9 w 18"/>
                <a:gd name="T13" fmla="*/ 18 h 18"/>
                <a:gd name="T14" fmla="*/ 18 w 18"/>
                <a:gd name="T15" fmla="*/ 9 h 18"/>
                <a:gd name="T16" fmla="*/ 9 w 18"/>
                <a:gd name="T17" fmla="*/ 0 h 18"/>
                <a:gd name="T18" fmla="*/ 13 w 18"/>
                <a:gd name="T19" fmla="*/ 13 h 18"/>
                <a:gd name="T20" fmla="*/ 9 w 18"/>
                <a:gd name="T21" fmla="*/ 15 h 18"/>
                <a:gd name="T22" fmla="*/ 9 w 18"/>
                <a:gd name="T23" fmla="*/ 15 h 18"/>
                <a:gd name="T24" fmla="*/ 3 w 18"/>
                <a:gd name="T25" fmla="*/ 9 h 18"/>
                <a:gd name="T26" fmla="*/ 9 w 18"/>
                <a:gd name="T27" fmla="*/ 3 h 18"/>
                <a:gd name="T28" fmla="*/ 9 w 18"/>
                <a:gd name="T29" fmla="*/ 3 h 18"/>
                <a:gd name="T30" fmla="*/ 15 w 18"/>
                <a:gd name="T31" fmla="*/ 9 h 18"/>
                <a:gd name="T32" fmla="*/ 13 w 18"/>
                <a:gd name="T33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3" y="13"/>
                  </a:moveTo>
                  <a:cubicBezTo>
                    <a:pt x="12" y="14"/>
                    <a:pt x="11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6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5" y="6"/>
                    <a:pt x="15" y="9"/>
                  </a:cubicBezTo>
                  <a:cubicBezTo>
                    <a:pt x="15" y="11"/>
                    <a:pt x="15" y="12"/>
                    <a:pt x="1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5021" y="2647"/>
              <a:ext cx="439" cy="439"/>
            </a:xfrm>
            <a:custGeom>
              <a:avLst/>
              <a:gdLst>
                <a:gd name="T0" fmla="*/ 41 w 42"/>
                <a:gd name="T1" fmla="*/ 25 h 42"/>
                <a:gd name="T2" fmla="*/ 40 w 42"/>
                <a:gd name="T3" fmla="*/ 17 h 42"/>
                <a:gd name="T4" fmla="*/ 39 w 42"/>
                <a:gd name="T5" fmla="*/ 10 h 42"/>
                <a:gd name="T6" fmla="*/ 37 w 42"/>
                <a:gd name="T7" fmla="*/ 10 h 42"/>
                <a:gd name="T8" fmla="*/ 33 w 42"/>
                <a:gd name="T9" fmla="*/ 9 h 42"/>
                <a:gd name="T10" fmla="*/ 31 w 42"/>
                <a:gd name="T11" fmla="*/ 2 h 42"/>
                <a:gd name="T12" fmla="*/ 25 w 42"/>
                <a:gd name="T13" fmla="*/ 1 h 42"/>
                <a:gd name="T14" fmla="*/ 17 w 42"/>
                <a:gd name="T15" fmla="*/ 1 h 42"/>
                <a:gd name="T16" fmla="*/ 15 w 42"/>
                <a:gd name="T17" fmla="*/ 1 h 42"/>
                <a:gd name="T18" fmla="*/ 10 w 42"/>
                <a:gd name="T19" fmla="*/ 5 h 42"/>
                <a:gd name="T20" fmla="*/ 6 w 42"/>
                <a:gd name="T21" fmla="*/ 10 h 42"/>
                <a:gd name="T22" fmla="*/ 2 w 42"/>
                <a:gd name="T23" fmla="*/ 11 h 42"/>
                <a:gd name="T24" fmla="*/ 1 w 42"/>
                <a:gd name="T25" fmla="*/ 17 h 42"/>
                <a:gd name="T26" fmla="*/ 2 w 42"/>
                <a:gd name="T27" fmla="*/ 25 h 42"/>
                <a:gd name="T28" fmla="*/ 3 w 42"/>
                <a:gd name="T29" fmla="*/ 32 h 42"/>
                <a:gd name="T30" fmla="*/ 6 w 42"/>
                <a:gd name="T31" fmla="*/ 32 h 42"/>
                <a:gd name="T32" fmla="*/ 10 w 42"/>
                <a:gd name="T33" fmla="*/ 38 h 42"/>
                <a:gd name="T34" fmla="*/ 16 w 42"/>
                <a:gd name="T35" fmla="*/ 41 h 42"/>
                <a:gd name="T36" fmla="*/ 17 w 42"/>
                <a:gd name="T37" fmla="*/ 41 h 42"/>
                <a:gd name="T38" fmla="*/ 25 w 42"/>
                <a:gd name="T39" fmla="*/ 40 h 42"/>
                <a:gd name="T40" fmla="*/ 27 w 42"/>
                <a:gd name="T41" fmla="*/ 41 h 42"/>
                <a:gd name="T42" fmla="*/ 32 w 42"/>
                <a:gd name="T43" fmla="*/ 37 h 42"/>
                <a:gd name="T44" fmla="*/ 36 w 42"/>
                <a:gd name="T45" fmla="*/ 31 h 42"/>
                <a:gd name="T46" fmla="*/ 40 w 42"/>
                <a:gd name="T47" fmla="*/ 31 h 42"/>
                <a:gd name="T48" fmla="*/ 38 w 42"/>
                <a:gd name="T49" fmla="*/ 29 h 42"/>
                <a:gd name="T50" fmla="*/ 29 w 42"/>
                <a:gd name="T51" fmla="*/ 37 h 42"/>
                <a:gd name="T52" fmla="*/ 21 w 42"/>
                <a:gd name="T53" fmla="*/ 35 h 42"/>
                <a:gd name="T54" fmla="*/ 15 w 42"/>
                <a:gd name="T55" fmla="*/ 38 h 42"/>
                <a:gd name="T56" fmla="*/ 11 w 42"/>
                <a:gd name="T57" fmla="*/ 31 h 42"/>
                <a:gd name="T58" fmla="*/ 4 w 42"/>
                <a:gd name="T59" fmla="*/ 27 h 42"/>
                <a:gd name="T60" fmla="*/ 4 w 42"/>
                <a:gd name="T61" fmla="*/ 15 h 42"/>
                <a:gd name="T62" fmla="*/ 6 w 42"/>
                <a:gd name="T63" fmla="*/ 13 h 42"/>
                <a:gd name="T64" fmla="*/ 13 w 42"/>
                <a:gd name="T65" fmla="*/ 5 h 42"/>
                <a:gd name="T66" fmla="*/ 21 w 42"/>
                <a:gd name="T67" fmla="*/ 7 h 42"/>
                <a:gd name="T68" fmla="*/ 27 w 42"/>
                <a:gd name="T69" fmla="*/ 4 h 42"/>
                <a:gd name="T70" fmla="*/ 31 w 42"/>
                <a:gd name="T71" fmla="*/ 11 h 42"/>
                <a:gd name="T72" fmla="*/ 37 w 42"/>
                <a:gd name="T73" fmla="*/ 13 h 42"/>
                <a:gd name="T74" fmla="*/ 35 w 42"/>
                <a:gd name="T75" fmla="*/ 21 h 42"/>
                <a:gd name="T76" fmla="*/ 38 w 42"/>
                <a:gd name="T77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41" y="26"/>
                  </a:moveTo>
                  <a:cubicBezTo>
                    <a:pt x="42" y="26"/>
                    <a:pt x="41" y="25"/>
                    <a:pt x="41" y="25"/>
                  </a:cubicBezTo>
                  <a:cubicBezTo>
                    <a:pt x="39" y="24"/>
                    <a:pt x="38" y="22"/>
                    <a:pt x="38" y="21"/>
                  </a:cubicBezTo>
                  <a:cubicBezTo>
                    <a:pt x="38" y="19"/>
                    <a:pt x="39" y="18"/>
                    <a:pt x="40" y="17"/>
                  </a:cubicBezTo>
                  <a:cubicBezTo>
                    <a:pt x="41" y="17"/>
                    <a:pt x="42" y="16"/>
                    <a:pt x="41" y="15"/>
                  </a:cubicBezTo>
                  <a:cubicBezTo>
                    <a:pt x="41" y="13"/>
                    <a:pt x="40" y="12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6" y="10"/>
                    <a:pt x="36" y="10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1" y="8"/>
                    <a:pt x="31" y="6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2"/>
                    <a:pt x="28" y="1"/>
                    <a:pt x="26" y="0"/>
                  </a:cubicBezTo>
                  <a:cubicBezTo>
                    <a:pt x="26" y="0"/>
                    <a:pt x="25" y="1"/>
                    <a:pt x="25" y="1"/>
                  </a:cubicBezTo>
                  <a:cubicBezTo>
                    <a:pt x="24" y="3"/>
                    <a:pt x="22" y="4"/>
                    <a:pt x="21" y="4"/>
                  </a:cubicBezTo>
                  <a:cubicBezTo>
                    <a:pt x="19" y="4"/>
                    <a:pt x="18" y="3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1"/>
                    <a:pt x="12" y="2"/>
                    <a:pt x="10" y="3"/>
                  </a:cubicBezTo>
                  <a:cubicBezTo>
                    <a:pt x="10" y="3"/>
                    <a:pt x="9" y="4"/>
                    <a:pt x="10" y="5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3" y="10"/>
                    <a:pt x="2" y="11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6"/>
                    <a:pt x="1" y="17"/>
                    <a:pt x="1" y="17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4" y="23"/>
                    <a:pt x="3" y="24"/>
                    <a:pt x="2" y="25"/>
                  </a:cubicBezTo>
                  <a:cubicBezTo>
                    <a:pt x="1" y="25"/>
                    <a:pt x="0" y="26"/>
                    <a:pt x="1" y="27"/>
                  </a:cubicBezTo>
                  <a:cubicBezTo>
                    <a:pt x="1" y="29"/>
                    <a:pt x="2" y="30"/>
                    <a:pt x="3" y="32"/>
                  </a:cubicBezTo>
                  <a:cubicBezTo>
                    <a:pt x="3" y="32"/>
                    <a:pt x="4" y="33"/>
                    <a:pt x="5" y="32"/>
                  </a:cubicBezTo>
                  <a:cubicBezTo>
                    <a:pt x="5" y="32"/>
                    <a:pt x="6" y="32"/>
                    <a:pt x="6" y="32"/>
                  </a:cubicBezTo>
                  <a:cubicBezTo>
                    <a:pt x="8" y="32"/>
                    <a:pt x="9" y="32"/>
                    <a:pt x="9" y="33"/>
                  </a:cubicBezTo>
                  <a:cubicBezTo>
                    <a:pt x="10" y="34"/>
                    <a:pt x="11" y="36"/>
                    <a:pt x="10" y="38"/>
                  </a:cubicBezTo>
                  <a:cubicBezTo>
                    <a:pt x="10" y="38"/>
                    <a:pt x="10" y="39"/>
                    <a:pt x="11" y="40"/>
                  </a:cubicBezTo>
                  <a:cubicBezTo>
                    <a:pt x="12" y="40"/>
                    <a:pt x="14" y="41"/>
                    <a:pt x="16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2"/>
                    <a:pt x="17" y="41"/>
                    <a:pt x="17" y="41"/>
                  </a:cubicBezTo>
                  <a:cubicBezTo>
                    <a:pt x="18" y="39"/>
                    <a:pt x="19" y="38"/>
                    <a:pt x="21" y="38"/>
                  </a:cubicBezTo>
                  <a:cubicBezTo>
                    <a:pt x="23" y="38"/>
                    <a:pt x="24" y="39"/>
                    <a:pt x="25" y="40"/>
                  </a:cubicBezTo>
                  <a:cubicBezTo>
                    <a:pt x="25" y="41"/>
                    <a:pt x="26" y="41"/>
                    <a:pt x="26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1"/>
                    <a:pt x="30" y="40"/>
                    <a:pt x="32" y="39"/>
                  </a:cubicBezTo>
                  <a:cubicBezTo>
                    <a:pt x="32" y="39"/>
                    <a:pt x="33" y="38"/>
                    <a:pt x="32" y="37"/>
                  </a:cubicBezTo>
                  <a:cubicBezTo>
                    <a:pt x="32" y="36"/>
                    <a:pt x="32" y="34"/>
                    <a:pt x="33" y="33"/>
                  </a:cubicBezTo>
                  <a:cubicBezTo>
                    <a:pt x="34" y="32"/>
                    <a:pt x="35" y="31"/>
                    <a:pt x="36" y="31"/>
                  </a:cubicBezTo>
                  <a:cubicBezTo>
                    <a:pt x="36" y="31"/>
                    <a:pt x="37" y="32"/>
                    <a:pt x="38" y="32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0" y="30"/>
                    <a:pt x="41" y="28"/>
                    <a:pt x="41" y="26"/>
                  </a:cubicBezTo>
                  <a:close/>
                  <a:moveTo>
                    <a:pt x="38" y="29"/>
                  </a:moveTo>
                  <a:cubicBezTo>
                    <a:pt x="35" y="28"/>
                    <a:pt x="33" y="29"/>
                    <a:pt x="31" y="31"/>
                  </a:cubicBezTo>
                  <a:cubicBezTo>
                    <a:pt x="29" y="32"/>
                    <a:pt x="29" y="35"/>
                    <a:pt x="29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6" y="36"/>
                    <a:pt x="24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9" y="35"/>
                    <a:pt x="16" y="36"/>
                    <a:pt x="15" y="38"/>
                  </a:cubicBezTo>
                  <a:cubicBezTo>
                    <a:pt x="15" y="38"/>
                    <a:pt x="14" y="38"/>
                    <a:pt x="13" y="37"/>
                  </a:cubicBezTo>
                  <a:cubicBezTo>
                    <a:pt x="14" y="35"/>
                    <a:pt x="13" y="33"/>
                    <a:pt x="11" y="31"/>
                  </a:cubicBezTo>
                  <a:cubicBezTo>
                    <a:pt x="10" y="29"/>
                    <a:pt x="7" y="29"/>
                    <a:pt x="5" y="29"/>
                  </a:cubicBezTo>
                  <a:cubicBezTo>
                    <a:pt x="4" y="29"/>
                    <a:pt x="4" y="28"/>
                    <a:pt x="4" y="27"/>
                  </a:cubicBezTo>
                  <a:cubicBezTo>
                    <a:pt x="6" y="26"/>
                    <a:pt x="7" y="24"/>
                    <a:pt x="7" y="21"/>
                  </a:cubicBezTo>
                  <a:cubicBezTo>
                    <a:pt x="7" y="19"/>
                    <a:pt x="6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3" y="10"/>
                    <a:pt x="13" y="7"/>
                    <a:pt x="13" y="5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6" y="6"/>
                    <a:pt x="18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6" y="6"/>
                    <a:pt x="27" y="4"/>
                  </a:cubicBezTo>
                  <a:cubicBezTo>
                    <a:pt x="27" y="4"/>
                    <a:pt x="28" y="4"/>
                    <a:pt x="29" y="4"/>
                  </a:cubicBezTo>
                  <a:cubicBezTo>
                    <a:pt x="28" y="7"/>
                    <a:pt x="29" y="9"/>
                    <a:pt x="31" y="11"/>
                  </a:cubicBezTo>
                  <a:cubicBezTo>
                    <a:pt x="32" y="12"/>
                    <a:pt x="34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8" y="14"/>
                    <a:pt x="38" y="15"/>
                  </a:cubicBezTo>
                  <a:cubicBezTo>
                    <a:pt x="36" y="16"/>
                    <a:pt x="35" y="18"/>
                    <a:pt x="35" y="21"/>
                  </a:cubicBezTo>
                  <a:cubicBezTo>
                    <a:pt x="35" y="23"/>
                    <a:pt x="36" y="25"/>
                    <a:pt x="38" y="27"/>
                  </a:cubicBezTo>
                  <a:cubicBezTo>
                    <a:pt x="38" y="27"/>
                    <a:pt x="38" y="28"/>
                    <a:pt x="38" y="29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6316" y="2250"/>
              <a:ext cx="136" cy="136"/>
            </a:xfrm>
            <a:custGeom>
              <a:avLst/>
              <a:gdLst>
                <a:gd name="T0" fmla="*/ 10 w 13"/>
                <a:gd name="T1" fmla="*/ 1 h 13"/>
                <a:gd name="T2" fmla="*/ 8 w 13"/>
                <a:gd name="T3" fmla="*/ 0 h 13"/>
                <a:gd name="T4" fmla="*/ 2 w 13"/>
                <a:gd name="T5" fmla="*/ 3 h 13"/>
                <a:gd name="T6" fmla="*/ 3 w 13"/>
                <a:gd name="T7" fmla="*/ 11 h 13"/>
                <a:gd name="T8" fmla="*/ 6 w 13"/>
                <a:gd name="T9" fmla="*/ 12 h 13"/>
                <a:gd name="T10" fmla="*/ 7 w 13"/>
                <a:gd name="T11" fmla="*/ 13 h 13"/>
                <a:gd name="T12" fmla="*/ 12 w 13"/>
                <a:gd name="T13" fmla="*/ 10 h 13"/>
                <a:gd name="T14" fmla="*/ 13 w 13"/>
                <a:gd name="T15" fmla="*/ 5 h 13"/>
                <a:gd name="T16" fmla="*/ 10 w 13"/>
                <a:gd name="T17" fmla="*/ 1 h 13"/>
                <a:gd name="T18" fmla="*/ 9 w 13"/>
                <a:gd name="T19" fmla="*/ 8 h 13"/>
                <a:gd name="T20" fmla="*/ 7 w 13"/>
                <a:gd name="T21" fmla="*/ 10 h 13"/>
                <a:gd name="T22" fmla="*/ 6 w 13"/>
                <a:gd name="T23" fmla="*/ 10 h 13"/>
                <a:gd name="T24" fmla="*/ 5 w 13"/>
                <a:gd name="T25" fmla="*/ 9 h 13"/>
                <a:gd name="T26" fmla="*/ 4 w 13"/>
                <a:gd name="T27" fmla="*/ 5 h 13"/>
                <a:gd name="T28" fmla="*/ 7 w 13"/>
                <a:gd name="T29" fmla="*/ 3 h 13"/>
                <a:gd name="T30" fmla="*/ 7 w 13"/>
                <a:gd name="T31" fmla="*/ 3 h 13"/>
                <a:gd name="T32" fmla="*/ 9 w 13"/>
                <a:gd name="T33" fmla="*/ 4 h 13"/>
                <a:gd name="T34" fmla="*/ 9 w 13"/>
                <a:gd name="T3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3">
                  <a:moveTo>
                    <a:pt x="10" y="1"/>
                  </a:moveTo>
                  <a:cubicBezTo>
                    <a:pt x="10" y="1"/>
                    <a:pt x="9" y="1"/>
                    <a:pt x="8" y="0"/>
                  </a:cubicBez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3" y="11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6" y="12"/>
                    <a:pt x="7" y="13"/>
                    <a:pt x="7" y="13"/>
                  </a:cubicBezTo>
                  <a:cubicBezTo>
                    <a:pt x="9" y="13"/>
                    <a:pt x="11" y="12"/>
                    <a:pt x="12" y="10"/>
                  </a:cubicBezTo>
                  <a:cubicBezTo>
                    <a:pt x="13" y="9"/>
                    <a:pt x="13" y="7"/>
                    <a:pt x="13" y="5"/>
                  </a:cubicBezTo>
                  <a:cubicBezTo>
                    <a:pt x="13" y="4"/>
                    <a:pt x="12" y="2"/>
                    <a:pt x="10" y="1"/>
                  </a:cubicBezTo>
                  <a:close/>
                  <a:moveTo>
                    <a:pt x="9" y="8"/>
                  </a:move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10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3" y="6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4"/>
                    <a:pt x="9" y="4"/>
                  </a:cubicBezTo>
                  <a:cubicBezTo>
                    <a:pt x="10" y="5"/>
                    <a:pt x="10" y="7"/>
                    <a:pt x="9" y="8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243" y="2177"/>
              <a:ext cx="282" cy="282"/>
            </a:xfrm>
            <a:custGeom>
              <a:avLst/>
              <a:gdLst>
                <a:gd name="T0" fmla="*/ 24 w 27"/>
                <a:gd name="T1" fmla="*/ 12 h 27"/>
                <a:gd name="T2" fmla="*/ 26 w 27"/>
                <a:gd name="T3" fmla="*/ 8 h 27"/>
                <a:gd name="T4" fmla="*/ 22 w 27"/>
                <a:gd name="T5" fmla="*/ 5 h 27"/>
                <a:gd name="T6" fmla="*/ 21 w 27"/>
                <a:gd name="T7" fmla="*/ 5 h 27"/>
                <a:gd name="T8" fmla="*/ 19 w 27"/>
                <a:gd name="T9" fmla="*/ 3 h 27"/>
                <a:gd name="T10" fmla="*/ 15 w 27"/>
                <a:gd name="T11" fmla="*/ 0 h 27"/>
                <a:gd name="T12" fmla="*/ 12 w 27"/>
                <a:gd name="T13" fmla="*/ 3 h 27"/>
                <a:gd name="T14" fmla="*/ 10 w 27"/>
                <a:gd name="T15" fmla="*/ 2 h 27"/>
                <a:gd name="T16" fmla="*/ 5 w 27"/>
                <a:gd name="T17" fmla="*/ 3 h 27"/>
                <a:gd name="T18" fmla="*/ 5 w 27"/>
                <a:gd name="T19" fmla="*/ 7 h 27"/>
                <a:gd name="T20" fmla="*/ 3 w 27"/>
                <a:gd name="T21" fmla="*/ 8 h 27"/>
                <a:gd name="T22" fmla="*/ 1 w 27"/>
                <a:gd name="T23" fmla="*/ 12 h 27"/>
                <a:gd name="T24" fmla="*/ 3 w 27"/>
                <a:gd name="T25" fmla="*/ 15 h 27"/>
                <a:gd name="T26" fmla="*/ 2 w 27"/>
                <a:gd name="T27" fmla="*/ 19 h 27"/>
                <a:gd name="T28" fmla="*/ 6 w 27"/>
                <a:gd name="T29" fmla="*/ 22 h 27"/>
                <a:gd name="T30" fmla="*/ 8 w 27"/>
                <a:gd name="T31" fmla="*/ 22 h 27"/>
                <a:gd name="T32" fmla="*/ 9 w 27"/>
                <a:gd name="T33" fmla="*/ 26 h 27"/>
                <a:gd name="T34" fmla="*/ 12 w 27"/>
                <a:gd name="T35" fmla="*/ 27 h 27"/>
                <a:gd name="T36" fmla="*/ 13 w 27"/>
                <a:gd name="T37" fmla="*/ 27 h 27"/>
                <a:gd name="T38" fmla="*/ 16 w 27"/>
                <a:gd name="T39" fmla="*/ 24 h 27"/>
                <a:gd name="T40" fmla="*/ 18 w 27"/>
                <a:gd name="T41" fmla="*/ 25 h 27"/>
                <a:gd name="T42" fmla="*/ 20 w 27"/>
                <a:gd name="T43" fmla="*/ 26 h 27"/>
                <a:gd name="T44" fmla="*/ 23 w 27"/>
                <a:gd name="T45" fmla="*/ 22 h 27"/>
                <a:gd name="T46" fmla="*/ 24 w 27"/>
                <a:gd name="T47" fmla="*/ 19 h 27"/>
                <a:gd name="T48" fmla="*/ 25 w 27"/>
                <a:gd name="T49" fmla="*/ 19 h 27"/>
                <a:gd name="T50" fmla="*/ 27 w 27"/>
                <a:gd name="T51" fmla="*/ 15 h 27"/>
                <a:gd name="T52" fmla="*/ 24 w 27"/>
                <a:gd name="T53" fmla="*/ 16 h 27"/>
                <a:gd name="T54" fmla="*/ 20 w 27"/>
                <a:gd name="T55" fmla="*/ 22 h 27"/>
                <a:gd name="T56" fmla="*/ 17 w 27"/>
                <a:gd name="T57" fmla="*/ 21 h 27"/>
                <a:gd name="T58" fmla="*/ 12 w 27"/>
                <a:gd name="T59" fmla="*/ 24 h 27"/>
                <a:gd name="T60" fmla="*/ 9 w 27"/>
                <a:gd name="T61" fmla="*/ 20 h 27"/>
                <a:gd name="T62" fmla="*/ 5 w 27"/>
                <a:gd name="T63" fmla="*/ 19 h 27"/>
                <a:gd name="T64" fmla="*/ 6 w 27"/>
                <a:gd name="T65" fmla="*/ 15 h 27"/>
                <a:gd name="T66" fmla="*/ 4 w 27"/>
                <a:gd name="T67" fmla="*/ 11 h 27"/>
                <a:gd name="T68" fmla="*/ 8 w 27"/>
                <a:gd name="T69" fmla="*/ 5 h 27"/>
                <a:gd name="T70" fmla="*/ 11 w 27"/>
                <a:gd name="T71" fmla="*/ 6 h 27"/>
                <a:gd name="T72" fmla="*/ 16 w 27"/>
                <a:gd name="T73" fmla="*/ 3 h 27"/>
                <a:gd name="T74" fmla="*/ 18 w 27"/>
                <a:gd name="T75" fmla="*/ 7 h 27"/>
                <a:gd name="T76" fmla="*/ 23 w 27"/>
                <a:gd name="T77" fmla="*/ 8 h 27"/>
                <a:gd name="T78" fmla="*/ 22 w 27"/>
                <a:gd name="T79" fmla="*/ 12 h 27"/>
                <a:gd name="T80" fmla="*/ 24 w 27"/>
                <a:gd name="T8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27">
                  <a:moveTo>
                    <a:pt x="26" y="13"/>
                  </a:moveTo>
                  <a:cubicBezTo>
                    <a:pt x="25" y="13"/>
                    <a:pt x="25" y="12"/>
                    <a:pt x="24" y="12"/>
                  </a:cubicBezTo>
                  <a:cubicBezTo>
                    <a:pt x="24" y="11"/>
                    <a:pt x="25" y="10"/>
                    <a:pt x="25" y="10"/>
                  </a:cubicBezTo>
                  <a:cubicBezTo>
                    <a:pt x="26" y="9"/>
                    <a:pt x="26" y="8"/>
                    <a:pt x="26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4"/>
                    <a:pt x="22" y="5"/>
                  </a:cubicBez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0" y="2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6"/>
                    <a:pt x="6" y="7"/>
                    <a:pt x="5" y="7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7"/>
                    <a:pt x="2" y="17"/>
                  </a:cubicBezTo>
                  <a:cubicBezTo>
                    <a:pt x="2" y="18"/>
                    <a:pt x="1" y="18"/>
                    <a:pt x="2" y="19"/>
                  </a:cubicBezTo>
                  <a:cubicBezTo>
                    <a:pt x="2" y="20"/>
                    <a:pt x="3" y="21"/>
                    <a:pt x="4" y="22"/>
                  </a:cubicBezTo>
                  <a:cubicBezTo>
                    <a:pt x="4" y="23"/>
                    <a:pt x="5" y="23"/>
                    <a:pt x="6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3"/>
                    <a:pt x="9" y="23"/>
                    <a:pt x="8" y="24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10" y="26"/>
                    <a:pt x="11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4" y="26"/>
                    <a:pt x="14" y="26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4"/>
                    <a:pt x="18" y="25"/>
                  </a:cubicBezTo>
                  <a:cubicBezTo>
                    <a:pt x="18" y="25"/>
                    <a:pt x="18" y="26"/>
                    <a:pt x="19" y="26"/>
                  </a:cubicBezTo>
                  <a:cubicBezTo>
                    <a:pt x="19" y="26"/>
                    <a:pt x="19" y="26"/>
                    <a:pt x="20" y="26"/>
                  </a:cubicBezTo>
                  <a:cubicBezTo>
                    <a:pt x="21" y="25"/>
                    <a:pt x="21" y="24"/>
                    <a:pt x="22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6" y="19"/>
                    <a:pt x="26" y="18"/>
                  </a:cubicBezTo>
                  <a:cubicBezTo>
                    <a:pt x="27" y="17"/>
                    <a:pt x="27" y="16"/>
                    <a:pt x="27" y="15"/>
                  </a:cubicBezTo>
                  <a:cubicBezTo>
                    <a:pt x="27" y="14"/>
                    <a:pt x="27" y="13"/>
                    <a:pt x="26" y="13"/>
                  </a:cubicBezTo>
                  <a:close/>
                  <a:moveTo>
                    <a:pt x="24" y="16"/>
                  </a:moveTo>
                  <a:cubicBezTo>
                    <a:pt x="23" y="16"/>
                    <a:pt x="21" y="17"/>
                    <a:pt x="20" y="18"/>
                  </a:cubicBezTo>
                  <a:cubicBezTo>
                    <a:pt x="19" y="19"/>
                    <a:pt x="19" y="21"/>
                    <a:pt x="20" y="22"/>
                  </a:cubicBezTo>
                  <a:cubicBezTo>
                    <a:pt x="20" y="22"/>
                    <a:pt x="19" y="22"/>
                    <a:pt x="19" y="22"/>
                  </a:cubicBezTo>
                  <a:cubicBezTo>
                    <a:pt x="19" y="22"/>
                    <a:pt x="18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4" y="21"/>
                    <a:pt x="12" y="22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2"/>
                    <a:pt x="11" y="21"/>
                    <a:pt x="9" y="20"/>
                  </a:cubicBezTo>
                  <a:cubicBezTo>
                    <a:pt x="9" y="19"/>
                    <a:pt x="8" y="19"/>
                    <a:pt x="7" y="19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8"/>
                    <a:pt x="6" y="16"/>
                    <a:pt x="6" y="15"/>
                  </a:cubicBezTo>
                  <a:cubicBezTo>
                    <a:pt x="6" y="13"/>
                    <a:pt x="5" y="12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7" y="10"/>
                    <a:pt x="7" y="9"/>
                  </a:cubicBezTo>
                  <a:cubicBezTo>
                    <a:pt x="8" y="8"/>
                    <a:pt x="9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9" y="5"/>
                    <a:pt x="10" y="6"/>
                    <a:pt x="11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5"/>
                    <a:pt x="15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9" y="7"/>
                    <a:pt x="20" y="8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1" y="11"/>
                    <a:pt x="22" y="12"/>
                  </a:cubicBezTo>
                  <a:cubicBezTo>
                    <a:pt x="22" y="14"/>
                    <a:pt x="23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635" y="2647"/>
              <a:ext cx="334" cy="345"/>
            </a:xfrm>
            <a:custGeom>
              <a:avLst/>
              <a:gdLst>
                <a:gd name="T0" fmla="*/ 30 w 32"/>
                <a:gd name="T1" fmla="*/ 7 h 33"/>
                <a:gd name="T2" fmla="*/ 30 w 32"/>
                <a:gd name="T3" fmla="*/ 7 h 33"/>
                <a:gd name="T4" fmla="*/ 20 w 32"/>
                <a:gd name="T5" fmla="*/ 9 h 33"/>
                <a:gd name="T6" fmla="*/ 14 w 32"/>
                <a:gd name="T7" fmla="*/ 0 h 33"/>
                <a:gd name="T8" fmla="*/ 13 w 32"/>
                <a:gd name="T9" fmla="*/ 0 h 33"/>
                <a:gd name="T10" fmla="*/ 13 w 32"/>
                <a:gd name="T11" fmla="*/ 0 h 33"/>
                <a:gd name="T12" fmla="*/ 12 w 32"/>
                <a:gd name="T13" fmla="*/ 1 h 33"/>
                <a:gd name="T14" fmla="*/ 11 w 32"/>
                <a:gd name="T15" fmla="*/ 12 h 33"/>
                <a:gd name="T16" fmla="*/ 1 w 32"/>
                <a:gd name="T17" fmla="*/ 14 h 33"/>
                <a:gd name="T18" fmla="*/ 0 w 32"/>
                <a:gd name="T19" fmla="*/ 15 h 33"/>
                <a:gd name="T20" fmla="*/ 0 w 32"/>
                <a:gd name="T21" fmla="*/ 16 h 33"/>
                <a:gd name="T22" fmla="*/ 0 w 32"/>
                <a:gd name="T23" fmla="*/ 16 h 33"/>
                <a:gd name="T24" fmla="*/ 0 w 32"/>
                <a:gd name="T25" fmla="*/ 16 h 33"/>
                <a:gd name="T26" fmla="*/ 1 w 32"/>
                <a:gd name="T27" fmla="*/ 17 h 33"/>
                <a:gd name="T28" fmla="*/ 11 w 32"/>
                <a:gd name="T29" fmla="*/ 21 h 33"/>
                <a:gd name="T30" fmla="*/ 10 w 32"/>
                <a:gd name="T31" fmla="*/ 31 h 33"/>
                <a:gd name="T32" fmla="*/ 10 w 32"/>
                <a:gd name="T33" fmla="*/ 32 h 33"/>
                <a:gd name="T34" fmla="*/ 11 w 32"/>
                <a:gd name="T35" fmla="*/ 33 h 33"/>
                <a:gd name="T36" fmla="*/ 12 w 32"/>
                <a:gd name="T37" fmla="*/ 32 h 33"/>
                <a:gd name="T38" fmla="*/ 19 w 32"/>
                <a:gd name="T39" fmla="*/ 24 h 33"/>
                <a:gd name="T40" fmla="*/ 29 w 32"/>
                <a:gd name="T41" fmla="*/ 28 h 33"/>
                <a:gd name="T42" fmla="*/ 30 w 32"/>
                <a:gd name="T43" fmla="*/ 28 h 33"/>
                <a:gd name="T44" fmla="*/ 31 w 32"/>
                <a:gd name="T45" fmla="*/ 26 h 33"/>
                <a:gd name="T46" fmla="*/ 25 w 32"/>
                <a:gd name="T47" fmla="*/ 17 h 33"/>
                <a:gd name="T48" fmla="*/ 31 w 32"/>
                <a:gd name="T49" fmla="*/ 9 h 33"/>
                <a:gd name="T50" fmla="*/ 32 w 32"/>
                <a:gd name="T51" fmla="*/ 8 h 33"/>
                <a:gd name="T52" fmla="*/ 30 w 32"/>
                <a:gd name="T53" fmla="*/ 7 h 33"/>
                <a:gd name="T54" fmla="*/ 22 w 32"/>
                <a:gd name="T55" fmla="*/ 16 h 33"/>
                <a:gd name="T56" fmla="*/ 22 w 32"/>
                <a:gd name="T57" fmla="*/ 18 h 33"/>
                <a:gd name="T58" fmla="*/ 26 w 32"/>
                <a:gd name="T59" fmla="*/ 24 h 33"/>
                <a:gd name="T60" fmla="*/ 19 w 32"/>
                <a:gd name="T61" fmla="*/ 21 h 33"/>
                <a:gd name="T62" fmla="*/ 18 w 32"/>
                <a:gd name="T63" fmla="*/ 22 h 33"/>
                <a:gd name="T64" fmla="*/ 13 w 32"/>
                <a:gd name="T65" fmla="*/ 27 h 33"/>
                <a:gd name="T66" fmla="*/ 13 w 32"/>
                <a:gd name="T67" fmla="*/ 20 h 33"/>
                <a:gd name="T68" fmla="*/ 12 w 32"/>
                <a:gd name="T69" fmla="*/ 19 h 33"/>
                <a:gd name="T70" fmla="*/ 5 w 32"/>
                <a:gd name="T71" fmla="*/ 16 h 33"/>
                <a:gd name="T72" fmla="*/ 13 w 32"/>
                <a:gd name="T73" fmla="*/ 14 h 33"/>
                <a:gd name="T74" fmla="*/ 14 w 32"/>
                <a:gd name="T75" fmla="*/ 13 h 33"/>
                <a:gd name="T76" fmla="*/ 14 w 32"/>
                <a:gd name="T77" fmla="*/ 5 h 33"/>
                <a:gd name="T78" fmla="*/ 18 w 32"/>
                <a:gd name="T79" fmla="*/ 12 h 33"/>
                <a:gd name="T80" fmla="*/ 19 w 32"/>
                <a:gd name="T81" fmla="*/ 12 h 33"/>
                <a:gd name="T82" fmla="*/ 20 w 32"/>
                <a:gd name="T83" fmla="*/ 12 h 33"/>
                <a:gd name="T84" fmla="*/ 27 w 32"/>
                <a:gd name="T85" fmla="*/ 10 h 33"/>
                <a:gd name="T86" fmla="*/ 22 w 32"/>
                <a:gd name="T8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3"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3"/>
                    <a:pt x="12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1" y="27"/>
                    <a:pt x="31" y="26"/>
                    <a:pt x="31" y="2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1" y="7"/>
                    <a:pt x="30" y="7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8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3"/>
                    <a:pt x="14" y="1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428" y="2815"/>
              <a:ext cx="345" cy="345"/>
            </a:xfrm>
            <a:custGeom>
              <a:avLst/>
              <a:gdLst>
                <a:gd name="T0" fmla="*/ 32 w 33"/>
                <a:gd name="T1" fmla="*/ 16 h 33"/>
                <a:gd name="T2" fmla="*/ 22 w 33"/>
                <a:gd name="T3" fmla="*/ 12 h 33"/>
                <a:gd name="T4" fmla="*/ 23 w 33"/>
                <a:gd name="T5" fmla="*/ 1 h 33"/>
                <a:gd name="T6" fmla="*/ 23 w 33"/>
                <a:gd name="T7" fmla="*/ 0 h 33"/>
                <a:gd name="T8" fmla="*/ 21 w 33"/>
                <a:gd name="T9" fmla="*/ 0 h 33"/>
                <a:gd name="T10" fmla="*/ 14 w 33"/>
                <a:gd name="T11" fmla="*/ 8 h 33"/>
                <a:gd name="T12" fmla="*/ 4 w 33"/>
                <a:gd name="T13" fmla="*/ 4 h 33"/>
                <a:gd name="T14" fmla="*/ 3 w 33"/>
                <a:gd name="T15" fmla="*/ 4 h 33"/>
                <a:gd name="T16" fmla="*/ 3 w 33"/>
                <a:gd name="T17" fmla="*/ 4 h 33"/>
                <a:gd name="T18" fmla="*/ 3 w 33"/>
                <a:gd name="T19" fmla="*/ 6 h 33"/>
                <a:gd name="T20" fmla="*/ 8 w 33"/>
                <a:gd name="T21" fmla="*/ 15 h 33"/>
                <a:gd name="T22" fmla="*/ 1 w 33"/>
                <a:gd name="T23" fmla="*/ 23 h 33"/>
                <a:gd name="T24" fmla="*/ 0 w 33"/>
                <a:gd name="T25" fmla="*/ 24 h 33"/>
                <a:gd name="T26" fmla="*/ 2 w 33"/>
                <a:gd name="T27" fmla="*/ 25 h 33"/>
                <a:gd name="T28" fmla="*/ 2 w 33"/>
                <a:gd name="T29" fmla="*/ 25 h 33"/>
                <a:gd name="T30" fmla="*/ 12 w 33"/>
                <a:gd name="T31" fmla="*/ 23 h 33"/>
                <a:gd name="T32" fmla="*/ 18 w 33"/>
                <a:gd name="T33" fmla="*/ 32 h 33"/>
                <a:gd name="T34" fmla="*/ 19 w 33"/>
                <a:gd name="T35" fmla="*/ 33 h 33"/>
                <a:gd name="T36" fmla="*/ 19 w 33"/>
                <a:gd name="T37" fmla="*/ 33 h 33"/>
                <a:gd name="T38" fmla="*/ 20 w 33"/>
                <a:gd name="T39" fmla="*/ 31 h 33"/>
                <a:gd name="T40" fmla="*/ 21 w 33"/>
                <a:gd name="T41" fmla="*/ 21 h 33"/>
                <a:gd name="T42" fmla="*/ 32 w 33"/>
                <a:gd name="T43" fmla="*/ 19 h 33"/>
                <a:gd name="T44" fmla="*/ 33 w 33"/>
                <a:gd name="T45" fmla="*/ 18 h 33"/>
                <a:gd name="T46" fmla="*/ 32 w 33"/>
                <a:gd name="T47" fmla="*/ 16 h 33"/>
                <a:gd name="T48" fmla="*/ 20 w 33"/>
                <a:gd name="T49" fmla="*/ 18 h 33"/>
                <a:gd name="T50" fmla="*/ 19 w 33"/>
                <a:gd name="T51" fmla="*/ 20 h 33"/>
                <a:gd name="T52" fmla="*/ 18 w 33"/>
                <a:gd name="T53" fmla="*/ 27 h 33"/>
                <a:gd name="T54" fmla="*/ 14 w 33"/>
                <a:gd name="T55" fmla="*/ 21 h 33"/>
                <a:gd name="T56" fmla="*/ 13 w 33"/>
                <a:gd name="T57" fmla="*/ 20 h 33"/>
                <a:gd name="T58" fmla="*/ 13 w 33"/>
                <a:gd name="T59" fmla="*/ 20 h 33"/>
                <a:gd name="T60" fmla="*/ 5 w 33"/>
                <a:gd name="T61" fmla="*/ 22 h 33"/>
                <a:gd name="T62" fmla="*/ 11 w 33"/>
                <a:gd name="T63" fmla="*/ 16 h 33"/>
                <a:gd name="T64" fmla="*/ 11 w 33"/>
                <a:gd name="T65" fmla="*/ 15 h 33"/>
                <a:gd name="T66" fmla="*/ 11 w 33"/>
                <a:gd name="T67" fmla="*/ 14 h 33"/>
                <a:gd name="T68" fmla="*/ 7 w 33"/>
                <a:gd name="T69" fmla="*/ 8 h 33"/>
                <a:gd name="T70" fmla="*/ 14 w 33"/>
                <a:gd name="T71" fmla="*/ 11 h 33"/>
                <a:gd name="T72" fmla="*/ 15 w 33"/>
                <a:gd name="T73" fmla="*/ 11 h 33"/>
                <a:gd name="T74" fmla="*/ 20 w 33"/>
                <a:gd name="T75" fmla="*/ 5 h 33"/>
                <a:gd name="T76" fmla="*/ 20 w 33"/>
                <a:gd name="T77" fmla="*/ 13 h 33"/>
                <a:gd name="T78" fmla="*/ 20 w 33"/>
                <a:gd name="T79" fmla="*/ 14 h 33"/>
                <a:gd name="T80" fmla="*/ 27 w 33"/>
                <a:gd name="T81" fmla="*/ 17 h 33"/>
                <a:gd name="T82" fmla="*/ 20 w 33"/>
                <a:gd name="T83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3">
                  <a:moveTo>
                    <a:pt x="32" y="16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5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2"/>
                    <a:pt x="20" y="3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8"/>
                    <a:pt x="33" y="18"/>
                  </a:cubicBezTo>
                  <a:cubicBezTo>
                    <a:pt x="33" y="17"/>
                    <a:pt x="33" y="17"/>
                    <a:pt x="32" y="16"/>
                  </a:cubicBezTo>
                  <a:close/>
                  <a:moveTo>
                    <a:pt x="20" y="18"/>
                  </a:moveTo>
                  <a:cubicBezTo>
                    <a:pt x="19" y="19"/>
                    <a:pt x="19" y="19"/>
                    <a:pt x="19" y="2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9" y="13"/>
                    <a:pt x="20" y="14"/>
                    <a:pt x="20" y="14"/>
                  </a:cubicBezTo>
                  <a:cubicBezTo>
                    <a:pt x="27" y="17"/>
                    <a:pt x="27" y="17"/>
                    <a:pt x="27" y="17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157" y="3160"/>
              <a:ext cx="146" cy="125"/>
            </a:xfrm>
            <a:custGeom>
              <a:avLst/>
              <a:gdLst>
                <a:gd name="T0" fmla="*/ 10 w 14"/>
                <a:gd name="T1" fmla="*/ 0 h 12"/>
                <a:gd name="T2" fmla="*/ 7 w 14"/>
                <a:gd name="T3" fmla="*/ 0 h 12"/>
                <a:gd name="T4" fmla="*/ 2 w 14"/>
                <a:gd name="T5" fmla="*/ 3 h 12"/>
                <a:gd name="T6" fmla="*/ 4 w 14"/>
                <a:gd name="T7" fmla="*/ 11 h 12"/>
                <a:gd name="T8" fmla="*/ 7 w 14"/>
                <a:gd name="T9" fmla="*/ 12 h 12"/>
                <a:gd name="T10" fmla="*/ 13 w 14"/>
                <a:gd name="T11" fmla="*/ 8 h 12"/>
                <a:gd name="T12" fmla="*/ 10 w 14"/>
                <a:gd name="T13" fmla="*/ 0 h 12"/>
                <a:gd name="T14" fmla="*/ 10 w 14"/>
                <a:gd name="T15" fmla="*/ 7 h 12"/>
                <a:gd name="T16" fmla="*/ 7 w 14"/>
                <a:gd name="T17" fmla="*/ 9 h 12"/>
                <a:gd name="T18" fmla="*/ 6 w 14"/>
                <a:gd name="T19" fmla="*/ 9 h 12"/>
                <a:gd name="T20" fmla="*/ 4 w 14"/>
                <a:gd name="T21" fmla="*/ 4 h 12"/>
                <a:gd name="T22" fmla="*/ 7 w 14"/>
                <a:gd name="T23" fmla="*/ 2 h 12"/>
                <a:gd name="T24" fmla="*/ 9 w 14"/>
                <a:gd name="T25" fmla="*/ 3 h 12"/>
                <a:gd name="T26" fmla="*/ 10 w 14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10" y="12"/>
                    <a:pt x="12" y="10"/>
                    <a:pt x="13" y="8"/>
                  </a:cubicBezTo>
                  <a:cubicBezTo>
                    <a:pt x="14" y="5"/>
                    <a:pt x="13" y="2"/>
                    <a:pt x="10" y="0"/>
                  </a:cubicBezTo>
                  <a:close/>
                  <a:moveTo>
                    <a:pt x="10" y="7"/>
                  </a:moveTo>
                  <a:cubicBezTo>
                    <a:pt x="9" y="8"/>
                    <a:pt x="8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8" y="3"/>
                    <a:pt x="9" y="3"/>
                  </a:cubicBezTo>
                  <a:cubicBezTo>
                    <a:pt x="10" y="4"/>
                    <a:pt x="11" y="6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5094" y="3076"/>
              <a:ext cx="282" cy="282"/>
            </a:xfrm>
            <a:custGeom>
              <a:avLst/>
              <a:gdLst>
                <a:gd name="T0" fmla="*/ 23 w 27"/>
                <a:gd name="T1" fmla="*/ 10 h 27"/>
                <a:gd name="T2" fmla="*/ 24 w 27"/>
                <a:gd name="T3" fmla="*/ 6 h 27"/>
                <a:gd name="T4" fmla="*/ 20 w 27"/>
                <a:gd name="T5" fmla="*/ 4 h 27"/>
                <a:gd name="T6" fmla="*/ 18 w 27"/>
                <a:gd name="T7" fmla="*/ 4 h 27"/>
                <a:gd name="T8" fmla="*/ 16 w 27"/>
                <a:gd name="T9" fmla="*/ 0 h 27"/>
                <a:gd name="T10" fmla="*/ 11 w 27"/>
                <a:gd name="T11" fmla="*/ 2 h 27"/>
                <a:gd name="T12" fmla="*/ 9 w 27"/>
                <a:gd name="T13" fmla="*/ 4 h 27"/>
                <a:gd name="T14" fmla="*/ 6 w 27"/>
                <a:gd name="T15" fmla="*/ 3 h 27"/>
                <a:gd name="T16" fmla="*/ 3 w 27"/>
                <a:gd name="T17" fmla="*/ 7 h 27"/>
                <a:gd name="T18" fmla="*/ 2 w 27"/>
                <a:gd name="T19" fmla="*/ 10 h 27"/>
                <a:gd name="T20" fmla="*/ 0 w 27"/>
                <a:gd name="T21" fmla="*/ 11 h 27"/>
                <a:gd name="T22" fmla="*/ 1 w 27"/>
                <a:gd name="T23" fmla="*/ 16 h 27"/>
                <a:gd name="T24" fmla="*/ 2 w 27"/>
                <a:gd name="T25" fmla="*/ 19 h 27"/>
                <a:gd name="T26" fmla="*/ 4 w 27"/>
                <a:gd name="T27" fmla="*/ 24 h 27"/>
                <a:gd name="T28" fmla="*/ 8 w 27"/>
                <a:gd name="T29" fmla="*/ 23 h 27"/>
                <a:gd name="T30" fmla="*/ 11 w 27"/>
                <a:gd name="T31" fmla="*/ 27 h 27"/>
                <a:gd name="T32" fmla="*/ 14 w 27"/>
                <a:gd name="T33" fmla="*/ 27 h 27"/>
                <a:gd name="T34" fmla="*/ 17 w 27"/>
                <a:gd name="T35" fmla="*/ 24 h 27"/>
                <a:gd name="T36" fmla="*/ 19 w 27"/>
                <a:gd name="T37" fmla="*/ 24 h 27"/>
                <a:gd name="T38" fmla="*/ 23 w 27"/>
                <a:gd name="T39" fmla="*/ 23 h 27"/>
                <a:gd name="T40" fmla="*/ 23 w 27"/>
                <a:gd name="T41" fmla="*/ 18 h 27"/>
                <a:gd name="T42" fmla="*/ 25 w 27"/>
                <a:gd name="T43" fmla="*/ 17 h 27"/>
                <a:gd name="T44" fmla="*/ 26 w 27"/>
                <a:gd name="T45" fmla="*/ 16 h 27"/>
                <a:gd name="T46" fmla="*/ 25 w 27"/>
                <a:gd name="T47" fmla="*/ 11 h 27"/>
                <a:gd name="T48" fmla="*/ 20 w 27"/>
                <a:gd name="T49" fmla="*/ 17 h 27"/>
                <a:gd name="T50" fmla="*/ 20 w 27"/>
                <a:gd name="T51" fmla="*/ 22 h 27"/>
                <a:gd name="T52" fmla="*/ 16 w 27"/>
                <a:gd name="T53" fmla="*/ 21 h 27"/>
                <a:gd name="T54" fmla="*/ 12 w 27"/>
                <a:gd name="T55" fmla="*/ 24 h 27"/>
                <a:gd name="T56" fmla="*/ 5 w 27"/>
                <a:gd name="T57" fmla="*/ 21 h 27"/>
                <a:gd name="T58" fmla="*/ 6 w 27"/>
                <a:gd name="T59" fmla="*/ 16 h 27"/>
                <a:gd name="T60" fmla="*/ 3 w 27"/>
                <a:gd name="T61" fmla="*/ 13 h 27"/>
                <a:gd name="T62" fmla="*/ 6 w 27"/>
                <a:gd name="T63" fmla="*/ 6 h 27"/>
                <a:gd name="T64" fmla="*/ 9 w 27"/>
                <a:gd name="T65" fmla="*/ 7 h 27"/>
                <a:gd name="T66" fmla="*/ 14 w 27"/>
                <a:gd name="T67" fmla="*/ 3 h 27"/>
                <a:gd name="T68" fmla="*/ 17 w 27"/>
                <a:gd name="T69" fmla="*/ 7 h 27"/>
                <a:gd name="T70" fmla="*/ 21 w 27"/>
                <a:gd name="T71" fmla="*/ 7 h 27"/>
                <a:gd name="T72" fmla="*/ 24 w 27"/>
                <a:gd name="T73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5" y="11"/>
                  </a:moveTo>
                  <a:cubicBezTo>
                    <a:pt x="24" y="11"/>
                    <a:pt x="24" y="11"/>
                    <a:pt x="23" y="10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5" y="8"/>
                    <a:pt x="25" y="7"/>
                    <a:pt x="24" y="6"/>
                  </a:cubicBezTo>
                  <a:cubicBezTo>
                    <a:pt x="24" y="5"/>
                    <a:pt x="23" y="4"/>
                    <a:pt x="22" y="4"/>
                  </a:cubicBezTo>
                  <a:cubicBezTo>
                    <a:pt x="21" y="3"/>
                    <a:pt x="21" y="3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7" y="2"/>
                  </a:cubicBezTo>
                  <a:cubicBezTo>
                    <a:pt x="17" y="1"/>
                    <a:pt x="16" y="1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2" y="16"/>
                    <a:pt x="3" y="16"/>
                    <a:pt x="3" y="17"/>
                  </a:cubicBezTo>
                  <a:cubicBezTo>
                    <a:pt x="3" y="18"/>
                    <a:pt x="3" y="19"/>
                    <a:pt x="2" y="19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2"/>
                    <a:pt x="3" y="23"/>
                    <a:pt x="4" y="24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4"/>
                    <a:pt x="10" y="24"/>
                    <a:pt x="9" y="25"/>
                  </a:cubicBezTo>
                  <a:cubicBezTo>
                    <a:pt x="9" y="26"/>
                    <a:pt x="10" y="27"/>
                    <a:pt x="11" y="27"/>
                  </a:cubicBezTo>
                  <a:cubicBezTo>
                    <a:pt x="11" y="27"/>
                    <a:pt x="12" y="27"/>
                    <a:pt x="13" y="27"/>
                  </a:cubicBezTo>
                  <a:cubicBezTo>
                    <a:pt x="13" y="27"/>
                    <a:pt x="14" y="27"/>
                    <a:pt x="14" y="27"/>
                  </a:cubicBezTo>
                  <a:cubicBezTo>
                    <a:pt x="15" y="27"/>
                    <a:pt x="15" y="26"/>
                    <a:pt x="15" y="26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2" y="23"/>
                    <a:pt x="23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3" y="18"/>
                  </a:cubicBezTo>
                  <a:cubicBezTo>
                    <a:pt x="23" y="18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6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2"/>
                    <a:pt x="25" y="11"/>
                  </a:cubicBezTo>
                  <a:close/>
                  <a:moveTo>
                    <a:pt x="24" y="15"/>
                  </a:moveTo>
                  <a:cubicBezTo>
                    <a:pt x="22" y="15"/>
                    <a:pt x="21" y="16"/>
                    <a:pt x="20" y="17"/>
                  </a:cubicBezTo>
                  <a:cubicBezTo>
                    <a:pt x="20" y="18"/>
                    <a:pt x="20" y="20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4" y="22"/>
                    <a:pt x="13" y="23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3"/>
                    <a:pt x="11" y="21"/>
                    <a:pt x="10" y="21"/>
                  </a:cubicBezTo>
                  <a:cubicBezTo>
                    <a:pt x="8" y="20"/>
                    <a:pt x="7" y="20"/>
                    <a:pt x="5" y="21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6" y="19"/>
                    <a:pt x="6" y="18"/>
                    <a:pt x="6" y="16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5" y="12"/>
                    <a:pt x="6" y="10"/>
                  </a:cubicBezTo>
                  <a:cubicBezTo>
                    <a:pt x="7" y="9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7"/>
                    <a:pt x="9" y="7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5"/>
                    <a:pt x="15" y="6"/>
                    <a:pt x="17" y="7"/>
                  </a:cubicBezTo>
                  <a:cubicBezTo>
                    <a:pt x="18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20" y="10"/>
                    <a:pt x="21" y="11"/>
                  </a:cubicBezTo>
                  <a:cubicBezTo>
                    <a:pt x="21" y="13"/>
                    <a:pt x="22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7005" y="2940"/>
              <a:ext cx="199" cy="199"/>
            </a:xfrm>
            <a:custGeom>
              <a:avLst/>
              <a:gdLst>
                <a:gd name="T0" fmla="*/ 10 w 19"/>
                <a:gd name="T1" fmla="*/ 19 h 19"/>
                <a:gd name="T2" fmla="*/ 11 w 19"/>
                <a:gd name="T3" fmla="*/ 18 h 19"/>
                <a:gd name="T4" fmla="*/ 11 w 19"/>
                <a:gd name="T5" fmla="*/ 18 h 19"/>
                <a:gd name="T6" fmla="*/ 11 w 19"/>
                <a:gd name="T7" fmla="*/ 18 h 19"/>
                <a:gd name="T8" fmla="*/ 17 w 19"/>
                <a:gd name="T9" fmla="*/ 14 h 19"/>
                <a:gd name="T10" fmla="*/ 19 w 19"/>
                <a:gd name="T11" fmla="*/ 8 h 19"/>
                <a:gd name="T12" fmla="*/ 10 w 19"/>
                <a:gd name="T13" fmla="*/ 0 h 19"/>
                <a:gd name="T14" fmla="*/ 8 w 19"/>
                <a:gd name="T15" fmla="*/ 0 h 19"/>
                <a:gd name="T16" fmla="*/ 8 w 19"/>
                <a:gd name="T17" fmla="*/ 0 h 19"/>
                <a:gd name="T18" fmla="*/ 1 w 19"/>
                <a:gd name="T19" fmla="*/ 11 h 19"/>
                <a:gd name="T20" fmla="*/ 10 w 19"/>
                <a:gd name="T21" fmla="*/ 19 h 19"/>
                <a:gd name="T22" fmla="*/ 8 w 19"/>
                <a:gd name="T23" fmla="*/ 3 h 19"/>
                <a:gd name="T24" fmla="*/ 8 w 19"/>
                <a:gd name="T25" fmla="*/ 3 h 19"/>
                <a:gd name="T26" fmla="*/ 10 w 19"/>
                <a:gd name="T27" fmla="*/ 3 h 19"/>
                <a:gd name="T28" fmla="*/ 16 w 19"/>
                <a:gd name="T29" fmla="*/ 8 h 19"/>
                <a:gd name="T30" fmla="*/ 11 w 19"/>
                <a:gd name="T31" fmla="*/ 15 h 19"/>
                <a:gd name="T32" fmla="*/ 11 w 19"/>
                <a:gd name="T33" fmla="*/ 15 h 19"/>
                <a:gd name="T34" fmla="*/ 10 w 19"/>
                <a:gd name="T35" fmla="*/ 16 h 19"/>
                <a:gd name="T36" fmla="*/ 4 w 19"/>
                <a:gd name="T37" fmla="*/ 11 h 19"/>
                <a:gd name="T38" fmla="*/ 8 w 19"/>
                <a:gd name="T3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0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8"/>
                    <a:pt x="16" y="16"/>
                    <a:pt x="17" y="14"/>
                  </a:cubicBezTo>
                  <a:cubicBezTo>
                    <a:pt x="19" y="12"/>
                    <a:pt x="19" y="10"/>
                    <a:pt x="19" y="8"/>
                  </a:cubicBezTo>
                  <a:cubicBezTo>
                    <a:pt x="18" y="3"/>
                    <a:pt x="14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2" y="15"/>
                    <a:pt x="5" y="19"/>
                    <a:pt x="10" y="19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3" y="3"/>
                    <a:pt x="15" y="5"/>
                    <a:pt x="16" y="8"/>
                  </a:cubicBezTo>
                  <a:cubicBezTo>
                    <a:pt x="16" y="11"/>
                    <a:pt x="14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6880" y="2815"/>
              <a:ext cx="449" cy="449"/>
            </a:xfrm>
            <a:custGeom>
              <a:avLst/>
              <a:gdLst>
                <a:gd name="T0" fmla="*/ 5 w 43"/>
                <a:gd name="T1" fmla="*/ 25 h 43"/>
                <a:gd name="T2" fmla="*/ 3 w 43"/>
                <a:gd name="T3" fmla="*/ 31 h 43"/>
                <a:gd name="T4" fmla="*/ 8 w 43"/>
                <a:gd name="T5" fmla="*/ 36 h 43"/>
                <a:gd name="T6" fmla="*/ 12 w 43"/>
                <a:gd name="T7" fmla="*/ 35 h 43"/>
                <a:gd name="T8" fmla="*/ 15 w 43"/>
                <a:gd name="T9" fmla="*/ 41 h 43"/>
                <a:gd name="T10" fmla="*/ 20 w 43"/>
                <a:gd name="T11" fmla="*/ 43 h 43"/>
                <a:gd name="T12" fmla="*/ 22 w 43"/>
                <a:gd name="T13" fmla="*/ 41 h 43"/>
                <a:gd name="T14" fmla="*/ 25 w 43"/>
                <a:gd name="T15" fmla="*/ 38 h 43"/>
                <a:gd name="T16" fmla="*/ 31 w 43"/>
                <a:gd name="T17" fmla="*/ 40 h 43"/>
                <a:gd name="T18" fmla="*/ 36 w 43"/>
                <a:gd name="T19" fmla="*/ 35 h 43"/>
                <a:gd name="T20" fmla="*/ 38 w 43"/>
                <a:gd name="T21" fmla="*/ 29 h 43"/>
                <a:gd name="T22" fmla="*/ 42 w 43"/>
                <a:gd name="T23" fmla="*/ 28 h 43"/>
                <a:gd name="T24" fmla="*/ 41 w 43"/>
                <a:gd name="T25" fmla="*/ 21 h 43"/>
                <a:gd name="T26" fmla="*/ 40 w 43"/>
                <a:gd name="T27" fmla="*/ 14 h 43"/>
                <a:gd name="T28" fmla="*/ 38 w 43"/>
                <a:gd name="T29" fmla="*/ 7 h 43"/>
                <a:gd name="T30" fmla="*/ 34 w 43"/>
                <a:gd name="T31" fmla="*/ 8 h 43"/>
                <a:gd name="T32" fmla="*/ 29 w 43"/>
                <a:gd name="T33" fmla="*/ 3 h 43"/>
                <a:gd name="T34" fmla="*/ 23 w 43"/>
                <a:gd name="T35" fmla="*/ 0 h 43"/>
                <a:gd name="T36" fmla="*/ 18 w 43"/>
                <a:gd name="T37" fmla="*/ 5 h 43"/>
                <a:gd name="T38" fmla="*/ 14 w 43"/>
                <a:gd name="T39" fmla="*/ 3 h 43"/>
                <a:gd name="T40" fmla="*/ 8 w 43"/>
                <a:gd name="T41" fmla="*/ 5 h 43"/>
                <a:gd name="T42" fmla="*/ 8 w 43"/>
                <a:gd name="T43" fmla="*/ 12 h 43"/>
                <a:gd name="T44" fmla="*/ 3 w 43"/>
                <a:gd name="T45" fmla="*/ 14 h 43"/>
                <a:gd name="T46" fmla="*/ 0 w 43"/>
                <a:gd name="T47" fmla="*/ 20 h 43"/>
                <a:gd name="T48" fmla="*/ 4 w 43"/>
                <a:gd name="T49" fmla="*/ 17 h 43"/>
                <a:gd name="T50" fmla="*/ 10 w 43"/>
                <a:gd name="T51" fmla="*/ 14 h 43"/>
                <a:gd name="T52" fmla="*/ 12 w 43"/>
                <a:gd name="T53" fmla="*/ 6 h 43"/>
                <a:gd name="T54" fmla="*/ 19 w 43"/>
                <a:gd name="T55" fmla="*/ 8 h 43"/>
                <a:gd name="T56" fmla="*/ 26 w 43"/>
                <a:gd name="T57" fmla="*/ 4 h 43"/>
                <a:gd name="T58" fmla="*/ 34 w 43"/>
                <a:gd name="T59" fmla="*/ 11 h 43"/>
                <a:gd name="T60" fmla="*/ 37 w 43"/>
                <a:gd name="T61" fmla="*/ 12 h 43"/>
                <a:gd name="T62" fmla="*/ 40 w 43"/>
                <a:gd name="T63" fmla="*/ 24 h 43"/>
                <a:gd name="T64" fmla="*/ 38 w 43"/>
                <a:gd name="T65" fmla="*/ 26 h 43"/>
                <a:gd name="T66" fmla="*/ 33 w 43"/>
                <a:gd name="T67" fmla="*/ 36 h 43"/>
                <a:gd name="T68" fmla="*/ 26 w 43"/>
                <a:gd name="T69" fmla="*/ 35 h 43"/>
                <a:gd name="T70" fmla="*/ 24 w 43"/>
                <a:gd name="T71" fmla="*/ 35 h 43"/>
                <a:gd name="T72" fmla="*/ 17 w 43"/>
                <a:gd name="T73" fmla="*/ 39 h 43"/>
                <a:gd name="T74" fmla="*/ 9 w 43"/>
                <a:gd name="T75" fmla="*/ 32 h 43"/>
                <a:gd name="T76" fmla="*/ 6 w 43"/>
                <a:gd name="T77" fmla="*/ 31 h 43"/>
                <a:gd name="T78" fmla="*/ 3 w 43"/>
                <a:gd name="T7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43">
                  <a:moveTo>
                    <a:pt x="2" y="22"/>
                  </a:moveTo>
                  <a:cubicBezTo>
                    <a:pt x="3" y="22"/>
                    <a:pt x="5" y="23"/>
                    <a:pt x="5" y="25"/>
                  </a:cubicBezTo>
                  <a:cubicBezTo>
                    <a:pt x="5" y="26"/>
                    <a:pt x="5" y="28"/>
                    <a:pt x="3" y="29"/>
                  </a:cubicBezTo>
                  <a:cubicBezTo>
                    <a:pt x="3" y="29"/>
                    <a:pt x="2" y="30"/>
                    <a:pt x="3" y="31"/>
                  </a:cubicBezTo>
                  <a:cubicBezTo>
                    <a:pt x="4" y="33"/>
                    <a:pt x="5" y="34"/>
                    <a:pt x="6" y="35"/>
                  </a:cubicBezTo>
                  <a:cubicBezTo>
                    <a:pt x="6" y="36"/>
                    <a:pt x="7" y="36"/>
                    <a:pt x="8" y="36"/>
                  </a:cubicBezTo>
                  <a:cubicBezTo>
                    <a:pt x="8" y="35"/>
                    <a:pt x="9" y="35"/>
                    <a:pt x="9" y="35"/>
                  </a:cubicBezTo>
                  <a:cubicBezTo>
                    <a:pt x="10" y="35"/>
                    <a:pt x="11" y="35"/>
                    <a:pt x="12" y="35"/>
                  </a:cubicBezTo>
                  <a:cubicBezTo>
                    <a:pt x="14" y="36"/>
                    <a:pt x="14" y="38"/>
                    <a:pt x="14" y="40"/>
                  </a:cubicBezTo>
                  <a:cubicBezTo>
                    <a:pt x="14" y="40"/>
                    <a:pt x="14" y="41"/>
                    <a:pt x="15" y="41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1" y="43"/>
                    <a:pt x="21" y="42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2" y="40"/>
                    <a:pt x="23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7" y="38"/>
                    <a:pt x="28" y="38"/>
                    <a:pt x="29" y="40"/>
                  </a:cubicBezTo>
                  <a:cubicBezTo>
                    <a:pt x="30" y="40"/>
                    <a:pt x="30" y="41"/>
                    <a:pt x="31" y="40"/>
                  </a:cubicBezTo>
                  <a:cubicBezTo>
                    <a:pt x="33" y="39"/>
                    <a:pt x="34" y="38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7" y="29"/>
                    <a:pt x="38" y="29"/>
                  </a:cubicBezTo>
                  <a:cubicBezTo>
                    <a:pt x="39" y="29"/>
                    <a:pt x="39" y="29"/>
                    <a:pt x="40" y="29"/>
                  </a:cubicBezTo>
                  <a:cubicBezTo>
                    <a:pt x="41" y="29"/>
                    <a:pt x="42" y="29"/>
                    <a:pt x="42" y="28"/>
                  </a:cubicBezTo>
                  <a:cubicBezTo>
                    <a:pt x="42" y="26"/>
                    <a:pt x="43" y="25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40" y="21"/>
                    <a:pt x="38" y="20"/>
                    <a:pt x="38" y="18"/>
                  </a:cubicBezTo>
                  <a:cubicBezTo>
                    <a:pt x="38" y="16"/>
                    <a:pt x="38" y="15"/>
                    <a:pt x="40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0" y="10"/>
                    <a:pt x="39" y="9"/>
                    <a:pt x="38" y="7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35" y="8"/>
                    <a:pt x="34" y="8"/>
                    <a:pt x="34" y="8"/>
                  </a:cubicBezTo>
                  <a:cubicBezTo>
                    <a:pt x="33" y="8"/>
                    <a:pt x="32" y="8"/>
                    <a:pt x="31" y="7"/>
                  </a:cubicBezTo>
                  <a:cubicBezTo>
                    <a:pt x="29" y="6"/>
                    <a:pt x="29" y="5"/>
                    <a:pt x="29" y="3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22" y="0"/>
                    <a:pt x="21" y="1"/>
                    <a:pt x="21" y="1"/>
                  </a:cubicBezTo>
                  <a:cubicBezTo>
                    <a:pt x="21" y="3"/>
                    <a:pt x="20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5" y="4"/>
                    <a:pt x="14" y="3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1" y="3"/>
                    <a:pt x="9" y="4"/>
                    <a:pt x="8" y="5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8" y="9"/>
                    <a:pt x="9" y="11"/>
                    <a:pt x="8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2" y="14"/>
                    <a:pt x="1" y="15"/>
                  </a:cubicBezTo>
                  <a:cubicBezTo>
                    <a:pt x="1" y="16"/>
                    <a:pt x="1" y="18"/>
                    <a:pt x="0" y="20"/>
                  </a:cubicBezTo>
                  <a:cubicBezTo>
                    <a:pt x="0" y="21"/>
                    <a:pt x="1" y="21"/>
                    <a:pt x="2" y="22"/>
                  </a:cubicBezTo>
                  <a:close/>
                  <a:moveTo>
                    <a:pt x="4" y="17"/>
                  </a:moveTo>
                  <a:cubicBezTo>
                    <a:pt x="4" y="17"/>
                    <a:pt x="5" y="17"/>
                    <a:pt x="6" y="17"/>
                  </a:cubicBezTo>
                  <a:cubicBezTo>
                    <a:pt x="7" y="16"/>
                    <a:pt x="9" y="15"/>
                    <a:pt x="10" y="14"/>
                  </a:cubicBezTo>
                  <a:cubicBezTo>
                    <a:pt x="11" y="12"/>
                    <a:pt x="12" y="9"/>
                    <a:pt x="10" y="7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4" y="7"/>
                    <a:pt x="16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1" y="7"/>
                    <a:pt x="23" y="6"/>
                    <a:pt x="24" y="3"/>
                  </a:cubicBezTo>
                  <a:cubicBezTo>
                    <a:pt x="25" y="3"/>
                    <a:pt x="25" y="3"/>
                    <a:pt x="26" y="4"/>
                  </a:cubicBezTo>
                  <a:cubicBezTo>
                    <a:pt x="26" y="6"/>
                    <a:pt x="27" y="8"/>
                    <a:pt x="29" y="10"/>
                  </a:cubicBezTo>
                  <a:cubicBezTo>
                    <a:pt x="31" y="11"/>
                    <a:pt x="33" y="11"/>
                    <a:pt x="34" y="11"/>
                  </a:cubicBezTo>
                  <a:cubicBezTo>
                    <a:pt x="35" y="11"/>
                    <a:pt x="36" y="10"/>
                    <a:pt x="36" y="10"/>
                  </a:cubicBezTo>
                  <a:cubicBezTo>
                    <a:pt x="37" y="11"/>
                    <a:pt x="37" y="11"/>
                    <a:pt x="37" y="12"/>
                  </a:cubicBezTo>
                  <a:cubicBezTo>
                    <a:pt x="36" y="14"/>
                    <a:pt x="35" y="16"/>
                    <a:pt x="35" y="19"/>
                  </a:cubicBezTo>
                  <a:cubicBezTo>
                    <a:pt x="36" y="21"/>
                    <a:pt x="37" y="23"/>
                    <a:pt x="40" y="24"/>
                  </a:cubicBezTo>
                  <a:cubicBezTo>
                    <a:pt x="40" y="24"/>
                    <a:pt x="39" y="25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6" y="26"/>
                    <a:pt x="34" y="27"/>
                    <a:pt x="33" y="29"/>
                  </a:cubicBezTo>
                  <a:cubicBezTo>
                    <a:pt x="32" y="31"/>
                    <a:pt x="32" y="34"/>
                    <a:pt x="33" y="36"/>
                  </a:cubicBezTo>
                  <a:cubicBezTo>
                    <a:pt x="32" y="36"/>
                    <a:pt x="32" y="37"/>
                    <a:pt x="31" y="37"/>
                  </a:cubicBezTo>
                  <a:cubicBezTo>
                    <a:pt x="30" y="36"/>
                    <a:pt x="28" y="35"/>
                    <a:pt x="26" y="35"/>
                  </a:cubicBezTo>
                  <a:cubicBezTo>
                    <a:pt x="25" y="35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2" y="35"/>
                    <a:pt x="20" y="37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7"/>
                    <a:pt x="16" y="34"/>
                    <a:pt x="14" y="33"/>
                  </a:cubicBezTo>
                  <a:cubicBezTo>
                    <a:pt x="12" y="32"/>
                    <a:pt x="11" y="32"/>
                    <a:pt x="9" y="32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1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8" y="22"/>
                    <a:pt x="6" y="20"/>
                    <a:pt x="3" y="19"/>
                  </a:cubicBezTo>
                  <a:cubicBezTo>
                    <a:pt x="4" y="18"/>
                    <a:pt x="4" y="18"/>
                    <a:pt x="4" y="1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6556" y="2971"/>
              <a:ext cx="345" cy="335"/>
            </a:xfrm>
            <a:custGeom>
              <a:avLst/>
              <a:gdLst>
                <a:gd name="T0" fmla="*/ 9 w 33"/>
                <a:gd name="T1" fmla="*/ 31 h 32"/>
                <a:gd name="T2" fmla="*/ 9 w 33"/>
                <a:gd name="T3" fmla="*/ 32 h 32"/>
                <a:gd name="T4" fmla="*/ 10 w 33"/>
                <a:gd name="T5" fmla="*/ 32 h 32"/>
                <a:gd name="T6" fmla="*/ 11 w 33"/>
                <a:gd name="T7" fmla="*/ 32 h 32"/>
                <a:gd name="T8" fmla="*/ 19 w 33"/>
                <a:gd name="T9" fmla="*/ 24 h 32"/>
                <a:gd name="T10" fmla="*/ 28 w 33"/>
                <a:gd name="T11" fmla="*/ 29 h 32"/>
                <a:gd name="T12" fmla="*/ 29 w 33"/>
                <a:gd name="T13" fmla="*/ 30 h 32"/>
                <a:gd name="T14" fmla="*/ 29 w 33"/>
                <a:gd name="T15" fmla="*/ 30 h 32"/>
                <a:gd name="T16" fmla="*/ 30 w 33"/>
                <a:gd name="T17" fmla="*/ 28 h 32"/>
                <a:gd name="T18" fmla="*/ 25 w 33"/>
                <a:gd name="T19" fmla="*/ 18 h 32"/>
                <a:gd name="T20" fmla="*/ 33 w 33"/>
                <a:gd name="T21" fmla="*/ 11 h 32"/>
                <a:gd name="T22" fmla="*/ 33 w 33"/>
                <a:gd name="T23" fmla="*/ 10 h 32"/>
                <a:gd name="T24" fmla="*/ 32 w 33"/>
                <a:gd name="T25" fmla="*/ 9 h 32"/>
                <a:gd name="T26" fmla="*/ 32 w 33"/>
                <a:gd name="T27" fmla="*/ 9 h 32"/>
                <a:gd name="T28" fmla="*/ 21 w 33"/>
                <a:gd name="T29" fmla="*/ 10 h 32"/>
                <a:gd name="T30" fmla="*/ 17 w 33"/>
                <a:gd name="T31" fmla="*/ 0 h 32"/>
                <a:gd name="T32" fmla="*/ 16 w 33"/>
                <a:gd name="T33" fmla="*/ 0 h 32"/>
                <a:gd name="T34" fmla="*/ 14 w 33"/>
                <a:gd name="T35" fmla="*/ 1 h 32"/>
                <a:gd name="T36" fmla="*/ 12 w 33"/>
                <a:gd name="T37" fmla="*/ 11 h 32"/>
                <a:gd name="T38" fmla="*/ 2 w 33"/>
                <a:gd name="T39" fmla="*/ 13 h 32"/>
                <a:gd name="T40" fmla="*/ 1 w 33"/>
                <a:gd name="T41" fmla="*/ 13 h 32"/>
                <a:gd name="T42" fmla="*/ 1 w 33"/>
                <a:gd name="T43" fmla="*/ 15 h 32"/>
                <a:gd name="T44" fmla="*/ 11 w 33"/>
                <a:gd name="T45" fmla="*/ 20 h 32"/>
                <a:gd name="T46" fmla="*/ 9 w 33"/>
                <a:gd name="T47" fmla="*/ 31 h 32"/>
                <a:gd name="T48" fmla="*/ 6 w 33"/>
                <a:gd name="T49" fmla="*/ 15 h 32"/>
                <a:gd name="T50" fmla="*/ 14 w 33"/>
                <a:gd name="T51" fmla="*/ 14 h 32"/>
                <a:gd name="T52" fmla="*/ 15 w 33"/>
                <a:gd name="T53" fmla="*/ 13 h 32"/>
                <a:gd name="T54" fmla="*/ 16 w 33"/>
                <a:gd name="T55" fmla="*/ 5 h 32"/>
                <a:gd name="T56" fmla="*/ 19 w 33"/>
                <a:gd name="T57" fmla="*/ 12 h 32"/>
                <a:gd name="T58" fmla="*/ 20 w 33"/>
                <a:gd name="T59" fmla="*/ 13 h 32"/>
                <a:gd name="T60" fmla="*/ 21 w 33"/>
                <a:gd name="T61" fmla="*/ 13 h 32"/>
                <a:gd name="T62" fmla="*/ 28 w 33"/>
                <a:gd name="T63" fmla="*/ 12 h 32"/>
                <a:gd name="T64" fmla="*/ 23 w 33"/>
                <a:gd name="T65" fmla="*/ 17 h 32"/>
                <a:gd name="T66" fmla="*/ 22 w 33"/>
                <a:gd name="T67" fmla="*/ 18 h 32"/>
                <a:gd name="T68" fmla="*/ 26 w 33"/>
                <a:gd name="T69" fmla="*/ 25 h 32"/>
                <a:gd name="T70" fmla="*/ 19 w 33"/>
                <a:gd name="T71" fmla="*/ 22 h 32"/>
                <a:gd name="T72" fmla="*/ 18 w 33"/>
                <a:gd name="T73" fmla="*/ 22 h 32"/>
                <a:gd name="T74" fmla="*/ 12 w 33"/>
                <a:gd name="T75" fmla="*/ 27 h 32"/>
                <a:gd name="T76" fmla="*/ 13 w 33"/>
                <a:gd name="T77" fmla="*/ 20 h 32"/>
                <a:gd name="T78" fmla="*/ 13 w 33"/>
                <a:gd name="T79" fmla="*/ 18 h 32"/>
                <a:gd name="T80" fmla="*/ 13 w 33"/>
                <a:gd name="T81" fmla="*/ 18 h 32"/>
                <a:gd name="T82" fmla="*/ 6 w 33"/>
                <a:gd name="T83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2">
                  <a:moveTo>
                    <a:pt x="9" y="31"/>
                  </a:moveTo>
                  <a:cubicBezTo>
                    <a:pt x="9" y="31"/>
                    <a:pt x="9" y="3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29"/>
                    <a:pt x="30" y="28"/>
                    <a:pt x="30" y="2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0"/>
                    <a:pt x="33" y="10"/>
                  </a:cubicBezTo>
                  <a:cubicBezTo>
                    <a:pt x="33" y="9"/>
                    <a:pt x="33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9" y="31"/>
                  </a:lnTo>
                  <a:close/>
                  <a:moveTo>
                    <a:pt x="6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19"/>
                    <a:pt x="13" y="19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400" y="1915"/>
              <a:ext cx="198" cy="209"/>
            </a:xfrm>
            <a:custGeom>
              <a:avLst/>
              <a:gdLst>
                <a:gd name="T0" fmla="*/ 6 w 19"/>
                <a:gd name="T1" fmla="*/ 13 h 20"/>
                <a:gd name="T2" fmla="*/ 6 w 19"/>
                <a:gd name="T3" fmla="*/ 19 h 20"/>
                <a:gd name="T4" fmla="*/ 6 w 19"/>
                <a:gd name="T5" fmla="*/ 19 h 20"/>
                <a:gd name="T6" fmla="*/ 7 w 19"/>
                <a:gd name="T7" fmla="*/ 20 h 20"/>
                <a:gd name="T8" fmla="*/ 8 w 19"/>
                <a:gd name="T9" fmla="*/ 20 h 20"/>
                <a:gd name="T10" fmla="*/ 17 w 19"/>
                <a:gd name="T11" fmla="*/ 17 h 20"/>
                <a:gd name="T12" fmla="*/ 18 w 19"/>
                <a:gd name="T13" fmla="*/ 17 h 20"/>
                <a:gd name="T14" fmla="*/ 19 w 19"/>
                <a:gd name="T15" fmla="*/ 16 h 20"/>
                <a:gd name="T16" fmla="*/ 18 w 19"/>
                <a:gd name="T17" fmla="*/ 15 h 20"/>
                <a:gd name="T18" fmla="*/ 19 w 19"/>
                <a:gd name="T19" fmla="*/ 6 h 20"/>
                <a:gd name="T20" fmla="*/ 19 w 19"/>
                <a:gd name="T21" fmla="*/ 6 h 20"/>
                <a:gd name="T22" fmla="*/ 19 w 19"/>
                <a:gd name="T23" fmla="*/ 5 h 20"/>
                <a:gd name="T24" fmla="*/ 18 w 19"/>
                <a:gd name="T25" fmla="*/ 4 h 20"/>
                <a:gd name="T26" fmla="*/ 12 w 19"/>
                <a:gd name="T27" fmla="*/ 6 h 20"/>
                <a:gd name="T28" fmla="*/ 9 w 19"/>
                <a:gd name="T29" fmla="*/ 1 h 20"/>
                <a:gd name="T30" fmla="*/ 7 w 19"/>
                <a:gd name="T31" fmla="*/ 2 h 20"/>
                <a:gd name="T32" fmla="*/ 7 w 19"/>
                <a:gd name="T33" fmla="*/ 7 h 20"/>
                <a:gd name="T34" fmla="*/ 1 w 19"/>
                <a:gd name="T35" fmla="*/ 9 h 20"/>
                <a:gd name="T36" fmla="*/ 0 w 19"/>
                <a:gd name="T37" fmla="*/ 10 h 20"/>
                <a:gd name="T38" fmla="*/ 8 w 19"/>
                <a:gd name="T39" fmla="*/ 9 h 20"/>
                <a:gd name="T40" fmla="*/ 9 w 19"/>
                <a:gd name="T41" fmla="*/ 9 h 20"/>
                <a:gd name="T42" fmla="*/ 9 w 19"/>
                <a:gd name="T43" fmla="*/ 8 h 20"/>
                <a:gd name="T44" fmla="*/ 11 w 19"/>
                <a:gd name="T45" fmla="*/ 8 h 20"/>
                <a:gd name="T46" fmla="*/ 12 w 19"/>
                <a:gd name="T47" fmla="*/ 8 h 20"/>
                <a:gd name="T48" fmla="*/ 13 w 19"/>
                <a:gd name="T49" fmla="*/ 10 h 20"/>
                <a:gd name="T50" fmla="*/ 13 w 19"/>
                <a:gd name="T51" fmla="*/ 11 h 20"/>
                <a:gd name="T52" fmla="*/ 14 w 19"/>
                <a:gd name="T53" fmla="*/ 14 h 20"/>
                <a:gd name="T54" fmla="*/ 11 w 19"/>
                <a:gd name="T55" fmla="*/ 13 h 20"/>
                <a:gd name="T56" fmla="*/ 10 w 19"/>
                <a:gd name="T57" fmla="*/ 13 h 20"/>
                <a:gd name="T58" fmla="*/ 9 w 19"/>
                <a:gd name="T59" fmla="*/ 12 h 20"/>
                <a:gd name="T60" fmla="*/ 9 w 19"/>
                <a:gd name="T61" fmla="*/ 12 h 20"/>
                <a:gd name="T62" fmla="*/ 6 w 19"/>
                <a:gd name="T6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0">
                  <a:moveTo>
                    <a:pt x="1" y="11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6"/>
                  </a:cubicBezTo>
                  <a:cubicBezTo>
                    <a:pt x="19" y="16"/>
                    <a:pt x="19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8" y="9"/>
                  </a:move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1" y="12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7058" y="3233"/>
              <a:ext cx="198" cy="199"/>
            </a:xfrm>
            <a:custGeom>
              <a:avLst/>
              <a:gdLst>
                <a:gd name="T0" fmla="*/ 19 w 19"/>
                <a:gd name="T1" fmla="*/ 7 h 19"/>
                <a:gd name="T2" fmla="*/ 19 w 19"/>
                <a:gd name="T3" fmla="*/ 7 h 19"/>
                <a:gd name="T4" fmla="*/ 18 w 19"/>
                <a:gd name="T5" fmla="*/ 6 h 19"/>
                <a:gd name="T6" fmla="*/ 12 w 19"/>
                <a:gd name="T7" fmla="*/ 6 h 19"/>
                <a:gd name="T8" fmla="*/ 10 w 19"/>
                <a:gd name="T9" fmla="*/ 1 h 19"/>
                <a:gd name="T10" fmla="*/ 10 w 19"/>
                <a:gd name="T11" fmla="*/ 0 h 19"/>
                <a:gd name="T12" fmla="*/ 8 w 19"/>
                <a:gd name="T13" fmla="*/ 1 h 19"/>
                <a:gd name="T14" fmla="*/ 1 w 19"/>
                <a:gd name="T15" fmla="*/ 7 h 19"/>
                <a:gd name="T16" fmla="*/ 1 w 19"/>
                <a:gd name="T17" fmla="*/ 7 h 19"/>
                <a:gd name="T18" fmla="*/ 0 w 19"/>
                <a:gd name="T19" fmla="*/ 7 h 19"/>
                <a:gd name="T20" fmla="*/ 0 w 19"/>
                <a:gd name="T21" fmla="*/ 9 h 19"/>
                <a:gd name="T22" fmla="*/ 4 w 19"/>
                <a:gd name="T23" fmla="*/ 17 h 19"/>
                <a:gd name="T24" fmla="*/ 4 w 19"/>
                <a:gd name="T25" fmla="*/ 17 h 19"/>
                <a:gd name="T26" fmla="*/ 4 w 19"/>
                <a:gd name="T27" fmla="*/ 18 h 19"/>
                <a:gd name="T28" fmla="*/ 4 w 19"/>
                <a:gd name="T29" fmla="*/ 18 h 19"/>
                <a:gd name="T30" fmla="*/ 5 w 19"/>
                <a:gd name="T31" fmla="*/ 19 h 19"/>
                <a:gd name="T32" fmla="*/ 6 w 19"/>
                <a:gd name="T33" fmla="*/ 18 h 19"/>
                <a:gd name="T34" fmla="*/ 15 w 19"/>
                <a:gd name="T35" fmla="*/ 18 h 19"/>
                <a:gd name="T36" fmla="*/ 16 w 19"/>
                <a:gd name="T37" fmla="*/ 18 h 19"/>
                <a:gd name="T38" fmla="*/ 16 w 19"/>
                <a:gd name="T39" fmla="*/ 17 h 19"/>
                <a:gd name="T40" fmla="*/ 16 w 19"/>
                <a:gd name="T41" fmla="*/ 17 h 19"/>
                <a:gd name="T42" fmla="*/ 19 w 19"/>
                <a:gd name="T43" fmla="*/ 8 h 19"/>
                <a:gd name="T44" fmla="*/ 13 w 19"/>
                <a:gd name="T45" fmla="*/ 14 h 19"/>
                <a:gd name="T46" fmla="*/ 10 w 19"/>
                <a:gd name="T47" fmla="*/ 12 h 19"/>
                <a:gd name="T48" fmla="*/ 7 w 19"/>
                <a:gd name="T49" fmla="*/ 14 h 19"/>
                <a:gd name="T50" fmla="*/ 8 w 19"/>
                <a:gd name="T51" fmla="*/ 11 h 19"/>
                <a:gd name="T52" fmla="*/ 7 w 19"/>
                <a:gd name="T53" fmla="*/ 10 h 19"/>
                <a:gd name="T54" fmla="*/ 5 w 19"/>
                <a:gd name="T55" fmla="*/ 9 h 19"/>
                <a:gd name="T56" fmla="*/ 8 w 19"/>
                <a:gd name="T57" fmla="*/ 8 h 19"/>
                <a:gd name="T58" fmla="*/ 8 w 19"/>
                <a:gd name="T59" fmla="*/ 8 h 19"/>
                <a:gd name="T60" fmla="*/ 9 w 19"/>
                <a:gd name="T61" fmla="*/ 5 h 19"/>
                <a:gd name="T62" fmla="*/ 10 w 19"/>
                <a:gd name="T63" fmla="*/ 8 h 19"/>
                <a:gd name="T64" fmla="*/ 12 w 19"/>
                <a:gd name="T65" fmla="*/ 8 h 19"/>
                <a:gd name="T66" fmla="*/ 12 w 19"/>
                <a:gd name="T67" fmla="*/ 10 h 19"/>
                <a:gd name="T68" fmla="*/ 12 w 19"/>
                <a:gd name="T6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9">
                  <a:moveTo>
                    <a:pt x="19" y="8"/>
                  </a:moveTo>
                  <a:cubicBezTo>
                    <a:pt x="19" y="8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6" y="18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2" y="11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9" y="12"/>
                    <a:pt x="9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1" y="8"/>
                    <a:pt x="11" y="9"/>
                    <a:pt x="1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6734" y="3536"/>
              <a:ext cx="209" cy="188"/>
            </a:xfrm>
            <a:custGeom>
              <a:avLst/>
              <a:gdLst>
                <a:gd name="T0" fmla="*/ 10 w 20"/>
                <a:gd name="T1" fmla="*/ 0 h 18"/>
                <a:gd name="T2" fmla="*/ 8 w 20"/>
                <a:gd name="T3" fmla="*/ 0 h 18"/>
                <a:gd name="T4" fmla="*/ 7 w 20"/>
                <a:gd name="T5" fmla="*/ 0 h 18"/>
                <a:gd name="T6" fmla="*/ 2 w 20"/>
                <a:gd name="T7" fmla="*/ 4 h 18"/>
                <a:gd name="T8" fmla="*/ 1 w 20"/>
                <a:gd name="T9" fmla="*/ 11 h 18"/>
                <a:gd name="T10" fmla="*/ 10 w 20"/>
                <a:gd name="T11" fmla="*/ 18 h 18"/>
                <a:gd name="T12" fmla="*/ 12 w 20"/>
                <a:gd name="T13" fmla="*/ 18 h 18"/>
                <a:gd name="T14" fmla="*/ 12 w 20"/>
                <a:gd name="T15" fmla="*/ 18 h 18"/>
                <a:gd name="T16" fmla="*/ 12 w 20"/>
                <a:gd name="T17" fmla="*/ 18 h 18"/>
                <a:gd name="T18" fmla="*/ 18 w 20"/>
                <a:gd name="T19" fmla="*/ 7 h 18"/>
                <a:gd name="T20" fmla="*/ 10 w 20"/>
                <a:gd name="T21" fmla="*/ 0 h 18"/>
                <a:gd name="T22" fmla="*/ 11 w 20"/>
                <a:gd name="T23" fmla="*/ 15 h 18"/>
                <a:gd name="T24" fmla="*/ 11 w 20"/>
                <a:gd name="T25" fmla="*/ 15 h 18"/>
                <a:gd name="T26" fmla="*/ 10 w 20"/>
                <a:gd name="T27" fmla="*/ 15 h 18"/>
                <a:gd name="T28" fmla="*/ 4 w 20"/>
                <a:gd name="T29" fmla="*/ 11 h 18"/>
                <a:gd name="T30" fmla="*/ 8 w 20"/>
                <a:gd name="T31" fmla="*/ 3 h 18"/>
                <a:gd name="T32" fmla="*/ 8 w 20"/>
                <a:gd name="T33" fmla="*/ 3 h 18"/>
                <a:gd name="T34" fmla="*/ 10 w 20"/>
                <a:gd name="T35" fmla="*/ 3 h 18"/>
                <a:gd name="T36" fmla="*/ 16 w 20"/>
                <a:gd name="T37" fmla="*/ 8 h 18"/>
                <a:gd name="T38" fmla="*/ 11 w 20"/>
                <a:gd name="T3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3" y="2"/>
                    <a:pt x="2" y="4"/>
                  </a:cubicBezTo>
                  <a:cubicBezTo>
                    <a:pt x="0" y="6"/>
                    <a:pt x="0" y="9"/>
                    <a:pt x="1" y="11"/>
                  </a:cubicBezTo>
                  <a:cubicBezTo>
                    <a:pt x="2" y="15"/>
                    <a:pt x="5" y="18"/>
                    <a:pt x="10" y="18"/>
                  </a:cubicBezTo>
                  <a:cubicBezTo>
                    <a:pt x="10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17"/>
                    <a:pt x="20" y="12"/>
                    <a:pt x="18" y="7"/>
                  </a:cubicBezTo>
                  <a:cubicBezTo>
                    <a:pt x="17" y="3"/>
                    <a:pt x="14" y="0"/>
                    <a:pt x="10" y="0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2" y="3"/>
                    <a:pt x="15" y="5"/>
                    <a:pt x="16" y="8"/>
                  </a:cubicBezTo>
                  <a:cubicBezTo>
                    <a:pt x="16" y="11"/>
                    <a:pt x="14" y="14"/>
                    <a:pt x="11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6609" y="3411"/>
              <a:ext cx="449" cy="439"/>
            </a:xfrm>
            <a:custGeom>
              <a:avLst/>
              <a:gdLst>
                <a:gd name="T0" fmla="*/ 38 w 43"/>
                <a:gd name="T1" fmla="*/ 17 h 42"/>
                <a:gd name="T2" fmla="*/ 40 w 43"/>
                <a:gd name="T3" fmla="*/ 11 h 42"/>
                <a:gd name="T4" fmla="*/ 35 w 43"/>
                <a:gd name="T5" fmla="*/ 7 h 42"/>
                <a:gd name="T6" fmla="*/ 30 w 43"/>
                <a:gd name="T7" fmla="*/ 7 h 42"/>
                <a:gd name="T8" fmla="*/ 27 w 43"/>
                <a:gd name="T9" fmla="*/ 1 h 42"/>
                <a:gd name="T10" fmla="*/ 22 w 43"/>
                <a:gd name="T11" fmla="*/ 0 h 42"/>
                <a:gd name="T12" fmla="*/ 18 w 43"/>
                <a:gd name="T13" fmla="*/ 5 h 42"/>
                <a:gd name="T14" fmla="*/ 13 w 43"/>
                <a:gd name="T15" fmla="*/ 3 h 42"/>
                <a:gd name="T16" fmla="*/ 7 w 43"/>
                <a:gd name="T17" fmla="*/ 6 h 42"/>
                <a:gd name="T18" fmla="*/ 7 w 43"/>
                <a:gd name="T19" fmla="*/ 12 h 42"/>
                <a:gd name="T20" fmla="*/ 3 w 43"/>
                <a:gd name="T21" fmla="*/ 14 h 42"/>
                <a:gd name="T22" fmla="*/ 0 w 43"/>
                <a:gd name="T23" fmla="*/ 20 h 42"/>
                <a:gd name="T24" fmla="*/ 5 w 43"/>
                <a:gd name="T25" fmla="*/ 25 h 42"/>
                <a:gd name="T26" fmla="*/ 3 w 43"/>
                <a:gd name="T27" fmla="*/ 31 h 42"/>
                <a:gd name="T28" fmla="*/ 8 w 43"/>
                <a:gd name="T29" fmla="*/ 36 h 42"/>
                <a:gd name="T30" fmla="*/ 13 w 43"/>
                <a:gd name="T31" fmla="*/ 35 h 42"/>
                <a:gd name="T32" fmla="*/ 16 w 43"/>
                <a:gd name="T33" fmla="*/ 41 h 42"/>
                <a:gd name="T34" fmla="*/ 21 w 43"/>
                <a:gd name="T35" fmla="*/ 42 h 42"/>
                <a:gd name="T36" fmla="*/ 22 w 43"/>
                <a:gd name="T37" fmla="*/ 41 h 42"/>
                <a:gd name="T38" fmla="*/ 26 w 43"/>
                <a:gd name="T39" fmla="*/ 37 h 42"/>
                <a:gd name="T40" fmla="*/ 32 w 43"/>
                <a:gd name="T41" fmla="*/ 40 h 42"/>
                <a:gd name="T42" fmla="*/ 36 w 43"/>
                <a:gd name="T43" fmla="*/ 35 h 42"/>
                <a:gd name="T44" fmla="*/ 38 w 43"/>
                <a:gd name="T45" fmla="*/ 28 h 42"/>
                <a:gd name="T46" fmla="*/ 42 w 43"/>
                <a:gd name="T47" fmla="*/ 27 h 42"/>
                <a:gd name="T48" fmla="*/ 41 w 43"/>
                <a:gd name="T49" fmla="*/ 20 h 42"/>
                <a:gd name="T50" fmla="*/ 38 w 43"/>
                <a:gd name="T51" fmla="*/ 25 h 42"/>
                <a:gd name="T52" fmla="*/ 33 w 43"/>
                <a:gd name="T53" fmla="*/ 35 h 42"/>
                <a:gd name="T54" fmla="*/ 25 w 43"/>
                <a:gd name="T55" fmla="*/ 35 h 42"/>
                <a:gd name="T56" fmla="*/ 20 w 43"/>
                <a:gd name="T57" fmla="*/ 39 h 42"/>
                <a:gd name="T58" fmla="*/ 14 w 43"/>
                <a:gd name="T59" fmla="*/ 33 h 42"/>
                <a:gd name="T60" fmla="*/ 7 w 43"/>
                <a:gd name="T61" fmla="*/ 33 h 42"/>
                <a:gd name="T62" fmla="*/ 8 w 43"/>
                <a:gd name="T63" fmla="*/ 24 h 42"/>
                <a:gd name="T64" fmla="*/ 4 w 43"/>
                <a:gd name="T65" fmla="*/ 17 h 42"/>
                <a:gd name="T66" fmla="*/ 10 w 43"/>
                <a:gd name="T67" fmla="*/ 14 h 42"/>
                <a:gd name="T68" fmla="*/ 12 w 43"/>
                <a:gd name="T69" fmla="*/ 6 h 42"/>
                <a:gd name="T70" fmla="*/ 18 w 43"/>
                <a:gd name="T71" fmla="*/ 8 h 42"/>
                <a:gd name="T72" fmla="*/ 23 w 43"/>
                <a:gd name="T73" fmla="*/ 3 h 42"/>
                <a:gd name="T74" fmla="*/ 29 w 43"/>
                <a:gd name="T75" fmla="*/ 9 h 42"/>
                <a:gd name="T76" fmla="*/ 36 w 43"/>
                <a:gd name="T77" fmla="*/ 10 h 42"/>
                <a:gd name="T78" fmla="*/ 35 w 43"/>
                <a:gd name="T79" fmla="*/ 18 h 42"/>
                <a:gd name="T80" fmla="*/ 39 w 43"/>
                <a:gd name="T8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42">
                  <a:moveTo>
                    <a:pt x="41" y="20"/>
                  </a:moveTo>
                  <a:cubicBezTo>
                    <a:pt x="40" y="20"/>
                    <a:pt x="38" y="19"/>
                    <a:pt x="38" y="17"/>
                  </a:cubicBezTo>
                  <a:cubicBezTo>
                    <a:pt x="37" y="16"/>
                    <a:pt x="38" y="14"/>
                    <a:pt x="40" y="13"/>
                  </a:cubicBezTo>
                  <a:cubicBezTo>
                    <a:pt x="40" y="13"/>
                    <a:pt x="40" y="12"/>
                    <a:pt x="40" y="11"/>
                  </a:cubicBezTo>
                  <a:cubicBezTo>
                    <a:pt x="39" y="9"/>
                    <a:pt x="38" y="8"/>
                    <a:pt x="37" y="7"/>
                  </a:cubicBezTo>
                  <a:cubicBezTo>
                    <a:pt x="36" y="6"/>
                    <a:pt x="36" y="6"/>
                    <a:pt x="35" y="7"/>
                  </a:cubicBezTo>
                  <a:cubicBezTo>
                    <a:pt x="35" y="7"/>
                    <a:pt x="34" y="7"/>
                    <a:pt x="33" y="7"/>
                  </a:cubicBezTo>
                  <a:cubicBezTo>
                    <a:pt x="32" y="8"/>
                    <a:pt x="31" y="7"/>
                    <a:pt x="30" y="7"/>
                  </a:cubicBezTo>
                  <a:cubicBezTo>
                    <a:pt x="29" y="6"/>
                    <a:pt x="28" y="4"/>
                    <a:pt x="29" y="3"/>
                  </a:cubicBezTo>
                  <a:cubicBezTo>
                    <a:pt x="29" y="2"/>
                    <a:pt x="28" y="1"/>
                    <a:pt x="27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4" y="4"/>
                    <a:pt x="13" y="3"/>
                  </a:cubicBezTo>
                  <a:cubicBezTo>
                    <a:pt x="13" y="2"/>
                    <a:pt x="12" y="2"/>
                    <a:pt x="11" y="3"/>
                  </a:cubicBezTo>
                  <a:cubicBezTo>
                    <a:pt x="10" y="3"/>
                    <a:pt x="8" y="4"/>
                    <a:pt x="7" y="6"/>
                  </a:cubicBezTo>
                  <a:cubicBezTo>
                    <a:pt x="6" y="6"/>
                    <a:pt x="6" y="7"/>
                    <a:pt x="7" y="8"/>
                  </a:cubicBezTo>
                  <a:cubicBezTo>
                    <a:pt x="8" y="9"/>
                    <a:pt x="8" y="11"/>
                    <a:pt x="7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1" y="14"/>
                    <a:pt x="1" y="15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5" y="23"/>
                    <a:pt x="5" y="25"/>
                  </a:cubicBezTo>
                  <a:cubicBezTo>
                    <a:pt x="6" y="27"/>
                    <a:pt x="5" y="28"/>
                    <a:pt x="3" y="29"/>
                  </a:cubicBezTo>
                  <a:cubicBezTo>
                    <a:pt x="3" y="30"/>
                    <a:pt x="3" y="31"/>
                    <a:pt x="3" y="31"/>
                  </a:cubicBezTo>
                  <a:cubicBezTo>
                    <a:pt x="4" y="33"/>
                    <a:pt x="5" y="34"/>
                    <a:pt x="6" y="36"/>
                  </a:cubicBezTo>
                  <a:cubicBezTo>
                    <a:pt x="7" y="36"/>
                    <a:pt x="8" y="36"/>
                    <a:pt x="8" y="36"/>
                  </a:cubicBezTo>
                  <a:cubicBezTo>
                    <a:pt x="9" y="35"/>
                    <a:pt x="9" y="35"/>
                    <a:pt x="10" y="35"/>
                  </a:cubicBezTo>
                  <a:cubicBezTo>
                    <a:pt x="11" y="35"/>
                    <a:pt x="12" y="35"/>
                    <a:pt x="13" y="35"/>
                  </a:cubicBezTo>
                  <a:cubicBezTo>
                    <a:pt x="14" y="36"/>
                    <a:pt x="15" y="38"/>
                    <a:pt x="15" y="40"/>
                  </a:cubicBezTo>
                  <a:cubicBezTo>
                    <a:pt x="14" y="41"/>
                    <a:pt x="15" y="41"/>
                    <a:pt x="16" y="41"/>
                  </a:cubicBezTo>
                  <a:cubicBezTo>
                    <a:pt x="17" y="42"/>
                    <a:pt x="19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2"/>
                    <a:pt x="22" y="42"/>
                    <a:pt x="22" y="41"/>
                  </a:cubicBezTo>
                  <a:cubicBezTo>
                    <a:pt x="23" y="39"/>
                    <a:pt x="24" y="38"/>
                    <a:pt x="25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27" y="37"/>
                    <a:pt x="29" y="38"/>
                    <a:pt x="30" y="39"/>
                  </a:cubicBezTo>
                  <a:cubicBezTo>
                    <a:pt x="30" y="40"/>
                    <a:pt x="31" y="40"/>
                    <a:pt x="32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6"/>
                    <a:pt x="37" y="35"/>
                    <a:pt x="36" y="35"/>
                  </a:cubicBezTo>
                  <a:cubicBezTo>
                    <a:pt x="35" y="33"/>
                    <a:pt x="35" y="31"/>
                    <a:pt x="36" y="30"/>
                  </a:cubicBezTo>
                  <a:cubicBezTo>
                    <a:pt x="36" y="29"/>
                    <a:pt x="37" y="28"/>
                    <a:pt x="38" y="28"/>
                  </a:cubicBezTo>
                  <a:cubicBezTo>
                    <a:pt x="39" y="28"/>
                    <a:pt x="40" y="28"/>
                    <a:pt x="40" y="28"/>
                  </a:cubicBezTo>
                  <a:cubicBezTo>
                    <a:pt x="41" y="28"/>
                    <a:pt x="42" y="28"/>
                    <a:pt x="42" y="27"/>
                  </a:cubicBezTo>
                  <a:cubicBezTo>
                    <a:pt x="42" y="25"/>
                    <a:pt x="43" y="24"/>
                    <a:pt x="43" y="22"/>
                  </a:cubicBezTo>
                  <a:cubicBezTo>
                    <a:pt x="43" y="21"/>
                    <a:pt x="42" y="20"/>
                    <a:pt x="41" y="20"/>
                  </a:cubicBezTo>
                  <a:close/>
                  <a:moveTo>
                    <a:pt x="39" y="25"/>
                  </a:moveTo>
                  <a:cubicBezTo>
                    <a:pt x="39" y="25"/>
                    <a:pt x="38" y="25"/>
                    <a:pt x="38" y="25"/>
                  </a:cubicBezTo>
                  <a:cubicBezTo>
                    <a:pt x="36" y="26"/>
                    <a:pt x="34" y="27"/>
                    <a:pt x="33" y="28"/>
                  </a:cubicBezTo>
                  <a:cubicBezTo>
                    <a:pt x="32" y="30"/>
                    <a:pt x="32" y="33"/>
                    <a:pt x="33" y="35"/>
                  </a:cubicBezTo>
                  <a:cubicBezTo>
                    <a:pt x="33" y="36"/>
                    <a:pt x="32" y="36"/>
                    <a:pt x="31" y="37"/>
                  </a:cubicBezTo>
                  <a:cubicBezTo>
                    <a:pt x="30" y="35"/>
                    <a:pt x="27" y="34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2" y="35"/>
                    <a:pt x="20" y="37"/>
                    <a:pt x="20" y="39"/>
                  </a:cubicBezTo>
                  <a:cubicBezTo>
                    <a:pt x="19" y="39"/>
                    <a:pt x="18" y="39"/>
                    <a:pt x="18" y="39"/>
                  </a:cubicBezTo>
                  <a:cubicBezTo>
                    <a:pt x="18" y="37"/>
                    <a:pt x="16" y="34"/>
                    <a:pt x="14" y="33"/>
                  </a:cubicBezTo>
                  <a:cubicBezTo>
                    <a:pt x="13" y="32"/>
                    <a:pt x="11" y="32"/>
                    <a:pt x="9" y="32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2"/>
                    <a:pt x="7" y="32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7" y="22"/>
                    <a:pt x="6" y="20"/>
                    <a:pt x="3" y="19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7" y="17"/>
                    <a:pt x="9" y="15"/>
                    <a:pt x="10" y="14"/>
                  </a:cubicBezTo>
                  <a:cubicBezTo>
                    <a:pt x="11" y="12"/>
                    <a:pt x="11" y="9"/>
                    <a:pt x="10" y="7"/>
                  </a:cubicBezTo>
                  <a:cubicBezTo>
                    <a:pt x="11" y="7"/>
                    <a:pt x="11" y="6"/>
                    <a:pt x="12" y="6"/>
                  </a:cubicBezTo>
                  <a:cubicBezTo>
                    <a:pt x="13" y="7"/>
                    <a:pt x="15" y="8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7"/>
                    <a:pt x="23" y="5"/>
                    <a:pt x="23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5" y="6"/>
                    <a:pt x="27" y="8"/>
                    <a:pt x="29" y="9"/>
                  </a:cubicBezTo>
                  <a:cubicBezTo>
                    <a:pt x="30" y="10"/>
                    <a:pt x="32" y="11"/>
                    <a:pt x="34" y="10"/>
                  </a:cubicBezTo>
                  <a:cubicBezTo>
                    <a:pt x="35" y="10"/>
                    <a:pt x="35" y="10"/>
                    <a:pt x="36" y="10"/>
                  </a:cubicBezTo>
                  <a:cubicBezTo>
                    <a:pt x="36" y="10"/>
                    <a:pt x="37" y="11"/>
                    <a:pt x="37" y="11"/>
                  </a:cubicBezTo>
                  <a:cubicBezTo>
                    <a:pt x="35" y="13"/>
                    <a:pt x="34" y="16"/>
                    <a:pt x="35" y="18"/>
                  </a:cubicBezTo>
                  <a:cubicBezTo>
                    <a:pt x="36" y="20"/>
                    <a:pt x="37" y="22"/>
                    <a:pt x="40" y="23"/>
                  </a:cubicBezTo>
                  <a:cubicBezTo>
                    <a:pt x="40" y="24"/>
                    <a:pt x="40" y="24"/>
                    <a:pt x="39" y="2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7110" y="3505"/>
              <a:ext cx="146" cy="125"/>
            </a:xfrm>
            <a:custGeom>
              <a:avLst/>
              <a:gdLst>
                <a:gd name="T0" fmla="*/ 8 w 14"/>
                <a:gd name="T1" fmla="*/ 0 h 12"/>
                <a:gd name="T2" fmla="*/ 6 w 14"/>
                <a:gd name="T3" fmla="*/ 0 h 12"/>
                <a:gd name="T4" fmla="*/ 1 w 14"/>
                <a:gd name="T5" fmla="*/ 5 h 12"/>
                <a:gd name="T6" fmla="*/ 5 w 14"/>
                <a:gd name="T7" fmla="*/ 12 h 12"/>
                <a:gd name="T8" fmla="*/ 7 w 14"/>
                <a:gd name="T9" fmla="*/ 12 h 12"/>
                <a:gd name="T10" fmla="*/ 8 w 14"/>
                <a:gd name="T11" fmla="*/ 12 h 12"/>
                <a:gd name="T12" fmla="*/ 13 w 14"/>
                <a:gd name="T13" fmla="*/ 7 h 12"/>
                <a:gd name="T14" fmla="*/ 8 w 14"/>
                <a:gd name="T15" fmla="*/ 0 h 12"/>
                <a:gd name="T16" fmla="*/ 10 w 14"/>
                <a:gd name="T17" fmla="*/ 7 h 12"/>
                <a:gd name="T18" fmla="*/ 8 w 14"/>
                <a:gd name="T19" fmla="*/ 9 h 12"/>
                <a:gd name="T20" fmla="*/ 7 w 14"/>
                <a:gd name="T21" fmla="*/ 9 h 12"/>
                <a:gd name="T22" fmla="*/ 6 w 14"/>
                <a:gd name="T23" fmla="*/ 9 h 12"/>
                <a:gd name="T24" fmla="*/ 4 w 14"/>
                <a:gd name="T25" fmla="*/ 8 h 12"/>
                <a:gd name="T26" fmla="*/ 4 w 14"/>
                <a:gd name="T27" fmla="*/ 5 h 12"/>
                <a:gd name="T28" fmla="*/ 6 w 14"/>
                <a:gd name="T29" fmla="*/ 3 h 12"/>
                <a:gd name="T30" fmla="*/ 7 w 14"/>
                <a:gd name="T31" fmla="*/ 3 h 12"/>
                <a:gd name="T32" fmla="*/ 8 w 14"/>
                <a:gd name="T33" fmla="*/ 3 h 12"/>
                <a:gd name="T34" fmla="*/ 10 w 14"/>
                <a:gd name="T3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2" y="2"/>
                    <a:pt x="1" y="5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11" y="11"/>
                    <a:pt x="12" y="10"/>
                    <a:pt x="13" y="7"/>
                  </a:cubicBezTo>
                  <a:cubicBezTo>
                    <a:pt x="14" y="4"/>
                    <a:pt x="12" y="1"/>
                    <a:pt x="8" y="0"/>
                  </a:cubicBezTo>
                  <a:close/>
                  <a:moveTo>
                    <a:pt x="10" y="7"/>
                  </a:moveTo>
                  <a:cubicBezTo>
                    <a:pt x="10" y="8"/>
                    <a:pt x="9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9" y="3"/>
                    <a:pt x="10" y="5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7037" y="3432"/>
              <a:ext cx="282" cy="271"/>
            </a:xfrm>
            <a:custGeom>
              <a:avLst/>
              <a:gdLst>
                <a:gd name="T0" fmla="*/ 25 w 27"/>
                <a:gd name="T1" fmla="*/ 8 h 26"/>
                <a:gd name="T2" fmla="*/ 23 w 27"/>
                <a:gd name="T3" fmla="*/ 5 h 26"/>
                <a:gd name="T4" fmla="*/ 20 w 27"/>
                <a:gd name="T5" fmla="*/ 1 h 26"/>
                <a:gd name="T6" fmla="*/ 17 w 27"/>
                <a:gd name="T7" fmla="*/ 2 h 26"/>
                <a:gd name="T8" fmla="*/ 15 w 27"/>
                <a:gd name="T9" fmla="*/ 1 h 26"/>
                <a:gd name="T10" fmla="*/ 10 w 27"/>
                <a:gd name="T11" fmla="*/ 0 h 26"/>
                <a:gd name="T12" fmla="*/ 8 w 27"/>
                <a:gd name="T13" fmla="*/ 4 h 26"/>
                <a:gd name="T14" fmla="*/ 6 w 27"/>
                <a:gd name="T15" fmla="*/ 4 h 26"/>
                <a:gd name="T16" fmla="*/ 2 w 27"/>
                <a:gd name="T17" fmla="*/ 6 h 26"/>
                <a:gd name="T18" fmla="*/ 3 w 27"/>
                <a:gd name="T19" fmla="*/ 10 h 26"/>
                <a:gd name="T20" fmla="*/ 2 w 27"/>
                <a:gd name="T21" fmla="*/ 12 h 26"/>
                <a:gd name="T22" fmla="*/ 1 w 27"/>
                <a:gd name="T23" fmla="*/ 17 h 26"/>
                <a:gd name="T24" fmla="*/ 5 w 27"/>
                <a:gd name="T25" fmla="*/ 19 h 26"/>
                <a:gd name="T26" fmla="*/ 5 w 27"/>
                <a:gd name="T27" fmla="*/ 23 h 26"/>
                <a:gd name="T28" fmla="*/ 9 w 27"/>
                <a:gd name="T29" fmla="*/ 24 h 26"/>
                <a:gd name="T30" fmla="*/ 11 w 27"/>
                <a:gd name="T31" fmla="*/ 23 h 26"/>
                <a:gd name="T32" fmla="*/ 14 w 27"/>
                <a:gd name="T33" fmla="*/ 26 h 26"/>
                <a:gd name="T34" fmla="*/ 17 w 27"/>
                <a:gd name="T35" fmla="*/ 26 h 26"/>
                <a:gd name="T36" fmla="*/ 19 w 27"/>
                <a:gd name="T37" fmla="*/ 24 h 26"/>
                <a:gd name="T38" fmla="*/ 20 w 27"/>
                <a:gd name="T39" fmla="*/ 22 h 26"/>
                <a:gd name="T40" fmla="*/ 24 w 27"/>
                <a:gd name="T41" fmla="*/ 22 h 26"/>
                <a:gd name="T42" fmla="*/ 25 w 27"/>
                <a:gd name="T43" fmla="*/ 17 h 26"/>
                <a:gd name="T44" fmla="*/ 26 w 27"/>
                <a:gd name="T45" fmla="*/ 14 h 26"/>
                <a:gd name="T46" fmla="*/ 27 w 27"/>
                <a:gd name="T47" fmla="*/ 14 h 26"/>
                <a:gd name="T48" fmla="*/ 27 w 27"/>
                <a:gd name="T49" fmla="*/ 9 h 26"/>
                <a:gd name="T50" fmla="*/ 22 w 27"/>
                <a:gd name="T51" fmla="*/ 15 h 26"/>
                <a:gd name="T52" fmla="*/ 22 w 27"/>
                <a:gd name="T53" fmla="*/ 19 h 26"/>
                <a:gd name="T54" fmla="*/ 18 w 27"/>
                <a:gd name="T55" fmla="*/ 20 h 26"/>
                <a:gd name="T56" fmla="*/ 15 w 27"/>
                <a:gd name="T57" fmla="*/ 23 h 26"/>
                <a:gd name="T58" fmla="*/ 11 w 27"/>
                <a:gd name="T59" fmla="*/ 20 h 26"/>
                <a:gd name="T60" fmla="*/ 8 w 27"/>
                <a:gd name="T61" fmla="*/ 22 h 26"/>
                <a:gd name="T62" fmla="*/ 7 w 27"/>
                <a:gd name="T63" fmla="*/ 17 h 26"/>
                <a:gd name="T64" fmla="*/ 4 w 27"/>
                <a:gd name="T65" fmla="*/ 14 h 26"/>
                <a:gd name="T66" fmla="*/ 5 w 27"/>
                <a:gd name="T67" fmla="*/ 7 h 26"/>
                <a:gd name="T68" fmla="*/ 8 w 27"/>
                <a:gd name="T69" fmla="*/ 7 h 26"/>
                <a:gd name="T70" fmla="*/ 12 w 27"/>
                <a:gd name="T71" fmla="*/ 3 h 26"/>
                <a:gd name="T72" fmla="*/ 16 w 27"/>
                <a:gd name="T73" fmla="*/ 5 h 26"/>
                <a:gd name="T74" fmla="*/ 20 w 27"/>
                <a:gd name="T75" fmla="*/ 4 h 26"/>
                <a:gd name="T76" fmla="*/ 21 w 27"/>
                <a:gd name="T77" fmla="*/ 9 h 26"/>
                <a:gd name="T78" fmla="*/ 24 w 27"/>
                <a:gd name="T7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26">
                  <a:moveTo>
                    <a:pt x="25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3" y="8"/>
                    <a:pt x="23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4" y="5"/>
                    <a:pt x="24" y="4"/>
                    <a:pt x="23" y="3"/>
                  </a:cubicBezTo>
                  <a:cubicBezTo>
                    <a:pt x="22" y="2"/>
                    <a:pt x="21" y="2"/>
                    <a:pt x="20" y="1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2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4" y="10"/>
                    <a:pt x="3" y="10"/>
                  </a:cubicBezTo>
                  <a:cubicBezTo>
                    <a:pt x="3" y="11"/>
                    <a:pt x="3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4" y="18"/>
                    <a:pt x="4" y="18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8" y="25"/>
                    <a:pt x="9" y="25"/>
                    <a:pt x="9" y="24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4"/>
                    <a:pt x="13" y="24"/>
                    <a:pt x="13" y="25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3"/>
                    <a:pt x="23" y="23"/>
                    <a:pt x="24" y="22"/>
                  </a:cubicBezTo>
                  <a:cubicBezTo>
                    <a:pt x="24" y="21"/>
                    <a:pt x="25" y="20"/>
                    <a:pt x="26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4" y="16"/>
                    <a:pt x="24" y="15"/>
                  </a:cubicBezTo>
                  <a:cubicBezTo>
                    <a:pt x="25" y="15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1"/>
                    <a:pt x="27" y="10"/>
                    <a:pt x="27" y="9"/>
                  </a:cubicBezTo>
                  <a:cubicBezTo>
                    <a:pt x="27" y="9"/>
                    <a:pt x="26" y="8"/>
                    <a:pt x="25" y="8"/>
                  </a:cubicBezTo>
                  <a:close/>
                  <a:moveTo>
                    <a:pt x="22" y="15"/>
                  </a:moveTo>
                  <a:cubicBezTo>
                    <a:pt x="21" y="16"/>
                    <a:pt x="22" y="18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7" y="20"/>
                    <a:pt x="16" y="22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5" y="22"/>
                    <a:pt x="14" y="21"/>
                    <a:pt x="12" y="21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1"/>
                  </a:cubicBezTo>
                  <a:cubicBezTo>
                    <a:pt x="9" y="21"/>
                    <a:pt x="8" y="21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8" y="18"/>
                    <a:pt x="7" y="17"/>
                  </a:cubicBezTo>
                  <a:cubicBezTo>
                    <a:pt x="6" y="16"/>
                    <a:pt x="5" y="15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4"/>
                    <a:pt x="6" y="13"/>
                    <a:pt x="6" y="11"/>
                  </a:cubicBezTo>
                  <a:cubicBezTo>
                    <a:pt x="7" y="10"/>
                    <a:pt x="6" y="8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7"/>
                    <a:pt x="9" y="7"/>
                    <a:pt x="10" y="6"/>
                  </a:cubicBezTo>
                  <a:cubicBezTo>
                    <a:pt x="11" y="5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9" y="5"/>
                    <a:pt x="19" y="5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6"/>
                    <a:pt x="20" y="8"/>
                    <a:pt x="21" y="9"/>
                  </a:cubicBezTo>
                  <a:cubicBezTo>
                    <a:pt x="21" y="10"/>
                    <a:pt x="23" y="11"/>
                    <a:pt x="24" y="11"/>
                  </a:cubicBezTo>
                  <a:cubicBezTo>
                    <a:pt x="24" y="11"/>
                    <a:pt x="24" y="11"/>
                    <a:pt x="24" y="12"/>
                  </a:cubicBezTo>
                  <a:cubicBezTo>
                    <a:pt x="23" y="12"/>
                    <a:pt x="22" y="13"/>
                    <a:pt x="22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940" y="1717"/>
              <a:ext cx="199" cy="188"/>
            </a:xfrm>
            <a:custGeom>
              <a:avLst/>
              <a:gdLst>
                <a:gd name="T0" fmla="*/ 9 w 19"/>
                <a:gd name="T1" fmla="*/ 0 h 18"/>
                <a:gd name="T2" fmla="*/ 9 w 19"/>
                <a:gd name="T3" fmla="*/ 0 h 18"/>
                <a:gd name="T4" fmla="*/ 3 w 19"/>
                <a:gd name="T5" fmla="*/ 2 h 18"/>
                <a:gd name="T6" fmla="*/ 0 w 19"/>
                <a:gd name="T7" fmla="*/ 9 h 18"/>
                <a:gd name="T8" fmla="*/ 9 w 19"/>
                <a:gd name="T9" fmla="*/ 18 h 18"/>
                <a:gd name="T10" fmla="*/ 10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  <a:gd name="T16" fmla="*/ 10 w 19"/>
                <a:gd name="T17" fmla="*/ 15 h 18"/>
                <a:gd name="T18" fmla="*/ 9 w 19"/>
                <a:gd name="T19" fmla="*/ 15 h 18"/>
                <a:gd name="T20" fmla="*/ 3 w 19"/>
                <a:gd name="T21" fmla="*/ 9 h 18"/>
                <a:gd name="T22" fmla="*/ 5 w 19"/>
                <a:gd name="T23" fmla="*/ 4 h 18"/>
                <a:gd name="T24" fmla="*/ 9 w 19"/>
                <a:gd name="T25" fmla="*/ 3 h 18"/>
                <a:gd name="T26" fmla="*/ 9 w 19"/>
                <a:gd name="T27" fmla="*/ 3 h 18"/>
                <a:gd name="T28" fmla="*/ 16 w 19"/>
                <a:gd name="T29" fmla="*/ 9 h 18"/>
                <a:gd name="T30" fmla="*/ 10 w 19"/>
                <a:gd name="T31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1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0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7"/>
                    <a:pt x="4" y="6"/>
                    <a:pt x="5" y="4"/>
                  </a:cubicBezTo>
                  <a:cubicBezTo>
                    <a:pt x="6" y="3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3" y="3"/>
                    <a:pt x="16" y="5"/>
                    <a:pt x="16" y="9"/>
                  </a:cubicBezTo>
                  <a:cubicBezTo>
                    <a:pt x="16" y="12"/>
                    <a:pt x="13" y="15"/>
                    <a:pt x="10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5825" y="1591"/>
              <a:ext cx="428" cy="429"/>
            </a:xfrm>
            <a:custGeom>
              <a:avLst/>
              <a:gdLst>
                <a:gd name="T0" fmla="*/ 32 w 41"/>
                <a:gd name="T1" fmla="*/ 32 h 41"/>
                <a:gd name="T2" fmla="*/ 37 w 41"/>
                <a:gd name="T3" fmla="*/ 32 h 41"/>
                <a:gd name="T4" fmla="*/ 41 w 41"/>
                <a:gd name="T5" fmla="*/ 26 h 41"/>
                <a:gd name="T6" fmla="*/ 37 w 41"/>
                <a:gd name="T7" fmla="*/ 21 h 41"/>
                <a:gd name="T8" fmla="*/ 41 w 41"/>
                <a:gd name="T9" fmla="*/ 15 h 41"/>
                <a:gd name="T10" fmla="*/ 37 w 41"/>
                <a:gd name="T11" fmla="*/ 9 h 41"/>
                <a:gd name="T12" fmla="*/ 32 w 41"/>
                <a:gd name="T13" fmla="*/ 9 h 41"/>
                <a:gd name="T14" fmla="*/ 31 w 41"/>
                <a:gd name="T15" fmla="*/ 2 h 41"/>
                <a:gd name="T16" fmla="*/ 24 w 41"/>
                <a:gd name="T17" fmla="*/ 1 h 41"/>
                <a:gd name="T18" fmla="*/ 16 w 41"/>
                <a:gd name="T19" fmla="*/ 1 h 41"/>
                <a:gd name="T20" fmla="*/ 15 w 41"/>
                <a:gd name="T21" fmla="*/ 0 h 41"/>
                <a:gd name="T22" fmla="*/ 9 w 41"/>
                <a:gd name="T23" fmla="*/ 4 h 41"/>
                <a:gd name="T24" fmla="*/ 6 w 41"/>
                <a:gd name="T25" fmla="*/ 10 h 41"/>
                <a:gd name="T26" fmla="*/ 2 w 41"/>
                <a:gd name="T27" fmla="*/ 10 h 41"/>
                <a:gd name="T28" fmla="*/ 1 w 41"/>
                <a:gd name="T29" fmla="*/ 17 h 41"/>
                <a:gd name="T30" fmla="*/ 1 w 41"/>
                <a:gd name="T31" fmla="*/ 25 h 41"/>
                <a:gd name="T32" fmla="*/ 2 w 41"/>
                <a:gd name="T33" fmla="*/ 32 h 41"/>
                <a:gd name="T34" fmla="*/ 6 w 41"/>
                <a:gd name="T35" fmla="*/ 32 h 41"/>
                <a:gd name="T36" fmla="*/ 10 w 41"/>
                <a:gd name="T37" fmla="*/ 37 h 41"/>
                <a:gd name="T38" fmla="*/ 15 w 41"/>
                <a:gd name="T39" fmla="*/ 41 h 41"/>
                <a:gd name="T40" fmla="*/ 16 w 41"/>
                <a:gd name="T41" fmla="*/ 41 h 41"/>
                <a:gd name="T42" fmla="*/ 21 w 41"/>
                <a:gd name="T43" fmla="*/ 38 h 41"/>
                <a:gd name="T44" fmla="*/ 26 w 41"/>
                <a:gd name="T45" fmla="*/ 41 h 41"/>
                <a:gd name="T46" fmla="*/ 31 w 41"/>
                <a:gd name="T47" fmla="*/ 39 h 41"/>
                <a:gd name="T48" fmla="*/ 29 w 41"/>
                <a:gd name="T49" fmla="*/ 37 h 41"/>
                <a:gd name="T50" fmla="*/ 21 w 41"/>
                <a:gd name="T51" fmla="*/ 35 h 41"/>
                <a:gd name="T52" fmla="*/ 15 w 41"/>
                <a:gd name="T53" fmla="*/ 38 h 41"/>
                <a:gd name="T54" fmla="*/ 11 w 41"/>
                <a:gd name="T55" fmla="*/ 31 h 41"/>
                <a:gd name="T56" fmla="*/ 3 w 41"/>
                <a:gd name="T57" fmla="*/ 27 h 41"/>
                <a:gd name="T58" fmla="*/ 3 w 41"/>
                <a:gd name="T59" fmla="*/ 15 h 41"/>
                <a:gd name="T60" fmla="*/ 10 w 41"/>
                <a:gd name="T61" fmla="*/ 11 h 41"/>
                <a:gd name="T62" fmla="*/ 14 w 41"/>
                <a:gd name="T63" fmla="*/ 4 h 41"/>
                <a:gd name="T64" fmla="*/ 20 w 41"/>
                <a:gd name="T65" fmla="*/ 7 h 41"/>
                <a:gd name="T66" fmla="*/ 28 w 41"/>
                <a:gd name="T67" fmla="*/ 4 h 41"/>
                <a:gd name="T68" fmla="*/ 37 w 41"/>
                <a:gd name="T69" fmla="*/ 13 h 41"/>
                <a:gd name="T70" fmla="*/ 34 w 41"/>
                <a:gd name="T71" fmla="*/ 21 h 41"/>
                <a:gd name="T72" fmla="*/ 37 w 41"/>
                <a:gd name="T73" fmla="*/ 29 h 41"/>
                <a:gd name="T74" fmla="*/ 30 w 41"/>
                <a:gd name="T75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" h="41">
                  <a:moveTo>
                    <a:pt x="32" y="37"/>
                  </a:moveTo>
                  <a:cubicBezTo>
                    <a:pt x="31" y="36"/>
                    <a:pt x="31" y="34"/>
                    <a:pt x="32" y="32"/>
                  </a:cubicBezTo>
                  <a:cubicBezTo>
                    <a:pt x="33" y="32"/>
                    <a:pt x="34" y="31"/>
                    <a:pt x="35" y="31"/>
                  </a:cubicBezTo>
                  <a:cubicBezTo>
                    <a:pt x="36" y="31"/>
                    <a:pt x="37" y="31"/>
                    <a:pt x="37" y="32"/>
                  </a:cubicBezTo>
                  <a:cubicBezTo>
                    <a:pt x="38" y="32"/>
                    <a:pt x="39" y="32"/>
                    <a:pt x="39" y="31"/>
                  </a:cubicBezTo>
                  <a:cubicBezTo>
                    <a:pt x="40" y="29"/>
                    <a:pt x="41" y="28"/>
                    <a:pt x="41" y="26"/>
                  </a:cubicBezTo>
                  <a:cubicBezTo>
                    <a:pt x="41" y="25"/>
                    <a:pt x="41" y="25"/>
                    <a:pt x="40" y="24"/>
                  </a:cubicBezTo>
                  <a:cubicBezTo>
                    <a:pt x="38" y="24"/>
                    <a:pt x="37" y="22"/>
                    <a:pt x="37" y="21"/>
                  </a:cubicBezTo>
                  <a:cubicBezTo>
                    <a:pt x="37" y="19"/>
                    <a:pt x="38" y="17"/>
                    <a:pt x="40" y="17"/>
                  </a:cubicBezTo>
                  <a:cubicBezTo>
                    <a:pt x="41" y="16"/>
                    <a:pt x="41" y="16"/>
                    <a:pt x="41" y="15"/>
                  </a:cubicBezTo>
                  <a:cubicBezTo>
                    <a:pt x="40" y="13"/>
                    <a:pt x="40" y="12"/>
                    <a:pt x="39" y="10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3" y="9"/>
                    <a:pt x="32" y="9"/>
                  </a:cubicBezTo>
                  <a:cubicBezTo>
                    <a:pt x="31" y="8"/>
                    <a:pt x="31" y="6"/>
                    <a:pt x="31" y="4"/>
                  </a:cubicBezTo>
                  <a:cubicBezTo>
                    <a:pt x="32" y="3"/>
                    <a:pt x="31" y="3"/>
                    <a:pt x="31" y="2"/>
                  </a:cubicBezTo>
                  <a:cubicBezTo>
                    <a:pt x="29" y="1"/>
                    <a:pt x="28" y="1"/>
                    <a:pt x="26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3" y="3"/>
                    <a:pt x="22" y="4"/>
                    <a:pt x="20" y="4"/>
                  </a:cubicBezTo>
                  <a:cubicBezTo>
                    <a:pt x="18" y="4"/>
                    <a:pt x="17" y="3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0" y="6"/>
                    <a:pt x="10" y="8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1" y="12"/>
                    <a:pt x="0" y="14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8"/>
                    <a:pt x="4" y="19"/>
                    <a:pt x="4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1" y="28"/>
                    <a:pt x="1" y="30"/>
                    <a:pt x="2" y="32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7" y="32"/>
                    <a:pt x="8" y="32"/>
                    <a:pt x="9" y="33"/>
                  </a:cubicBezTo>
                  <a:cubicBezTo>
                    <a:pt x="10" y="34"/>
                    <a:pt x="10" y="36"/>
                    <a:pt x="10" y="37"/>
                  </a:cubicBezTo>
                  <a:cubicBezTo>
                    <a:pt x="9" y="38"/>
                    <a:pt x="9" y="39"/>
                    <a:pt x="10" y="39"/>
                  </a:cubicBezTo>
                  <a:cubicBezTo>
                    <a:pt x="12" y="40"/>
                    <a:pt x="13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7" y="41"/>
                    <a:pt x="17" y="40"/>
                  </a:cubicBezTo>
                  <a:cubicBezTo>
                    <a:pt x="17" y="39"/>
                    <a:pt x="19" y="38"/>
                    <a:pt x="21" y="38"/>
                  </a:cubicBezTo>
                  <a:cubicBezTo>
                    <a:pt x="22" y="38"/>
                    <a:pt x="24" y="39"/>
                    <a:pt x="24" y="40"/>
                  </a:cubicBezTo>
                  <a:cubicBezTo>
                    <a:pt x="25" y="41"/>
                    <a:pt x="25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8" y="41"/>
                    <a:pt x="30" y="40"/>
                    <a:pt x="31" y="39"/>
                  </a:cubicBezTo>
                  <a:cubicBezTo>
                    <a:pt x="32" y="39"/>
                    <a:pt x="32" y="38"/>
                    <a:pt x="32" y="37"/>
                  </a:cubicBezTo>
                  <a:close/>
                  <a:moveTo>
                    <a:pt x="29" y="37"/>
                  </a:moveTo>
                  <a:cubicBezTo>
                    <a:pt x="28" y="37"/>
                    <a:pt x="27" y="38"/>
                    <a:pt x="27" y="38"/>
                  </a:cubicBezTo>
                  <a:cubicBezTo>
                    <a:pt x="25" y="36"/>
                    <a:pt x="23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8" y="35"/>
                    <a:pt x="16" y="36"/>
                    <a:pt x="15" y="38"/>
                  </a:cubicBezTo>
                  <a:cubicBezTo>
                    <a:pt x="14" y="38"/>
                    <a:pt x="13" y="38"/>
                    <a:pt x="13" y="37"/>
                  </a:cubicBezTo>
                  <a:cubicBezTo>
                    <a:pt x="13" y="35"/>
                    <a:pt x="13" y="32"/>
                    <a:pt x="11" y="31"/>
                  </a:cubicBezTo>
                  <a:cubicBezTo>
                    <a:pt x="9" y="29"/>
                    <a:pt x="7" y="28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5" y="26"/>
                    <a:pt x="7" y="23"/>
                    <a:pt x="7" y="21"/>
                  </a:cubicBezTo>
                  <a:cubicBezTo>
                    <a:pt x="7" y="19"/>
                    <a:pt x="5" y="16"/>
                    <a:pt x="3" y="15"/>
                  </a:cubicBezTo>
                  <a:cubicBezTo>
                    <a:pt x="3" y="14"/>
                    <a:pt x="4" y="14"/>
                    <a:pt x="4" y="13"/>
                  </a:cubicBezTo>
                  <a:cubicBezTo>
                    <a:pt x="6" y="14"/>
                    <a:pt x="9" y="13"/>
                    <a:pt x="10" y="11"/>
                  </a:cubicBezTo>
                  <a:cubicBezTo>
                    <a:pt x="12" y="9"/>
                    <a:pt x="13" y="7"/>
                    <a:pt x="12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6" y="6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3" y="7"/>
                    <a:pt x="25" y="6"/>
                    <a:pt x="26" y="3"/>
                  </a:cubicBezTo>
                  <a:cubicBezTo>
                    <a:pt x="27" y="4"/>
                    <a:pt x="28" y="4"/>
                    <a:pt x="28" y="4"/>
                  </a:cubicBezTo>
                  <a:cubicBezTo>
                    <a:pt x="28" y="7"/>
                    <a:pt x="28" y="9"/>
                    <a:pt x="30" y="11"/>
                  </a:cubicBezTo>
                  <a:cubicBezTo>
                    <a:pt x="32" y="13"/>
                    <a:pt x="34" y="13"/>
                    <a:pt x="37" y="13"/>
                  </a:cubicBezTo>
                  <a:cubicBezTo>
                    <a:pt x="37" y="13"/>
                    <a:pt x="37" y="14"/>
                    <a:pt x="38" y="15"/>
                  </a:cubicBezTo>
                  <a:cubicBezTo>
                    <a:pt x="36" y="16"/>
                    <a:pt x="34" y="18"/>
                    <a:pt x="34" y="21"/>
                  </a:cubicBezTo>
                  <a:cubicBezTo>
                    <a:pt x="34" y="23"/>
                    <a:pt x="36" y="25"/>
                    <a:pt x="38" y="26"/>
                  </a:cubicBezTo>
                  <a:cubicBezTo>
                    <a:pt x="38" y="27"/>
                    <a:pt x="37" y="28"/>
                    <a:pt x="37" y="29"/>
                  </a:cubicBezTo>
                  <a:cubicBezTo>
                    <a:pt x="36" y="28"/>
                    <a:pt x="36" y="28"/>
                    <a:pt x="35" y="28"/>
                  </a:cubicBezTo>
                  <a:cubicBezTo>
                    <a:pt x="33" y="28"/>
                    <a:pt x="32" y="29"/>
                    <a:pt x="30" y="30"/>
                  </a:cubicBezTo>
                  <a:cubicBezTo>
                    <a:pt x="29" y="32"/>
                    <a:pt x="28" y="35"/>
                    <a:pt x="29" y="3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6212" y="1999"/>
              <a:ext cx="146" cy="125"/>
            </a:xfrm>
            <a:custGeom>
              <a:avLst/>
              <a:gdLst>
                <a:gd name="T0" fmla="*/ 12 w 14"/>
                <a:gd name="T1" fmla="*/ 8 h 12"/>
                <a:gd name="T2" fmla="*/ 9 w 14"/>
                <a:gd name="T3" fmla="*/ 0 h 12"/>
                <a:gd name="T4" fmla="*/ 7 w 14"/>
                <a:gd name="T5" fmla="*/ 0 h 12"/>
                <a:gd name="T6" fmla="*/ 1 w 14"/>
                <a:gd name="T7" fmla="*/ 3 h 12"/>
                <a:gd name="T8" fmla="*/ 4 w 14"/>
                <a:gd name="T9" fmla="*/ 11 h 12"/>
                <a:gd name="T10" fmla="*/ 7 w 14"/>
                <a:gd name="T11" fmla="*/ 12 h 12"/>
                <a:gd name="T12" fmla="*/ 12 w 14"/>
                <a:gd name="T13" fmla="*/ 8 h 12"/>
                <a:gd name="T14" fmla="*/ 4 w 14"/>
                <a:gd name="T15" fmla="*/ 4 h 12"/>
                <a:gd name="T16" fmla="*/ 7 w 14"/>
                <a:gd name="T17" fmla="*/ 2 h 12"/>
                <a:gd name="T18" fmla="*/ 8 w 14"/>
                <a:gd name="T19" fmla="*/ 3 h 12"/>
                <a:gd name="T20" fmla="*/ 10 w 14"/>
                <a:gd name="T21" fmla="*/ 7 h 12"/>
                <a:gd name="T22" fmla="*/ 7 w 14"/>
                <a:gd name="T23" fmla="*/ 9 h 12"/>
                <a:gd name="T24" fmla="*/ 5 w 14"/>
                <a:gd name="T25" fmla="*/ 9 h 12"/>
                <a:gd name="T26" fmla="*/ 4 w 14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2" y="8"/>
                  </a:moveTo>
                  <a:cubicBezTo>
                    <a:pt x="14" y="5"/>
                    <a:pt x="12" y="2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9" y="12"/>
                    <a:pt x="11" y="10"/>
                    <a:pt x="12" y="8"/>
                  </a:cubicBezTo>
                  <a:close/>
                  <a:moveTo>
                    <a:pt x="4" y="4"/>
                  </a:move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10" y="4"/>
                    <a:pt x="10" y="5"/>
                    <a:pt x="10" y="7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8"/>
                    <a:pt x="3" y="6"/>
                    <a:pt x="4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6139" y="1915"/>
              <a:ext cx="282" cy="283"/>
            </a:xfrm>
            <a:custGeom>
              <a:avLst/>
              <a:gdLst>
                <a:gd name="T0" fmla="*/ 14 w 27"/>
                <a:gd name="T1" fmla="*/ 27 h 27"/>
                <a:gd name="T2" fmla="*/ 17 w 27"/>
                <a:gd name="T3" fmla="*/ 24 h 27"/>
                <a:gd name="T4" fmla="*/ 19 w 27"/>
                <a:gd name="T5" fmla="*/ 24 h 27"/>
                <a:gd name="T6" fmla="*/ 24 w 27"/>
                <a:gd name="T7" fmla="*/ 23 h 27"/>
                <a:gd name="T8" fmla="*/ 23 w 27"/>
                <a:gd name="T9" fmla="*/ 18 h 27"/>
                <a:gd name="T10" fmla="*/ 25 w 27"/>
                <a:gd name="T11" fmla="*/ 17 h 27"/>
                <a:gd name="T12" fmla="*/ 27 w 27"/>
                <a:gd name="T13" fmla="*/ 13 h 27"/>
                <a:gd name="T14" fmla="*/ 24 w 27"/>
                <a:gd name="T15" fmla="*/ 10 h 27"/>
                <a:gd name="T16" fmla="*/ 25 w 27"/>
                <a:gd name="T17" fmla="*/ 6 h 27"/>
                <a:gd name="T18" fmla="*/ 21 w 27"/>
                <a:gd name="T19" fmla="*/ 4 h 27"/>
                <a:gd name="T20" fmla="*/ 17 w 27"/>
                <a:gd name="T21" fmla="*/ 2 h 27"/>
                <a:gd name="T22" fmla="*/ 13 w 27"/>
                <a:gd name="T23" fmla="*/ 0 h 27"/>
                <a:gd name="T24" fmla="*/ 10 w 27"/>
                <a:gd name="T25" fmla="*/ 3 h 27"/>
                <a:gd name="T26" fmla="*/ 8 w 27"/>
                <a:gd name="T27" fmla="*/ 3 h 27"/>
                <a:gd name="T28" fmla="*/ 4 w 27"/>
                <a:gd name="T29" fmla="*/ 5 h 27"/>
                <a:gd name="T30" fmla="*/ 4 w 27"/>
                <a:gd name="T31" fmla="*/ 9 h 27"/>
                <a:gd name="T32" fmla="*/ 2 w 27"/>
                <a:gd name="T33" fmla="*/ 10 h 27"/>
                <a:gd name="T34" fmla="*/ 0 w 27"/>
                <a:gd name="T35" fmla="*/ 11 h 27"/>
                <a:gd name="T36" fmla="*/ 2 w 27"/>
                <a:gd name="T37" fmla="*/ 16 h 27"/>
                <a:gd name="T38" fmla="*/ 3 w 27"/>
                <a:gd name="T39" fmla="*/ 19 h 27"/>
                <a:gd name="T40" fmla="*/ 3 w 27"/>
                <a:gd name="T41" fmla="*/ 21 h 27"/>
                <a:gd name="T42" fmla="*/ 7 w 27"/>
                <a:gd name="T43" fmla="*/ 24 h 27"/>
                <a:gd name="T44" fmla="*/ 9 w 27"/>
                <a:gd name="T45" fmla="*/ 23 h 27"/>
                <a:gd name="T46" fmla="*/ 11 w 27"/>
                <a:gd name="T47" fmla="*/ 27 h 27"/>
                <a:gd name="T48" fmla="*/ 10 w 27"/>
                <a:gd name="T49" fmla="*/ 21 h 27"/>
                <a:gd name="T50" fmla="*/ 6 w 27"/>
                <a:gd name="T51" fmla="*/ 20 h 27"/>
                <a:gd name="T52" fmla="*/ 3 w 27"/>
                <a:gd name="T53" fmla="*/ 13 h 27"/>
                <a:gd name="T54" fmla="*/ 7 w 27"/>
                <a:gd name="T55" fmla="*/ 10 h 27"/>
                <a:gd name="T56" fmla="*/ 7 w 27"/>
                <a:gd name="T57" fmla="*/ 6 h 27"/>
                <a:gd name="T58" fmla="*/ 11 w 27"/>
                <a:gd name="T59" fmla="*/ 6 h 27"/>
                <a:gd name="T60" fmla="*/ 15 w 27"/>
                <a:gd name="T61" fmla="*/ 3 h 27"/>
                <a:gd name="T62" fmla="*/ 21 w 27"/>
                <a:gd name="T63" fmla="*/ 7 h 27"/>
                <a:gd name="T64" fmla="*/ 21 w 27"/>
                <a:gd name="T65" fmla="*/ 11 h 27"/>
                <a:gd name="T66" fmla="*/ 24 w 27"/>
                <a:gd name="T67" fmla="*/ 15 h 27"/>
                <a:gd name="T68" fmla="*/ 21 w 27"/>
                <a:gd name="T69" fmla="*/ 21 h 27"/>
                <a:gd name="T70" fmla="*/ 18 w 27"/>
                <a:gd name="T71" fmla="*/ 21 h 27"/>
                <a:gd name="T72" fmla="*/ 13 w 27"/>
                <a:gd name="T73" fmla="*/ 24 h 27"/>
                <a:gd name="T74" fmla="*/ 10 w 27"/>
                <a:gd name="T75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7"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6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8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3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7" y="3"/>
                    <a:pt x="17" y="2"/>
                  </a:cubicBezTo>
                  <a:cubicBezTo>
                    <a:pt x="17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5" y="3"/>
                    <a:pt x="4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lose/>
                  <a:moveTo>
                    <a:pt x="10" y="21"/>
                  </a:move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2"/>
                    <a:pt x="7" y="10"/>
                  </a:cubicBezTo>
                  <a:cubicBezTo>
                    <a:pt x="7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ubicBezTo>
                    <a:pt x="23" y="15"/>
                    <a:pt x="21" y="16"/>
                    <a:pt x="21" y="17"/>
                  </a:cubicBezTo>
                  <a:cubicBezTo>
                    <a:pt x="20" y="19"/>
                    <a:pt x="20" y="20"/>
                    <a:pt x="21" y="21"/>
                  </a:cubicBezTo>
                  <a:cubicBezTo>
                    <a:pt x="21" y="22"/>
                    <a:pt x="21" y="22"/>
                    <a:pt x="20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1"/>
                    <a:pt x="10" y="2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5261" y="1643"/>
              <a:ext cx="126" cy="126"/>
            </a:xfrm>
            <a:custGeom>
              <a:avLst/>
              <a:gdLst>
                <a:gd name="T0" fmla="*/ 3 w 12"/>
                <a:gd name="T1" fmla="*/ 11 h 12"/>
                <a:gd name="T2" fmla="*/ 6 w 12"/>
                <a:gd name="T3" fmla="*/ 12 h 12"/>
                <a:gd name="T4" fmla="*/ 11 w 12"/>
                <a:gd name="T5" fmla="*/ 8 h 12"/>
                <a:gd name="T6" fmla="*/ 12 w 12"/>
                <a:gd name="T7" fmla="*/ 4 h 12"/>
                <a:gd name="T8" fmla="*/ 9 w 12"/>
                <a:gd name="T9" fmla="*/ 0 h 12"/>
                <a:gd name="T10" fmla="*/ 6 w 12"/>
                <a:gd name="T11" fmla="*/ 0 h 12"/>
                <a:gd name="T12" fmla="*/ 0 w 12"/>
                <a:gd name="T13" fmla="*/ 3 h 12"/>
                <a:gd name="T14" fmla="*/ 0 w 12"/>
                <a:gd name="T15" fmla="*/ 8 h 12"/>
                <a:gd name="T16" fmla="*/ 3 w 12"/>
                <a:gd name="T17" fmla="*/ 11 h 12"/>
                <a:gd name="T18" fmla="*/ 3 w 12"/>
                <a:gd name="T19" fmla="*/ 4 h 12"/>
                <a:gd name="T20" fmla="*/ 6 w 12"/>
                <a:gd name="T21" fmla="*/ 2 h 12"/>
                <a:gd name="T22" fmla="*/ 7 w 12"/>
                <a:gd name="T23" fmla="*/ 3 h 12"/>
                <a:gd name="T24" fmla="*/ 9 w 12"/>
                <a:gd name="T25" fmla="*/ 5 h 12"/>
                <a:gd name="T26" fmla="*/ 9 w 12"/>
                <a:gd name="T27" fmla="*/ 7 h 12"/>
                <a:gd name="T28" fmla="*/ 6 w 12"/>
                <a:gd name="T29" fmla="*/ 9 h 12"/>
                <a:gd name="T30" fmla="*/ 4 w 12"/>
                <a:gd name="T31" fmla="*/ 8 h 12"/>
                <a:gd name="T32" fmla="*/ 3 w 12"/>
                <a:gd name="T33" fmla="*/ 7 h 12"/>
                <a:gd name="T34" fmla="*/ 3 w 12"/>
                <a:gd name="T3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2">
                  <a:moveTo>
                    <a:pt x="3" y="11"/>
                  </a:moveTo>
                  <a:cubicBezTo>
                    <a:pt x="4" y="12"/>
                    <a:pt x="5" y="12"/>
                    <a:pt x="6" y="12"/>
                  </a:cubicBezTo>
                  <a:cubicBezTo>
                    <a:pt x="8" y="12"/>
                    <a:pt x="10" y="10"/>
                    <a:pt x="11" y="8"/>
                  </a:cubicBezTo>
                  <a:cubicBezTo>
                    <a:pt x="12" y="7"/>
                    <a:pt x="12" y="5"/>
                    <a:pt x="12" y="4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1" y="9"/>
                    <a:pt x="2" y="10"/>
                    <a:pt x="3" y="11"/>
                  </a:cubicBezTo>
                  <a:close/>
                  <a:moveTo>
                    <a:pt x="3" y="4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7" y="3"/>
                    <a:pt x="7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8" y="8"/>
                    <a:pt x="7" y="9"/>
                    <a:pt x="6" y="9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5178" y="1560"/>
              <a:ext cx="282" cy="282"/>
            </a:xfrm>
            <a:custGeom>
              <a:avLst/>
              <a:gdLst>
                <a:gd name="T0" fmla="*/ 4 w 27"/>
                <a:gd name="T1" fmla="*/ 17 h 27"/>
                <a:gd name="T2" fmla="*/ 3 w 27"/>
                <a:gd name="T3" fmla="*/ 21 h 27"/>
                <a:gd name="T4" fmla="*/ 7 w 27"/>
                <a:gd name="T5" fmla="*/ 24 h 27"/>
                <a:gd name="T6" fmla="*/ 10 w 27"/>
                <a:gd name="T7" fmla="*/ 25 h 27"/>
                <a:gd name="T8" fmla="*/ 14 w 27"/>
                <a:gd name="T9" fmla="*/ 27 h 27"/>
                <a:gd name="T10" fmla="*/ 16 w 27"/>
                <a:gd name="T11" fmla="*/ 26 h 27"/>
                <a:gd name="T12" fmla="*/ 18 w 27"/>
                <a:gd name="T13" fmla="*/ 24 h 27"/>
                <a:gd name="T14" fmla="*/ 21 w 27"/>
                <a:gd name="T15" fmla="*/ 25 h 27"/>
                <a:gd name="T16" fmla="*/ 24 w 27"/>
                <a:gd name="T17" fmla="*/ 20 h 27"/>
                <a:gd name="T18" fmla="*/ 25 w 27"/>
                <a:gd name="T19" fmla="*/ 17 h 27"/>
                <a:gd name="T20" fmla="*/ 27 w 27"/>
                <a:gd name="T21" fmla="*/ 16 h 27"/>
                <a:gd name="T22" fmla="*/ 26 w 27"/>
                <a:gd name="T23" fmla="*/ 11 h 27"/>
                <a:gd name="T24" fmla="*/ 25 w 27"/>
                <a:gd name="T25" fmla="*/ 8 h 27"/>
                <a:gd name="T26" fmla="*/ 23 w 27"/>
                <a:gd name="T27" fmla="*/ 4 h 27"/>
                <a:gd name="T28" fmla="*/ 19 w 27"/>
                <a:gd name="T29" fmla="*/ 4 h 27"/>
                <a:gd name="T30" fmla="*/ 16 w 27"/>
                <a:gd name="T31" fmla="*/ 0 h 27"/>
                <a:gd name="T32" fmla="*/ 12 w 27"/>
                <a:gd name="T33" fmla="*/ 2 h 27"/>
                <a:gd name="T34" fmla="*/ 10 w 27"/>
                <a:gd name="T35" fmla="*/ 4 h 27"/>
                <a:gd name="T36" fmla="*/ 6 w 27"/>
                <a:gd name="T37" fmla="*/ 2 h 27"/>
                <a:gd name="T38" fmla="*/ 4 w 27"/>
                <a:gd name="T39" fmla="*/ 7 h 27"/>
                <a:gd name="T40" fmla="*/ 3 w 27"/>
                <a:gd name="T41" fmla="*/ 10 h 27"/>
                <a:gd name="T42" fmla="*/ 2 w 27"/>
                <a:gd name="T43" fmla="*/ 10 h 27"/>
                <a:gd name="T44" fmla="*/ 0 w 27"/>
                <a:gd name="T45" fmla="*/ 14 h 27"/>
                <a:gd name="T46" fmla="*/ 3 w 27"/>
                <a:gd name="T47" fmla="*/ 13 h 27"/>
                <a:gd name="T48" fmla="*/ 7 w 27"/>
                <a:gd name="T49" fmla="*/ 6 h 27"/>
                <a:gd name="T50" fmla="*/ 10 w 27"/>
                <a:gd name="T51" fmla="*/ 6 h 27"/>
                <a:gd name="T52" fmla="*/ 14 w 27"/>
                <a:gd name="T53" fmla="*/ 3 h 27"/>
                <a:gd name="T54" fmla="*/ 17 w 27"/>
                <a:gd name="T55" fmla="*/ 7 h 27"/>
                <a:gd name="T56" fmla="*/ 22 w 27"/>
                <a:gd name="T57" fmla="*/ 7 h 27"/>
                <a:gd name="T58" fmla="*/ 24 w 27"/>
                <a:gd name="T59" fmla="*/ 14 h 27"/>
                <a:gd name="T60" fmla="*/ 21 w 27"/>
                <a:gd name="T61" fmla="*/ 17 h 27"/>
                <a:gd name="T62" fmla="*/ 21 w 27"/>
                <a:gd name="T63" fmla="*/ 22 h 27"/>
                <a:gd name="T64" fmla="*/ 16 w 27"/>
                <a:gd name="T65" fmla="*/ 21 h 27"/>
                <a:gd name="T66" fmla="*/ 13 w 27"/>
                <a:gd name="T67" fmla="*/ 24 h 27"/>
                <a:gd name="T68" fmla="*/ 6 w 27"/>
                <a:gd name="T69" fmla="*/ 21 h 27"/>
                <a:gd name="T70" fmla="*/ 6 w 27"/>
                <a:gd name="T71" fmla="*/ 16 h 27"/>
                <a:gd name="T72" fmla="*/ 3 w 27"/>
                <a:gd name="T7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" y="16"/>
                  </a:moveTo>
                  <a:cubicBezTo>
                    <a:pt x="3" y="16"/>
                    <a:pt x="3" y="16"/>
                    <a:pt x="4" y="17"/>
                  </a:cubicBezTo>
                  <a:cubicBezTo>
                    <a:pt x="4" y="18"/>
                    <a:pt x="4" y="19"/>
                    <a:pt x="3" y="19"/>
                  </a:cubicBezTo>
                  <a:cubicBezTo>
                    <a:pt x="2" y="20"/>
                    <a:pt x="2" y="20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1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ubicBezTo>
                    <a:pt x="14" y="27"/>
                    <a:pt x="14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0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7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5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4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7" y="3"/>
                    <a:pt x="18" y="2"/>
                  </a:cubicBezTo>
                  <a:cubicBezTo>
                    <a:pt x="18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5" y="8"/>
                    <a:pt x="4" y="9"/>
                  </a:cubicBezTo>
                  <a:cubicBezTo>
                    <a:pt x="4" y="9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5"/>
                    <a:pt x="1" y="16"/>
                    <a:pt x="2" y="16"/>
                  </a:cubicBezTo>
                  <a:close/>
                  <a:moveTo>
                    <a:pt x="3" y="13"/>
                  </a:moveTo>
                  <a:cubicBezTo>
                    <a:pt x="5" y="12"/>
                    <a:pt x="6" y="12"/>
                    <a:pt x="7" y="10"/>
                  </a:cubicBezTo>
                  <a:cubicBezTo>
                    <a:pt x="8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2" y="16"/>
                    <a:pt x="21" y="17"/>
                  </a:cubicBezTo>
                  <a:cubicBezTo>
                    <a:pt x="20" y="18"/>
                    <a:pt x="20" y="20"/>
                    <a:pt x="21" y="21"/>
                  </a:cubicBezTo>
                  <a:cubicBezTo>
                    <a:pt x="21" y="21"/>
                    <a:pt x="21" y="22"/>
                    <a:pt x="21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2" y="21"/>
                    <a:pt x="10" y="21"/>
                  </a:cubicBez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4823" y="1246"/>
              <a:ext cx="2485" cy="1610"/>
            </a:xfrm>
            <a:custGeom>
              <a:avLst/>
              <a:gdLst>
                <a:gd name="T0" fmla="*/ 107 w 238"/>
                <a:gd name="T1" fmla="*/ 2 h 154"/>
                <a:gd name="T2" fmla="*/ 93 w 238"/>
                <a:gd name="T3" fmla="*/ 3 h 154"/>
                <a:gd name="T4" fmla="*/ 78 w 238"/>
                <a:gd name="T5" fmla="*/ 5 h 154"/>
                <a:gd name="T6" fmla="*/ 61 w 238"/>
                <a:gd name="T7" fmla="*/ 8 h 154"/>
                <a:gd name="T8" fmla="*/ 55 w 238"/>
                <a:gd name="T9" fmla="*/ 9 h 154"/>
                <a:gd name="T10" fmla="*/ 56 w 238"/>
                <a:gd name="T11" fmla="*/ 11 h 154"/>
                <a:gd name="T12" fmla="*/ 47 w 238"/>
                <a:gd name="T13" fmla="*/ 12 h 154"/>
                <a:gd name="T14" fmla="*/ 35 w 238"/>
                <a:gd name="T15" fmla="*/ 22 h 154"/>
                <a:gd name="T16" fmla="*/ 28 w 238"/>
                <a:gd name="T17" fmla="*/ 33 h 154"/>
                <a:gd name="T18" fmla="*/ 24 w 238"/>
                <a:gd name="T19" fmla="*/ 45 h 154"/>
                <a:gd name="T20" fmla="*/ 24 w 238"/>
                <a:gd name="T21" fmla="*/ 59 h 154"/>
                <a:gd name="T22" fmla="*/ 31 w 238"/>
                <a:gd name="T23" fmla="*/ 73 h 154"/>
                <a:gd name="T24" fmla="*/ 39 w 238"/>
                <a:gd name="T25" fmla="*/ 81 h 154"/>
                <a:gd name="T26" fmla="*/ 44 w 238"/>
                <a:gd name="T27" fmla="*/ 89 h 154"/>
                <a:gd name="T28" fmla="*/ 56 w 238"/>
                <a:gd name="T29" fmla="*/ 99 h 154"/>
                <a:gd name="T30" fmla="*/ 70 w 238"/>
                <a:gd name="T31" fmla="*/ 92 h 154"/>
                <a:gd name="T32" fmla="*/ 66 w 238"/>
                <a:gd name="T33" fmla="*/ 86 h 154"/>
                <a:gd name="T34" fmla="*/ 51 w 238"/>
                <a:gd name="T35" fmla="*/ 81 h 154"/>
                <a:gd name="T36" fmla="*/ 30 w 238"/>
                <a:gd name="T37" fmla="*/ 81 h 154"/>
                <a:gd name="T38" fmla="*/ 18 w 238"/>
                <a:gd name="T39" fmla="*/ 83 h 154"/>
                <a:gd name="T40" fmla="*/ 4 w 238"/>
                <a:gd name="T41" fmla="*/ 88 h 154"/>
                <a:gd name="T42" fmla="*/ 2 w 238"/>
                <a:gd name="T43" fmla="*/ 103 h 154"/>
                <a:gd name="T44" fmla="*/ 1 w 238"/>
                <a:gd name="T45" fmla="*/ 120 h 154"/>
                <a:gd name="T46" fmla="*/ 0 w 238"/>
                <a:gd name="T47" fmla="*/ 128 h 154"/>
                <a:gd name="T48" fmla="*/ 3 w 238"/>
                <a:gd name="T49" fmla="*/ 141 h 154"/>
                <a:gd name="T50" fmla="*/ 13 w 238"/>
                <a:gd name="T51" fmla="*/ 147 h 154"/>
                <a:gd name="T52" fmla="*/ 26 w 238"/>
                <a:gd name="T53" fmla="*/ 152 h 154"/>
                <a:gd name="T54" fmla="*/ 40 w 238"/>
                <a:gd name="T55" fmla="*/ 154 h 154"/>
                <a:gd name="T56" fmla="*/ 56 w 238"/>
                <a:gd name="T57" fmla="*/ 149 h 154"/>
                <a:gd name="T58" fmla="*/ 62 w 238"/>
                <a:gd name="T59" fmla="*/ 146 h 154"/>
                <a:gd name="T60" fmla="*/ 75 w 238"/>
                <a:gd name="T61" fmla="*/ 138 h 154"/>
                <a:gd name="T62" fmla="*/ 89 w 238"/>
                <a:gd name="T63" fmla="*/ 137 h 154"/>
                <a:gd name="T64" fmla="*/ 101 w 238"/>
                <a:gd name="T65" fmla="*/ 137 h 154"/>
                <a:gd name="T66" fmla="*/ 114 w 238"/>
                <a:gd name="T67" fmla="*/ 138 h 154"/>
                <a:gd name="T68" fmla="*/ 129 w 238"/>
                <a:gd name="T69" fmla="*/ 138 h 154"/>
                <a:gd name="T70" fmla="*/ 146 w 238"/>
                <a:gd name="T71" fmla="*/ 138 h 154"/>
                <a:gd name="T72" fmla="*/ 153 w 238"/>
                <a:gd name="T73" fmla="*/ 137 h 154"/>
                <a:gd name="T74" fmla="*/ 168 w 238"/>
                <a:gd name="T75" fmla="*/ 137 h 154"/>
                <a:gd name="T76" fmla="*/ 181 w 238"/>
                <a:gd name="T77" fmla="*/ 140 h 154"/>
                <a:gd name="T78" fmla="*/ 192 w 238"/>
                <a:gd name="T79" fmla="*/ 145 h 154"/>
                <a:gd name="T80" fmla="*/ 205 w 238"/>
                <a:gd name="T81" fmla="*/ 151 h 154"/>
                <a:gd name="T82" fmla="*/ 219 w 238"/>
                <a:gd name="T83" fmla="*/ 154 h 154"/>
                <a:gd name="T84" fmla="*/ 235 w 238"/>
                <a:gd name="T85" fmla="*/ 147 h 154"/>
                <a:gd name="T86" fmla="*/ 235 w 238"/>
                <a:gd name="T87" fmla="*/ 141 h 154"/>
                <a:gd name="T88" fmla="*/ 228 w 238"/>
                <a:gd name="T89" fmla="*/ 132 h 154"/>
                <a:gd name="T90" fmla="*/ 220 w 238"/>
                <a:gd name="T91" fmla="*/ 121 h 154"/>
                <a:gd name="T92" fmla="*/ 212 w 238"/>
                <a:gd name="T93" fmla="*/ 109 h 154"/>
                <a:gd name="T94" fmla="*/ 203 w 238"/>
                <a:gd name="T95" fmla="*/ 96 h 154"/>
                <a:gd name="T96" fmla="*/ 202 w 238"/>
                <a:gd name="T97" fmla="*/ 98 h 154"/>
                <a:gd name="T98" fmla="*/ 204 w 238"/>
                <a:gd name="T99" fmla="*/ 85 h 154"/>
                <a:gd name="T100" fmla="*/ 210 w 238"/>
                <a:gd name="T101" fmla="*/ 69 h 154"/>
                <a:gd name="T102" fmla="*/ 213 w 238"/>
                <a:gd name="T103" fmla="*/ 63 h 154"/>
                <a:gd name="T104" fmla="*/ 208 w 238"/>
                <a:gd name="T105" fmla="*/ 51 h 154"/>
                <a:gd name="T106" fmla="*/ 198 w 238"/>
                <a:gd name="T107" fmla="*/ 42 h 154"/>
                <a:gd name="T108" fmla="*/ 190 w 238"/>
                <a:gd name="T109" fmla="*/ 33 h 154"/>
                <a:gd name="T110" fmla="*/ 181 w 238"/>
                <a:gd name="T111" fmla="*/ 23 h 154"/>
                <a:gd name="T112" fmla="*/ 172 w 238"/>
                <a:gd name="T113" fmla="*/ 11 h 154"/>
                <a:gd name="T114" fmla="*/ 159 w 238"/>
                <a:gd name="T115" fmla="*/ 1 h 154"/>
                <a:gd name="T116" fmla="*/ 152 w 238"/>
                <a:gd name="T117" fmla="*/ 1 h 154"/>
                <a:gd name="T118" fmla="*/ 137 w 238"/>
                <a:gd name="T119" fmla="*/ 5 h 154"/>
                <a:gd name="T120" fmla="*/ 124 w 238"/>
                <a:gd name="T121" fmla="*/ 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54">
                  <a:moveTo>
                    <a:pt x="112" y="3"/>
                  </a:moveTo>
                  <a:cubicBezTo>
                    <a:pt x="112" y="4"/>
                    <a:pt x="113" y="4"/>
                    <a:pt x="114" y="5"/>
                  </a:cubicBezTo>
                  <a:cubicBezTo>
                    <a:pt x="114" y="5"/>
                    <a:pt x="114" y="5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5"/>
                    <a:pt x="112" y="5"/>
                    <a:pt x="111" y="4"/>
                  </a:cubicBezTo>
                  <a:cubicBezTo>
                    <a:pt x="111" y="4"/>
                    <a:pt x="111" y="4"/>
                    <a:pt x="111" y="3"/>
                  </a:cubicBezTo>
                  <a:cubicBezTo>
                    <a:pt x="111" y="3"/>
                    <a:pt x="112" y="3"/>
                    <a:pt x="112" y="3"/>
                  </a:cubicBezTo>
                  <a:close/>
                  <a:moveTo>
                    <a:pt x="105" y="1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8" y="1"/>
                    <a:pt x="108" y="1"/>
                  </a:cubicBezTo>
                  <a:cubicBezTo>
                    <a:pt x="108" y="1"/>
                    <a:pt x="107" y="2"/>
                    <a:pt x="107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4" y="1"/>
                    <a:pt x="104" y="1"/>
                    <a:pt x="105" y="1"/>
                  </a:cubicBezTo>
                  <a:close/>
                  <a:moveTo>
                    <a:pt x="97" y="2"/>
                  </a:moveTo>
                  <a:cubicBezTo>
                    <a:pt x="100" y="2"/>
                    <a:pt x="100" y="2"/>
                    <a:pt x="100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2"/>
                    <a:pt x="97" y="2"/>
                    <a:pt x="97" y="2"/>
                  </a:cubicBezTo>
                  <a:close/>
                  <a:moveTo>
                    <a:pt x="90" y="3"/>
                  </a:moveTo>
                  <a:cubicBezTo>
                    <a:pt x="92" y="3"/>
                    <a:pt x="92" y="3"/>
                    <a:pt x="92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90" y="4"/>
                    <a:pt x="90" y="4"/>
                  </a:cubicBezTo>
                  <a:cubicBezTo>
                    <a:pt x="90" y="4"/>
                    <a:pt x="90" y="3"/>
                    <a:pt x="90" y="3"/>
                  </a:cubicBezTo>
                  <a:close/>
                  <a:moveTo>
                    <a:pt x="83" y="4"/>
                  </a:moveTo>
                  <a:cubicBezTo>
                    <a:pt x="85" y="4"/>
                    <a:pt x="85" y="4"/>
                    <a:pt x="85" y="4"/>
                  </a:cubicBezTo>
                  <a:cubicBezTo>
                    <a:pt x="86" y="4"/>
                    <a:pt x="86" y="4"/>
                    <a:pt x="86" y="5"/>
                  </a:cubicBezTo>
                  <a:cubicBezTo>
                    <a:pt x="86" y="5"/>
                    <a:pt x="86" y="5"/>
                    <a:pt x="85" y="5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82" y="6"/>
                    <a:pt x="82" y="5"/>
                  </a:cubicBezTo>
                  <a:cubicBezTo>
                    <a:pt x="82" y="5"/>
                    <a:pt x="83" y="5"/>
                    <a:pt x="83" y="4"/>
                  </a:cubicBezTo>
                  <a:close/>
                  <a:moveTo>
                    <a:pt x="76" y="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9" y="6"/>
                    <a:pt x="79" y="6"/>
                  </a:cubicBezTo>
                  <a:cubicBezTo>
                    <a:pt x="79" y="6"/>
                    <a:pt x="79" y="7"/>
                    <a:pt x="78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5" y="7"/>
                    <a:pt x="75" y="7"/>
                  </a:cubicBezTo>
                  <a:cubicBezTo>
                    <a:pt x="75" y="6"/>
                    <a:pt x="75" y="6"/>
                    <a:pt x="76" y="6"/>
                  </a:cubicBezTo>
                  <a:close/>
                  <a:moveTo>
                    <a:pt x="68" y="7"/>
                  </a:move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2" y="7"/>
                  </a:cubicBezTo>
                  <a:cubicBezTo>
                    <a:pt x="72" y="7"/>
                    <a:pt x="71" y="8"/>
                    <a:pt x="71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lose/>
                  <a:moveTo>
                    <a:pt x="61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9"/>
                    <a:pt x="61" y="9"/>
                  </a:cubicBezTo>
                  <a:cubicBezTo>
                    <a:pt x="61" y="9"/>
                    <a:pt x="61" y="8"/>
                    <a:pt x="61" y="8"/>
                  </a:cubicBezTo>
                  <a:close/>
                  <a:moveTo>
                    <a:pt x="54" y="10"/>
                  </a:move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9"/>
                    <a:pt x="57" y="9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4" y="10"/>
                    <a:pt x="54" y="10"/>
                  </a:cubicBezTo>
                  <a:close/>
                  <a:moveTo>
                    <a:pt x="47" y="12"/>
                  </a:moveTo>
                  <a:cubicBezTo>
                    <a:pt x="48" y="12"/>
                    <a:pt x="49" y="12"/>
                    <a:pt x="49" y="11"/>
                  </a:cubicBezTo>
                  <a:cubicBezTo>
                    <a:pt x="50" y="11"/>
                    <a:pt x="50" y="11"/>
                    <a:pt x="50" y="12"/>
                  </a:cubicBezTo>
                  <a:cubicBezTo>
                    <a:pt x="50" y="12"/>
                    <a:pt x="50" y="13"/>
                    <a:pt x="50" y="13"/>
                  </a:cubicBezTo>
                  <a:cubicBezTo>
                    <a:pt x="49" y="13"/>
                    <a:pt x="48" y="13"/>
                    <a:pt x="48" y="14"/>
                  </a:cubicBezTo>
                  <a:cubicBezTo>
                    <a:pt x="47" y="14"/>
                    <a:pt x="47" y="14"/>
                    <a:pt x="47" y="13"/>
                  </a:cubicBezTo>
                  <a:cubicBezTo>
                    <a:pt x="47" y="13"/>
                    <a:pt x="47" y="13"/>
                    <a:pt x="47" y="12"/>
                  </a:cubicBezTo>
                  <a:close/>
                  <a:moveTo>
                    <a:pt x="41" y="16"/>
                  </a:moveTo>
                  <a:cubicBezTo>
                    <a:pt x="41" y="16"/>
                    <a:pt x="42" y="15"/>
                    <a:pt x="43" y="15"/>
                  </a:cubicBezTo>
                  <a:cubicBezTo>
                    <a:pt x="43" y="15"/>
                    <a:pt x="43" y="15"/>
                    <a:pt x="44" y="15"/>
                  </a:cubicBezTo>
                  <a:cubicBezTo>
                    <a:pt x="44" y="15"/>
                    <a:pt x="44" y="16"/>
                    <a:pt x="43" y="16"/>
                  </a:cubicBezTo>
                  <a:cubicBezTo>
                    <a:pt x="43" y="16"/>
                    <a:pt x="42" y="17"/>
                    <a:pt x="41" y="17"/>
                  </a:cubicBezTo>
                  <a:cubicBezTo>
                    <a:pt x="41" y="17"/>
                    <a:pt x="41" y="17"/>
                    <a:pt x="40" y="17"/>
                  </a:cubicBezTo>
                  <a:cubicBezTo>
                    <a:pt x="40" y="17"/>
                    <a:pt x="40" y="16"/>
                    <a:pt x="41" y="16"/>
                  </a:cubicBezTo>
                  <a:close/>
                  <a:moveTo>
                    <a:pt x="35" y="21"/>
                  </a:moveTo>
                  <a:cubicBezTo>
                    <a:pt x="35" y="20"/>
                    <a:pt x="36" y="20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1"/>
                    <a:pt x="36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5" y="21"/>
                    <a:pt x="35" y="21"/>
                  </a:cubicBezTo>
                  <a:close/>
                  <a:moveTo>
                    <a:pt x="30" y="26"/>
                  </a:moveTo>
                  <a:cubicBezTo>
                    <a:pt x="30" y="26"/>
                    <a:pt x="31" y="25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3" y="25"/>
                    <a:pt x="32" y="25"/>
                  </a:cubicBezTo>
                  <a:cubicBezTo>
                    <a:pt x="32" y="26"/>
                    <a:pt x="31" y="26"/>
                    <a:pt x="31" y="27"/>
                  </a:cubicBezTo>
                  <a:cubicBezTo>
                    <a:pt x="31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6"/>
                  </a:cubicBezTo>
                  <a:close/>
                  <a:moveTo>
                    <a:pt x="26" y="33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0"/>
                    <a:pt x="28" y="30"/>
                    <a:pt x="28" y="30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8" y="33"/>
                    <a:pt x="28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3"/>
                    <a:pt x="26" y="33"/>
                  </a:cubicBezTo>
                  <a:close/>
                  <a:moveTo>
                    <a:pt x="24" y="40"/>
                  </a:moveTo>
                  <a:cubicBezTo>
                    <a:pt x="24" y="39"/>
                    <a:pt x="24" y="38"/>
                    <a:pt x="25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9"/>
                    <a:pt x="25" y="39"/>
                    <a:pt x="25" y="40"/>
                  </a:cubicBezTo>
                  <a:cubicBezTo>
                    <a:pt x="25" y="40"/>
                    <a:pt x="25" y="41"/>
                    <a:pt x="25" y="41"/>
                  </a:cubicBezTo>
                  <a:cubicBezTo>
                    <a:pt x="24" y="41"/>
                    <a:pt x="24" y="40"/>
                    <a:pt x="24" y="40"/>
                  </a:cubicBezTo>
                  <a:close/>
                  <a:moveTo>
                    <a:pt x="23" y="47"/>
                  </a:moveTo>
                  <a:cubicBezTo>
                    <a:pt x="23" y="46"/>
                    <a:pt x="23" y="46"/>
                    <a:pt x="23" y="45"/>
                  </a:cubicBezTo>
                  <a:cubicBezTo>
                    <a:pt x="23" y="44"/>
                    <a:pt x="23" y="44"/>
                    <a:pt x="24" y="44"/>
                  </a:cubicBezTo>
                  <a:cubicBezTo>
                    <a:pt x="24" y="44"/>
                    <a:pt x="24" y="45"/>
                    <a:pt x="24" y="45"/>
                  </a:cubicBezTo>
                  <a:cubicBezTo>
                    <a:pt x="24" y="46"/>
                    <a:pt x="24" y="47"/>
                    <a:pt x="24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3" y="47"/>
                  </a:cubicBezTo>
                  <a:close/>
                  <a:moveTo>
                    <a:pt x="23" y="55"/>
                  </a:moveTo>
                  <a:cubicBezTo>
                    <a:pt x="23" y="54"/>
                    <a:pt x="23" y="53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5"/>
                    <a:pt x="24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25" y="62"/>
                  </a:moveTo>
                  <a:cubicBezTo>
                    <a:pt x="24" y="61"/>
                    <a:pt x="24" y="60"/>
                    <a:pt x="24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60"/>
                    <a:pt x="26" y="61"/>
                    <a:pt x="26" y="61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2"/>
                    <a:pt x="25" y="62"/>
                    <a:pt x="25" y="62"/>
                  </a:cubicBezTo>
                  <a:close/>
                  <a:moveTo>
                    <a:pt x="28" y="68"/>
                  </a:moveTo>
                  <a:cubicBezTo>
                    <a:pt x="28" y="68"/>
                    <a:pt x="27" y="67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65"/>
                    <a:pt x="28" y="65"/>
                    <a:pt x="28" y="66"/>
                  </a:cubicBezTo>
                  <a:cubicBezTo>
                    <a:pt x="28" y="66"/>
                    <a:pt x="29" y="67"/>
                    <a:pt x="29" y="68"/>
                  </a:cubicBezTo>
                  <a:cubicBezTo>
                    <a:pt x="29" y="68"/>
                    <a:pt x="29" y="69"/>
                    <a:pt x="29" y="69"/>
                  </a:cubicBezTo>
                  <a:cubicBezTo>
                    <a:pt x="29" y="69"/>
                    <a:pt x="28" y="69"/>
                    <a:pt x="28" y="68"/>
                  </a:cubicBezTo>
                  <a:close/>
                  <a:moveTo>
                    <a:pt x="32" y="75"/>
                  </a:moveTo>
                  <a:cubicBezTo>
                    <a:pt x="31" y="74"/>
                    <a:pt x="31" y="73"/>
                    <a:pt x="31" y="73"/>
                  </a:cubicBezTo>
                  <a:cubicBezTo>
                    <a:pt x="30" y="73"/>
                    <a:pt x="30" y="72"/>
                    <a:pt x="31" y="72"/>
                  </a:cubicBezTo>
                  <a:cubicBezTo>
                    <a:pt x="31" y="72"/>
                    <a:pt x="31" y="72"/>
                    <a:pt x="32" y="72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5"/>
                    <a:pt x="33" y="75"/>
                  </a:cubicBezTo>
                  <a:cubicBezTo>
                    <a:pt x="32" y="75"/>
                    <a:pt x="32" y="75"/>
                    <a:pt x="32" y="75"/>
                  </a:cubicBezTo>
                  <a:close/>
                  <a:moveTo>
                    <a:pt x="36" y="81"/>
                  </a:moveTo>
                  <a:cubicBezTo>
                    <a:pt x="36" y="80"/>
                    <a:pt x="35" y="80"/>
                    <a:pt x="35" y="79"/>
                  </a:cubicBezTo>
                  <a:cubicBezTo>
                    <a:pt x="35" y="79"/>
                    <a:pt x="35" y="78"/>
                    <a:pt x="35" y="78"/>
                  </a:cubicBezTo>
                  <a:cubicBezTo>
                    <a:pt x="35" y="78"/>
                    <a:pt x="36" y="78"/>
                    <a:pt x="36" y="78"/>
                  </a:cubicBezTo>
                  <a:cubicBezTo>
                    <a:pt x="36" y="79"/>
                    <a:pt x="37" y="79"/>
                    <a:pt x="37" y="80"/>
                  </a:cubicBezTo>
                  <a:cubicBezTo>
                    <a:pt x="38" y="80"/>
                    <a:pt x="39" y="80"/>
                    <a:pt x="39" y="80"/>
                  </a:cubicBezTo>
                  <a:cubicBezTo>
                    <a:pt x="40" y="80"/>
                    <a:pt x="40" y="80"/>
                    <a:pt x="40" y="81"/>
                  </a:cubicBezTo>
                  <a:cubicBezTo>
                    <a:pt x="40" y="81"/>
                    <a:pt x="40" y="81"/>
                    <a:pt x="39" y="81"/>
                  </a:cubicBezTo>
                  <a:cubicBezTo>
                    <a:pt x="39" y="81"/>
                    <a:pt x="38" y="81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6" y="81"/>
                    <a:pt x="36" y="81"/>
                    <a:pt x="36" y="81"/>
                  </a:cubicBezTo>
                  <a:close/>
                  <a:moveTo>
                    <a:pt x="41" y="86"/>
                  </a:moveTo>
                  <a:cubicBezTo>
                    <a:pt x="40" y="86"/>
                    <a:pt x="40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40" y="83"/>
                    <a:pt x="40" y="83"/>
                    <a:pt x="40" y="84"/>
                  </a:cubicBezTo>
                  <a:cubicBezTo>
                    <a:pt x="41" y="84"/>
                    <a:pt x="41" y="85"/>
                    <a:pt x="4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7"/>
                    <a:pt x="41" y="87"/>
                    <a:pt x="41" y="86"/>
                  </a:cubicBezTo>
                  <a:close/>
                  <a:moveTo>
                    <a:pt x="46" y="92"/>
                  </a:moveTo>
                  <a:cubicBezTo>
                    <a:pt x="46" y="91"/>
                    <a:pt x="45" y="90"/>
                    <a:pt x="45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6" y="89"/>
                    <a:pt x="47" y="90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6" y="92"/>
                    <a:pt x="46" y="92"/>
                  </a:cubicBezTo>
                  <a:close/>
                  <a:moveTo>
                    <a:pt x="52" y="96"/>
                  </a:moveTo>
                  <a:cubicBezTo>
                    <a:pt x="51" y="96"/>
                    <a:pt x="51" y="95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2" y="94"/>
                    <a:pt x="52" y="95"/>
                    <a:pt x="53" y="95"/>
                  </a:cubicBezTo>
                  <a:cubicBezTo>
                    <a:pt x="53" y="95"/>
                    <a:pt x="53" y="96"/>
                    <a:pt x="53" y="96"/>
                  </a:cubicBezTo>
                  <a:cubicBezTo>
                    <a:pt x="53" y="96"/>
                    <a:pt x="52" y="96"/>
                    <a:pt x="52" y="96"/>
                  </a:cubicBezTo>
                  <a:close/>
                  <a:moveTo>
                    <a:pt x="59" y="100"/>
                  </a:moveTo>
                  <a:cubicBezTo>
                    <a:pt x="58" y="99"/>
                    <a:pt x="57" y="99"/>
                    <a:pt x="56" y="99"/>
                  </a:cubicBezTo>
                  <a:cubicBezTo>
                    <a:pt x="56" y="99"/>
                    <a:pt x="56" y="98"/>
                    <a:pt x="56" y="98"/>
                  </a:cubicBezTo>
                  <a:cubicBezTo>
                    <a:pt x="56" y="97"/>
                    <a:pt x="57" y="97"/>
                    <a:pt x="57" y="98"/>
                  </a:cubicBezTo>
                  <a:cubicBezTo>
                    <a:pt x="58" y="98"/>
                    <a:pt x="58" y="98"/>
                    <a:pt x="59" y="98"/>
                  </a:cubicBezTo>
                  <a:cubicBezTo>
                    <a:pt x="59" y="98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lose/>
                  <a:moveTo>
                    <a:pt x="66" y="99"/>
                  </a:moveTo>
                  <a:cubicBezTo>
                    <a:pt x="66" y="100"/>
                    <a:pt x="65" y="100"/>
                    <a:pt x="64" y="100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3" y="99"/>
                    <a:pt x="63" y="99"/>
                    <a:pt x="64" y="99"/>
                  </a:cubicBezTo>
                  <a:cubicBezTo>
                    <a:pt x="64" y="99"/>
                    <a:pt x="65" y="99"/>
                    <a:pt x="66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7" y="99"/>
                    <a:pt x="67" y="99"/>
                    <a:pt x="66" y="99"/>
                  </a:cubicBezTo>
                  <a:close/>
                  <a:moveTo>
                    <a:pt x="70" y="92"/>
                  </a:moveTo>
                  <a:cubicBezTo>
                    <a:pt x="70" y="93"/>
                    <a:pt x="70" y="94"/>
                    <a:pt x="69" y="95"/>
                  </a:cubicBezTo>
                  <a:cubicBezTo>
                    <a:pt x="69" y="95"/>
                    <a:pt x="69" y="95"/>
                    <a:pt x="68" y="95"/>
                  </a:cubicBezTo>
                  <a:cubicBezTo>
                    <a:pt x="68" y="95"/>
                    <a:pt x="68" y="95"/>
                    <a:pt x="68" y="94"/>
                  </a:cubicBezTo>
                  <a:cubicBezTo>
                    <a:pt x="68" y="94"/>
                    <a:pt x="68" y="93"/>
                    <a:pt x="68" y="92"/>
                  </a:cubicBezTo>
                  <a:cubicBezTo>
                    <a:pt x="68" y="92"/>
                    <a:pt x="69" y="92"/>
                    <a:pt x="69" y="92"/>
                  </a:cubicBezTo>
                  <a:cubicBezTo>
                    <a:pt x="69" y="92"/>
                    <a:pt x="70" y="92"/>
                    <a:pt x="70" y="92"/>
                  </a:cubicBezTo>
                  <a:close/>
                  <a:moveTo>
                    <a:pt x="66" y="86"/>
                  </a:moveTo>
                  <a:cubicBezTo>
                    <a:pt x="66" y="86"/>
                    <a:pt x="67" y="87"/>
                    <a:pt x="68" y="87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7" y="89"/>
                    <a:pt x="67" y="89"/>
                    <a:pt x="67" y="88"/>
                  </a:cubicBezTo>
                  <a:cubicBezTo>
                    <a:pt x="66" y="88"/>
                    <a:pt x="65" y="87"/>
                    <a:pt x="65" y="87"/>
                  </a:cubicBezTo>
                  <a:cubicBezTo>
                    <a:pt x="65" y="87"/>
                    <a:pt x="65" y="86"/>
                    <a:pt x="65" y="86"/>
                  </a:cubicBezTo>
                  <a:cubicBezTo>
                    <a:pt x="65" y="86"/>
                    <a:pt x="65" y="86"/>
                    <a:pt x="66" y="86"/>
                  </a:cubicBezTo>
                  <a:close/>
                  <a:moveTo>
                    <a:pt x="59" y="83"/>
                  </a:moveTo>
                  <a:cubicBezTo>
                    <a:pt x="60" y="83"/>
                    <a:pt x="60" y="83"/>
                    <a:pt x="61" y="83"/>
                  </a:cubicBezTo>
                  <a:cubicBezTo>
                    <a:pt x="61" y="84"/>
                    <a:pt x="62" y="84"/>
                    <a:pt x="61" y="84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58" y="84"/>
                    <a:pt x="58" y="83"/>
                    <a:pt x="58" y="83"/>
                  </a:cubicBezTo>
                  <a:cubicBezTo>
                    <a:pt x="58" y="83"/>
                    <a:pt x="59" y="82"/>
                    <a:pt x="59" y="83"/>
                  </a:cubicBezTo>
                  <a:close/>
                  <a:moveTo>
                    <a:pt x="52" y="81"/>
                  </a:moveTo>
                  <a:cubicBezTo>
                    <a:pt x="52" y="81"/>
                    <a:pt x="53" y="81"/>
                    <a:pt x="54" y="81"/>
                  </a:cubicBezTo>
                  <a:cubicBezTo>
                    <a:pt x="54" y="81"/>
                    <a:pt x="55" y="82"/>
                    <a:pt x="55" y="82"/>
                  </a:cubicBezTo>
                  <a:cubicBezTo>
                    <a:pt x="54" y="82"/>
                    <a:pt x="54" y="83"/>
                    <a:pt x="54" y="83"/>
                  </a:cubicBezTo>
                  <a:cubicBezTo>
                    <a:pt x="53" y="82"/>
                    <a:pt x="52" y="82"/>
                    <a:pt x="51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1"/>
                    <a:pt x="52" y="81"/>
                  </a:cubicBezTo>
                  <a:close/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47" y="80"/>
                    <a:pt x="47" y="81"/>
                    <a:pt x="47" y="81"/>
                  </a:cubicBezTo>
                  <a:cubicBezTo>
                    <a:pt x="47" y="81"/>
                    <a:pt x="47" y="82"/>
                    <a:pt x="47" y="82"/>
                  </a:cubicBezTo>
                  <a:cubicBezTo>
                    <a:pt x="46" y="82"/>
                    <a:pt x="45" y="81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4" y="80"/>
                    <a:pt x="44" y="80"/>
                  </a:cubicBezTo>
                  <a:close/>
                  <a:moveTo>
                    <a:pt x="30" y="80"/>
                  </a:moveTo>
                  <a:cubicBezTo>
                    <a:pt x="30" y="80"/>
                    <a:pt x="31" y="80"/>
                    <a:pt x="32" y="80"/>
                  </a:cubicBezTo>
                  <a:cubicBezTo>
                    <a:pt x="32" y="80"/>
                    <a:pt x="33" y="80"/>
                    <a:pt x="33" y="81"/>
                  </a:cubicBezTo>
                  <a:cubicBezTo>
                    <a:pt x="33" y="81"/>
                    <a:pt x="32" y="81"/>
                    <a:pt x="32" y="81"/>
                  </a:cubicBezTo>
                  <a:cubicBezTo>
                    <a:pt x="31" y="81"/>
                    <a:pt x="30" y="81"/>
                    <a:pt x="30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30" y="80"/>
                  </a:cubicBezTo>
                  <a:close/>
                  <a:moveTo>
                    <a:pt x="22" y="81"/>
                  </a:moveTo>
                  <a:cubicBezTo>
                    <a:pt x="23" y="81"/>
                    <a:pt x="24" y="81"/>
                    <a:pt x="25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25" y="81"/>
                    <a:pt x="25" y="82"/>
                    <a:pt x="25" y="82"/>
                  </a:cubicBezTo>
                  <a:cubicBezTo>
                    <a:pt x="24" y="82"/>
                    <a:pt x="23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lose/>
                  <a:moveTo>
                    <a:pt x="15" y="82"/>
                  </a:moveTo>
                  <a:cubicBezTo>
                    <a:pt x="16" y="82"/>
                    <a:pt x="17" y="82"/>
                    <a:pt x="17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3"/>
                    <a:pt x="16" y="83"/>
                    <a:pt x="15" y="83"/>
                  </a:cubicBezTo>
                  <a:cubicBezTo>
                    <a:pt x="15" y="84"/>
                    <a:pt x="15" y="83"/>
                    <a:pt x="14" y="83"/>
                  </a:cubicBezTo>
                  <a:cubicBezTo>
                    <a:pt x="14" y="83"/>
                    <a:pt x="15" y="82"/>
                    <a:pt x="15" y="82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0" y="84"/>
                  </a:cubicBezTo>
                  <a:cubicBezTo>
                    <a:pt x="10" y="83"/>
                    <a:pt x="11" y="84"/>
                    <a:pt x="11" y="84"/>
                  </a:cubicBezTo>
                  <a:cubicBezTo>
                    <a:pt x="11" y="84"/>
                    <a:pt x="11" y="85"/>
                    <a:pt x="11" y="85"/>
                  </a:cubicBezTo>
                  <a:cubicBezTo>
                    <a:pt x="10" y="85"/>
                    <a:pt x="9" y="85"/>
                    <a:pt x="8" y="86"/>
                  </a:cubicBezTo>
                  <a:cubicBezTo>
                    <a:pt x="8" y="86"/>
                    <a:pt x="8" y="86"/>
                    <a:pt x="8" y="85"/>
                  </a:cubicBezTo>
                  <a:cubicBezTo>
                    <a:pt x="7" y="85"/>
                    <a:pt x="8" y="85"/>
                    <a:pt x="8" y="85"/>
                  </a:cubicBezTo>
                  <a:close/>
                  <a:moveTo>
                    <a:pt x="3" y="91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5" y="88"/>
                    <a:pt x="5" y="88"/>
                    <a:pt x="5" y="89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4" y="92"/>
                    <a:pt x="4" y="91"/>
                  </a:cubicBezTo>
                  <a:cubicBezTo>
                    <a:pt x="4" y="91"/>
                    <a:pt x="3" y="91"/>
                    <a:pt x="3" y="91"/>
                  </a:cubicBezTo>
                  <a:close/>
                  <a:moveTo>
                    <a:pt x="3" y="98"/>
                  </a:moveTo>
                  <a:cubicBezTo>
                    <a:pt x="3" y="96"/>
                    <a:pt x="3" y="96"/>
                    <a:pt x="3" y="96"/>
                  </a:cubicBezTo>
                  <a:cubicBezTo>
                    <a:pt x="3" y="95"/>
                    <a:pt x="3" y="95"/>
                    <a:pt x="4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3" y="99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2" y="106"/>
                  </a:moveTo>
                  <a:cubicBezTo>
                    <a:pt x="2" y="103"/>
                    <a:pt x="2" y="103"/>
                    <a:pt x="2" y="103"/>
                  </a:cubicBezTo>
                  <a:cubicBezTo>
                    <a:pt x="2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3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6"/>
                    <a:pt x="2" y="106"/>
                    <a:pt x="2" y="106"/>
                  </a:cubicBezTo>
                  <a:close/>
                  <a:moveTo>
                    <a:pt x="2" y="113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3" y="110"/>
                    <a:pt x="3" y="110"/>
                    <a:pt x="3" y="111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lose/>
                  <a:moveTo>
                    <a:pt x="1" y="120"/>
                  </a:move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" y="117"/>
                    <a:pt x="2" y="117"/>
                  </a:cubicBezTo>
                  <a:cubicBezTo>
                    <a:pt x="2" y="117"/>
                    <a:pt x="3" y="118"/>
                    <a:pt x="3" y="118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21"/>
                    <a:pt x="1" y="121"/>
                    <a:pt x="1" y="120"/>
                  </a:cubicBezTo>
                  <a:close/>
                  <a:moveTo>
                    <a:pt x="0" y="128"/>
                  </a:move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2" y="125"/>
                    <a:pt x="2" y="125"/>
                    <a:pt x="2" y="126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1" y="129"/>
                    <a:pt x="1" y="129"/>
                  </a:cubicBezTo>
                  <a:cubicBezTo>
                    <a:pt x="1" y="129"/>
                    <a:pt x="0" y="128"/>
                    <a:pt x="0" y="128"/>
                  </a:cubicBezTo>
                  <a:close/>
                  <a:moveTo>
                    <a:pt x="0" y="135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0" y="132"/>
                    <a:pt x="1" y="132"/>
                  </a:cubicBezTo>
                  <a:cubicBezTo>
                    <a:pt x="1" y="132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6"/>
                    <a:pt x="1" y="136"/>
                    <a:pt x="0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lose/>
                  <a:moveTo>
                    <a:pt x="2" y="142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0" y="141"/>
                    <a:pt x="0" y="141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2"/>
                    <a:pt x="4" y="142"/>
                    <a:pt x="3" y="142"/>
                  </a:cubicBezTo>
                  <a:cubicBezTo>
                    <a:pt x="3" y="143"/>
                    <a:pt x="3" y="143"/>
                    <a:pt x="2" y="142"/>
                  </a:cubicBezTo>
                  <a:close/>
                  <a:moveTo>
                    <a:pt x="8" y="146"/>
                  </a:moveTo>
                  <a:cubicBezTo>
                    <a:pt x="8" y="146"/>
                    <a:pt x="7" y="145"/>
                    <a:pt x="7" y="145"/>
                  </a:cubicBezTo>
                  <a:cubicBezTo>
                    <a:pt x="6" y="145"/>
                    <a:pt x="6" y="144"/>
                    <a:pt x="6" y="144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5"/>
                    <a:pt x="9" y="145"/>
                  </a:cubicBezTo>
                  <a:cubicBezTo>
                    <a:pt x="9" y="145"/>
                    <a:pt x="10" y="146"/>
                    <a:pt x="9" y="146"/>
                  </a:cubicBezTo>
                  <a:cubicBezTo>
                    <a:pt x="9" y="146"/>
                    <a:pt x="9" y="146"/>
                    <a:pt x="8" y="146"/>
                  </a:cubicBezTo>
                  <a:close/>
                  <a:moveTo>
                    <a:pt x="15" y="149"/>
                  </a:moveTo>
                  <a:cubicBezTo>
                    <a:pt x="14" y="149"/>
                    <a:pt x="13" y="149"/>
                    <a:pt x="13" y="148"/>
                  </a:cubicBezTo>
                  <a:cubicBezTo>
                    <a:pt x="12" y="148"/>
                    <a:pt x="12" y="148"/>
                    <a:pt x="12" y="147"/>
                  </a:cubicBezTo>
                  <a:cubicBezTo>
                    <a:pt x="13" y="147"/>
                    <a:pt x="13" y="147"/>
                    <a:pt x="13" y="147"/>
                  </a:cubicBezTo>
                  <a:cubicBezTo>
                    <a:pt x="14" y="147"/>
                    <a:pt x="15" y="148"/>
                    <a:pt x="15" y="148"/>
                  </a:cubicBezTo>
                  <a:cubicBezTo>
                    <a:pt x="16" y="148"/>
                    <a:pt x="16" y="149"/>
                    <a:pt x="16" y="149"/>
                  </a:cubicBezTo>
                  <a:cubicBezTo>
                    <a:pt x="16" y="149"/>
                    <a:pt x="15" y="149"/>
                    <a:pt x="15" y="149"/>
                  </a:cubicBezTo>
                  <a:close/>
                  <a:moveTo>
                    <a:pt x="21" y="152"/>
                  </a:moveTo>
                  <a:cubicBezTo>
                    <a:pt x="21" y="152"/>
                    <a:pt x="20" y="151"/>
                    <a:pt x="19" y="151"/>
                  </a:cubicBezTo>
                  <a:cubicBezTo>
                    <a:pt x="19" y="151"/>
                    <a:pt x="19" y="151"/>
                    <a:pt x="19" y="150"/>
                  </a:cubicBezTo>
                  <a:cubicBezTo>
                    <a:pt x="19" y="150"/>
                    <a:pt x="19" y="150"/>
                    <a:pt x="20" y="150"/>
                  </a:cubicBezTo>
                  <a:cubicBezTo>
                    <a:pt x="20" y="150"/>
                    <a:pt x="21" y="150"/>
                    <a:pt x="22" y="150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2" y="152"/>
                    <a:pt x="22" y="152"/>
                    <a:pt x="21" y="152"/>
                  </a:cubicBezTo>
                  <a:close/>
                  <a:moveTo>
                    <a:pt x="28" y="153"/>
                  </a:moveTo>
                  <a:cubicBezTo>
                    <a:pt x="28" y="153"/>
                    <a:pt x="27" y="153"/>
                    <a:pt x="26" y="153"/>
                  </a:cubicBezTo>
                  <a:cubicBezTo>
                    <a:pt x="26" y="153"/>
                    <a:pt x="26" y="152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8" y="152"/>
                    <a:pt x="29" y="152"/>
                  </a:cubicBezTo>
                  <a:cubicBezTo>
                    <a:pt x="29" y="152"/>
                    <a:pt x="29" y="152"/>
                    <a:pt x="29" y="153"/>
                  </a:cubicBezTo>
                  <a:cubicBezTo>
                    <a:pt x="29" y="153"/>
                    <a:pt x="29" y="153"/>
                    <a:pt x="28" y="153"/>
                  </a:cubicBezTo>
                  <a:close/>
                  <a:moveTo>
                    <a:pt x="35" y="154"/>
                  </a:moveTo>
                  <a:cubicBezTo>
                    <a:pt x="35" y="154"/>
                    <a:pt x="34" y="154"/>
                    <a:pt x="33" y="154"/>
                  </a:cubicBezTo>
                  <a:cubicBezTo>
                    <a:pt x="33" y="154"/>
                    <a:pt x="33" y="154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4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6" y="154"/>
                    <a:pt x="36" y="154"/>
                    <a:pt x="35" y="154"/>
                  </a:cubicBezTo>
                  <a:close/>
                  <a:moveTo>
                    <a:pt x="43" y="153"/>
                  </a:moveTo>
                  <a:cubicBezTo>
                    <a:pt x="42" y="154"/>
                    <a:pt x="41" y="154"/>
                    <a:pt x="40" y="154"/>
                  </a:cubicBezTo>
                  <a:cubicBezTo>
                    <a:pt x="40" y="154"/>
                    <a:pt x="40" y="153"/>
                    <a:pt x="40" y="153"/>
                  </a:cubicBezTo>
                  <a:cubicBezTo>
                    <a:pt x="40" y="153"/>
                    <a:pt x="40" y="152"/>
                    <a:pt x="40" y="152"/>
                  </a:cubicBezTo>
                  <a:cubicBezTo>
                    <a:pt x="41" y="152"/>
                    <a:pt x="42" y="152"/>
                    <a:pt x="42" y="152"/>
                  </a:cubicBezTo>
                  <a:cubicBezTo>
                    <a:pt x="43" y="152"/>
                    <a:pt x="43" y="152"/>
                    <a:pt x="43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0" y="152"/>
                  </a:moveTo>
                  <a:cubicBezTo>
                    <a:pt x="49" y="152"/>
                    <a:pt x="48" y="152"/>
                    <a:pt x="47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7" y="151"/>
                    <a:pt x="47" y="151"/>
                  </a:cubicBezTo>
                  <a:cubicBezTo>
                    <a:pt x="48" y="151"/>
                    <a:pt x="48" y="151"/>
                    <a:pt x="49" y="150"/>
                  </a:cubicBezTo>
                  <a:cubicBezTo>
                    <a:pt x="49" y="150"/>
                    <a:pt x="50" y="151"/>
                    <a:pt x="50" y="151"/>
                  </a:cubicBezTo>
                  <a:cubicBezTo>
                    <a:pt x="50" y="151"/>
                    <a:pt x="50" y="152"/>
                    <a:pt x="50" y="152"/>
                  </a:cubicBezTo>
                  <a:close/>
                  <a:moveTo>
                    <a:pt x="56" y="149"/>
                  </a:moveTo>
                  <a:cubicBezTo>
                    <a:pt x="55" y="149"/>
                    <a:pt x="55" y="150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49"/>
                    <a:pt x="53" y="149"/>
                    <a:pt x="54" y="149"/>
                  </a:cubicBezTo>
                  <a:cubicBezTo>
                    <a:pt x="54" y="149"/>
                    <a:pt x="55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9"/>
                    <a:pt x="56" y="149"/>
                    <a:pt x="56" y="149"/>
                  </a:cubicBezTo>
                  <a:close/>
                  <a:moveTo>
                    <a:pt x="62" y="146"/>
                  </a:moveTo>
                  <a:cubicBezTo>
                    <a:pt x="62" y="146"/>
                    <a:pt x="61" y="146"/>
                    <a:pt x="60" y="147"/>
                  </a:cubicBezTo>
                  <a:cubicBezTo>
                    <a:pt x="60" y="147"/>
                    <a:pt x="60" y="147"/>
                    <a:pt x="59" y="147"/>
                  </a:cubicBezTo>
                  <a:cubicBezTo>
                    <a:pt x="59" y="146"/>
                    <a:pt x="59" y="146"/>
                    <a:pt x="60" y="146"/>
                  </a:cubicBezTo>
                  <a:cubicBezTo>
                    <a:pt x="60" y="145"/>
                    <a:pt x="61" y="145"/>
                    <a:pt x="62" y="145"/>
                  </a:cubicBezTo>
                  <a:cubicBezTo>
                    <a:pt x="62" y="144"/>
                    <a:pt x="62" y="144"/>
                    <a:pt x="62" y="145"/>
                  </a:cubicBezTo>
                  <a:cubicBezTo>
                    <a:pt x="63" y="145"/>
                    <a:pt x="63" y="145"/>
                    <a:pt x="62" y="146"/>
                  </a:cubicBezTo>
                  <a:close/>
                  <a:moveTo>
                    <a:pt x="68" y="142"/>
                  </a:moveTo>
                  <a:cubicBezTo>
                    <a:pt x="67" y="142"/>
                    <a:pt x="67" y="142"/>
                    <a:pt x="66" y="143"/>
                  </a:cubicBezTo>
                  <a:cubicBezTo>
                    <a:pt x="66" y="143"/>
                    <a:pt x="66" y="143"/>
                    <a:pt x="65" y="143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6" y="141"/>
                    <a:pt x="67" y="141"/>
                    <a:pt x="67" y="141"/>
                  </a:cubicBezTo>
                  <a:cubicBezTo>
                    <a:pt x="68" y="140"/>
                    <a:pt x="68" y="140"/>
                    <a:pt x="68" y="141"/>
                  </a:cubicBezTo>
                  <a:cubicBezTo>
                    <a:pt x="68" y="141"/>
                    <a:pt x="68" y="141"/>
                    <a:pt x="68" y="142"/>
                  </a:cubicBezTo>
                  <a:close/>
                  <a:moveTo>
                    <a:pt x="74" y="139"/>
                  </a:moveTo>
                  <a:cubicBezTo>
                    <a:pt x="72" y="139"/>
                    <a:pt x="72" y="139"/>
                    <a:pt x="72" y="139"/>
                  </a:cubicBezTo>
                  <a:cubicBezTo>
                    <a:pt x="72" y="139"/>
                    <a:pt x="71" y="139"/>
                    <a:pt x="71" y="138"/>
                  </a:cubicBezTo>
                  <a:cubicBezTo>
                    <a:pt x="71" y="138"/>
                    <a:pt x="72" y="138"/>
                    <a:pt x="72" y="138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9"/>
                    <a:pt x="75" y="139"/>
                    <a:pt x="74" y="139"/>
                  </a:cubicBezTo>
                  <a:close/>
                  <a:moveTo>
                    <a:pt x="81" y="139"/>
                  </a:move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8" y="139"/>
                    <a:pt x="78" y="138"/>
                  </a:cubicBezTo>
                  <a:cubicBezTo>
                    <a:pt x="78" y="138"/>
                    <a:pt x="79" y="137"/>
                    <a:pt x="79" y="137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2" y="137"/>
                    <a:pt x="82" y="138"/>
                    <a:pt x="82" y="138"/>
                  </a:cubicBezTo>
                  <a:cubicBezTo>
                    <a:pt x="82" y="138"/>
                    <a:pt x="82" y="139"/>
                    <a:pt x="81" y="139"/>
                  </a:cubicBezTo>
                  <a:close/>
                  <a:moveTo>
                    <a:pt x="89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8"/>
                    <a:pt x="86" y="138"/>
                  </a:cubicBezTo>
                  <a:cubicBezTo>
                    <a:pt x="86" y="138"/>
                    <a:pt x="86" y="137"/>
                    <a:pt x="86" y="13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7"/>
                    <a:pt x="89" y="138"/>
                    <a:pt x="89" y="138"/>
                  </a:cubicBezTo>
                  <a:cubicBezTo>
                    <a:pt x="89" y="138"/>
                    <a:pt x="89" y="139"/>
                    <a:pt x="89" y="139"/>
                  </a:cubicBezTo>
                  <a:close/>
                  <a:moveTo>
                    <a:pt x="96" y="139"/>
                  </a:moveTo>
                  <a:cubicBezTo>
                    <a:pt x="93" y="139"/>
                    <a:pt x="93" y="139"/>
                    <a:pt x="93" y="139"/>
                  </a:cubicBezTo>
                  <a:cubicBezTo>
                    <a:pt x="93" y="139"/>
                    <a:pt x="93" y="138"/>
                    <a:pt x="93" y="138"/>
                  </a:cubicBezTo>
                  <a:cubicBezTo>
                    <a:pt x="93" y="138"/>
                    <a:pt x="93" y="137"/>
                    <a:pt x="93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7"/>
                    <a:pt x="96" y="138"/>
                    <a:pt x="96" y="138"/>
                  </a:cubicBezTo>
                  <a:cubicBezTo>
                    <a:pt x="96" y="138"/>
                    <a:pt x="96" y="139"/>
                    <a:pt x="96" y="139"/>
                  </a:cubicBezTo>
                  <a:close/>
                  <a:moveTo>
                    <a:pt x="103" y="138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8"/>
                    <a:pt x="100" y="138"/>
                  </a:cubicBezTo>
                  <a:cubicBezTo>
                    <a:pt x="100" y="138"/>
                    <a:pt x="100" y="137"/>
                    <a:pt x="101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4" y="137"/>
                    <a:pt x="104" y="138"/>
                  </a:cubicBezTo>
                  <a:cubicBezTo>
                    <a:pt x="104" y="138"/>
                    <a:pt x="103" y="138"/>
                    <a:pt x="103" y="138"/>
                  </a:cubicBezTo>
                  <a:close/>
                  <a:moveTo>
                    <a:pt x="110" y="138"/>
                  </a:moveTo>
                  <a:cubicBezTo>
                    <a:pt x="108" y="138"/>
                    <a:pt x="108" y="138"/>
                    <a:pt x="108" y="138"/>
                  </a:cubicBezTo>
                  <a:cubicBezTo>
                    <a:pt x="107" y="138"/>
                    <a:pt x="107" y="138"/>
                    <a:pt x="107" y="138"/>
                  </a:cubicBezTo>
                  <a:cubicBezTo>
                    <a:pt x="107" y="137"/>
                    <a:pt x="107" y="137"/>
                    <a:pt x="108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1" y="137"/>
                    <a:pt x="111" y="138"/>
                  </a:cubicBezTo>
                  <a:cubicBezTo>
                    <a:pt x="111" y="138"/>
                    <a:pt x="110" y="138"/>
                    <a:pt x="110" y="138"/>
                  </a:cubicBezTo>
                  <a:close/>
                  <a:moveTo>
                    <a:pt x="117" y="138"/>
                  </a:move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5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8" y="137"/>
                    <a:pt x="118" y="137"/>
                    <a:pt x="118" y="138"/>
                  </a:cubicBezTo>
                  <a:cubicBezTo>
                    <a:pt x="118" y="138"/>
                    <a:pt x="118" y="138"/>
                    <a:pt x="117" y="138"/>
                  </a:cubicBezTo>
                  <a:close/>
                  <a:moveTo>
                    <a:pt x="124" y="138"/>
                  </a:moveTo>
                  <a:cubicBezTo>
                    <a:pt x="122" y="138"/>
                    <a:pt x="122" y="138"/>
                    <a:pt x="122" y="138"/>
                  </a:cubicBezTo>
                  <a:cubicBezTo>
                    <a:pt x="122" y="138"/>
                    <a:pt x="121" y="138"/>
                    <a:pt x="121" y="138"/>
                  </a:cubicBezTo>
                  <a:cubicBezTo>
                    <a:pt x="121" y="137"/>
                    <a:pt x="122" y="137"/>
                    <a:pt x="122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8"/>
                  </a:cubicBezTo>
                  <a:cubicBezTo>
                    <a:pt x="125" y="138"/>
                    <a:pt x="125" y="138"/>
                    <a:pt x="124" y="138"/>
                  </a:cubicBezTo>
                  <a:close/>
                  <a:moveTo>
                    <a:pt x="132" y="138"/>
                  </a:moveTo>
                  <a:cubicBezTo>
                    <a:pt x="129" y="138"/>
                    <a:pt x="129" y="138"/>
                    <a:pt x="129" y="138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lose/>
                  <a:moveTo>
                    <a:pt x="139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38"/>
                    <a:pt x="136" y="138"/>
                    <a:pt x="136" y="137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8"/>
                    <a:pt x="139" y="138"/>
                    <a:pt x="139" y="138"/>
                  </a:cubicBezTo>
                  <a:close/>
                  <a:moveTo>
                    <a:pt x="146" y="138"/>
                  </a:moveTo>
                  <a:cubicBezTo>
                    <a:pt x="144" y="138"/>
                    <a:pt x="144" y="138"/>
                    <a:pt x="144" y="138"/>
                  </a:cubicBezTo>
                  <a:cubicBezTo>
                    <a:pt x="143" y="138"/>
                    <a:pt x="143" y="138"/>
                    <a:pt x="143" y="137"/>
                  </a:cubicBezTo>
                  <a:cubicBezTo>
                    <a:pt x="143" y="137"/>
                    <a:pt x="143" y="137"/>
                    <a:pt x="144" y="13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46" y="137"/>
                    <a:pt x="147" y="137"/>
                    <a:pt x="147" y="137"/>
                  </a:cubicBezTo>
                  <a:cubicBezTo>
                    <a:pt x="147" y="138"/>
                    <a:pt x="146" y="138"/>
                    <a:pt x="146" y="138"/>
                  </a:cubicBezTo>
                  <a:close/>
                  <a:moveTo>
                    <a:pt x="153" y="137"/>
                  </a:moveTo>
                  <a:cubicBezTo>
                    <a:pt x="152" y="137"/>
                    <a:pt x="152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6"/>
                    <a:pt x="150" y="136"/>
                    <a:pt x="151" y="136"/>
                  </a:cubicBezTo>
                  <a:cubicBezTo>
                    <a:pt x="151" y="136"/>
                    <a:pt x="152" y="136"/>
                    <a:pt x="153" y="135"/>
                  </a:cubicBezTo>
                  <a:cubicBezTo>
                    <a:pt x="153" y="135"/>
                    <a:pt x="153" y="136"/>
                    <a:pt x="154" y="136"/>
                  </a:cubicBezTo>
                  <a:cubicBezTo>
                    <a:pt x="154" y="136"/>
                    <a:pt x="153" y="137"/>
                    <a:pt x="153" y="137"/>
                  </a:cubicBezTo>
                  <a:close/>
                  <a:moveTo>
                    <a:pt x="160" y="136"/>
                  </a:moveTo>
                  <a:cubicBezTo>
                    <a:pt x="159" y="136"/>
                    <a:pt x="159" y="136"/>
                    <a:pt x="158" y="136"/>
                  </a:cubicBezTo>
                  <a:cubicBezTo>
                    <a:pt x="157" y="136"/>
                    <a:pt x="157" y="136"/>
                    <a:pt x="157" y="136"/>
                  </a:cubicBezTo>
                  <a:cubicBezTo>
                    <a:pt x="157" y="135"/>
                    <a:pt x="157" y="135"/>
                    <a:pt x="158" y="135"/>
                  </a:cubicBezTo>
                  <a:cubicBezTo>
                    <a:pt x="159" y="135"/>
                    <a:pt x="159" y="135"/>
                    <a:pt x="160" y="135"/>
                  </a:cubicBezTo>
                  <a:cubicBezTo>
                    <a:pt x="160" y="135"/>
                    <a:pt x="161" y="135"/>
                    <a:pt x="161" y="136"/>
                  </a:cubicBezTo>
                  <a:cubicBezTo>
                    <a:pt x="161" y="136"/>
                    <a:pt x="160" y="136"/>
                    <a:pt x="160" y="136"/>
                  </a:cubicBezTo>
                  <a:close/>
                  <a:moveTo>
                    <a:pt x="167" y="137"/>
                  </a:moveTo>
                  <a:cubicBezTo>
                    <a:pt x="166" y="137"/>
                    <a:pt x="166" y="137"/>
                    <a:pt x="165" y="137"/>
                  </a:cubicBezTo>
                  <a:cubicBezTo>
                    <a:pt x="164" y="137"/>
                    <a:pt x="164" y="137"/>
                    <a:pt x="164" y="136"/>
                  </a:cubicBezTo>
                  <a:cubicBezTo>
                    <a:pt x="164" y="136"/>
                    <a:pt x="165" y="136"/>
                    <a:pt x="165" y="136"/>
                  </a:cubicBezTo>
                  <a:cubicBezTo>
                    <a:pt x="166" y="136"/>
                    <a:pt x="167" y="136"/>
                    <a:pt x="167" y="136"/>
                  </a:cubicBezTo>
                  <a:cubicBezTo>
                    <a:pt x="168" y="136"/>
                    <a:pt x="168" y="136"/>
                    <a:pt x="168" y="137"/>
                  </a:cubicBezTo>
                  <a:cubicBezTo>
                    <a:pt x="168" y="137"/>
                    <a:pt x="167" y="137"/>
                    <a:pt x="167" y="137"/>
                  </a:cubicBezTo>
                  <a:close/>
                  <a:moveTo>
                    <a:pt x="174" y="139"/>
                  </a:moveTo>
                  <a:cubicBezTo>
                    <a:pt x="173" y="139"/>
                    <a:pt x="172" y="139"/>
                    <a:pt x="172" y="138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1" y="137"/>
                    <a:pt x="172" y="137"/>
                    <a:pt x="172" y="137"/>
                  </a:cubicBezTo>
                  <a:cubicBezTo>
                    <a:pt x="173" y="137"/>
                    <a:pt x="174" y="138"/>
                    <a:pt x="174" y="138"/>
                  </a:cubicBezTo>
                  <a:cubicBezTo>
                    <a:pt x="175" y="138"/>
                    <a:pt x="175" y="138"/>
                    <a:pt x="175" y="139"/>
                  </a:cubicBezTo>
                  <a:cubicBezTo>
                    <a:pt x="175" y="139"/>
                    <a:pt x="174" y="139"/>
                    <a:pt x="174" y="139"/>
                  </a:cubicBezTo>
                  <a:close/>
                  <a:moveTo>
                    <a:pt x="181" y="142"/>
                  </a:move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0"/>
                    <a:pt x="178" y="140"/>
                  </a:cubicBezTo>
                  <a:cubicBezTo>
                    <a:pt x="178" y="140"/>
                    <a:pt x="179" y="139"/>
                    <a:pt x="179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2" y="141"/>
                    <a:pt x="181" y="141"/>
                  </a:cubicBezTo>
                  <a:cubicBezTo>
                    <a:pt x="181" y="142"/>
                    <a:pt x="181" y="142"/>
                    <a:pt x="181" y="142"/>
                  </a:cubicBezTo>
                  <a:close/>
                  <a:moveTo>
                    <a:pt x="187" y="144"/>
                  </a:moveTo>
                  <a:cubicBezTo>
                    <a:pt x="185" y="143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5" y="142"/>
                    <a:pt x="185" y="142"/>
                    <a:pt x="186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4"/>
                    <a:pt x="188" y="144"/>
                  </a:cubicBezTo>
                  <a:cubicBezTo>
                    <a:pt x="188" y="144"/>
                    <a:pt x="187" y="144"/>
                    <a:pt x="187" y="144"/>
                  </a:cubicBezTo>
                  <a:close/>
                  <a:moveTo>
                    <a:pt x="194" y="147"/>
                  </a:moveTo>
                  <a:cubicBezTo>
                    <a:pt x="192" y="146"/>
                    <a:pt x="192" y="146"/>
                    <a:pt x="192" y="146"/>
                  </a:cubicBezTo>
                  <a:cubicBezTo>
                    <a:pt x="191" y="146"/>
                    <a:pt x="191" y="146"/>
                    <a:pt x="191" y="145"/>
                  </a:cubicBezTo>
                  <a:cubicBezTo>
                    <a:pt x="191" y="145"/>
                    <a:pt x="192" y="145"/>
                    <a:pt x="192" y="145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5" y="146"/>
                    <a:pt x="195" y="146"/>
                    <a:pt x="195" y="147"/>
                  </a:cubicBezTo>
                  <a:cubicBezTo>
                    <a:pt x="194" y="147"/>
                    <a:pt x="194" y="147"/>
                    <a:pt x="194" y="147"/>
                  </a:cubicBezTo>
                  <a:close/>
                  <a:moveTo>
                    <a:pt x="200" y="150"/>
                  </a:move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8"/>
                  </a:cubicBezTo>
                  <a:cubicBezTo>
                    <a:pt x="198" y="148"/>
                    <a:pt x="198" y="148"/>
                    <a:pt x="199" y="148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50"/>
                    <a:pt x="201" y="150"/>
                    <a:pt x="200" y="150"/>
                  </a:cubicBezTo>
                  <a:close/>
                  <a:moveTo>
                    <a:pt x="207" y="152"/>
                  </a:moveTo>
                  <a:cubicBezTo>
                    <a:pt x="206" y="152"/>
                    <a:pt x="206" y="152"/>
                    <a:pt x="205" y="152"/>
                  </a:cubicBezTo>
                  <a:cubicBezTo>
                    <a:pt x="205" y="151"/>
                    <a:pt x="204" y="151"/>
                    <a:pt x="205" y="151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7" y="151"/>
                    <a:pt x="208" y="151"/>
                  </a:cubicBezTo>
                  <a:cubicBezTo>
                    <a:pt x="208" y="151"/>
                    <a:pt x="208" y="151"/>
                    <a:pt x="208" y="152"/>
                  </a:cubicBezTo>
                  <a:cubicBezTo>
                    <a:pt x="208" y="152"/>
                    <a:pt x="208" y="152"/>
                    <a:pt x="207" y="152"/>
                  </a:cubicBezTo>
                  <a:close/>
                  <a:moveTo>
                    <a:pt x="214" y="154"/>
                  </a:moveTo>
                  <a:cubicBezTo>
                    <a:pt x="214" y="153"/>
                    <a:pt x="213" y="153"/>
                    <a:pt x="212" y="153"/>
                  </a:cubicBezTo>
                  <a:cubicBezTo>
                    <a:pt x="212" y="153"/>
                    <a:pt x="211" y="153"/>
                    <a:pt x="212" y="152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3" y="152"/>
                    <a:pt x="214" y="152"/>
                    <a:pt x="214" y="152"/>
                  </a:cubicBezTo>
                  <a:cubicBezTo>
                    <a:pt x="215" y="152"/>
                    <a:pt x="215" y="153"/>
                    <a:pt x="215" y="153"/>
                  </a:cubicBezTo>
                  <a:cubicBezTo>
                    <a:pt x="215" y="153"/>
                    <a:pt x="215" y="154"/>
                    <a:pt x="214" y="154"/>
                  </a:cubicBezTo>
                  <a:close/>
                  <a:moveTo>
                    <a:pt x="222" y="153"/>
                  </a:moveTo>
                  <a:cubicBezTo>
                    <a:pt x="221" y="154"/>
                    <a:pt x="220" y="154"/>
                    <a:pt x="219" y="154"/>
                  </a:cubicBezTo>
                  <a:cubicBezTo>
                    <a:pt x="219" y="154"/>
                    <a:pt x="219" y="153"/>
                    <a:pt x="219" y="153"/>
                  </a:cubicBezTo>
                  <a:cubicBezTo>
                    <a:pt x="219" y="153"/>
                    <a:pt x="219" y="152"/>
                    <a:pt x="219" y="152"/>
                  </a:cubicBezTo>
                  <a:cubicBezTo>
                    <a:pt x="220" y="152"/>
                    <a:pt x="221" y="152"/>
                    <a:pt x="221" y="152"/>
                  </a:cubicBezTo>
                  <a:cubicBezTo>
                    <a:pt x="222" y="152"/>
                    <a:pt x="222" y="152"/>
                    <a:pt x="222" y="153"/>
                  </a:cubicBezTo>
                  <a:cubicBezTo>
                    <a:pt x="222" y="153"/>
                    <a:pt x="222" y="153"/>
                    <a:pt x="222" y="153"/>
                  </a:cubicBezTo>
                  <a:close/>
                  <a:moveTo>
                    <a:pt x="229" y="151"/>
                  </a:moveTo>
                  <a:cubicBezTo>
                    <a:pt x="228" y="152"/>
                    <a:pt x="227" y="152"/>
                    <a:pt x="227" y="152"/>
                  </a:cubicBezTo>
                  <a:cubicBezTo>
                    <a:pt x="226" y="152"/>
                    <a:pt x="226" y="152"/>
                    <a:pt x="226" y="152"/>
                  </a:cubicBezTo>
                  <a:cubicBezTo>
                    <a:pt x="226" y="151"/>
                    <a:pt x="226" y="151"/>
                    <a:pt x="226" y="151"/>
                  </a:cubicBezTo>
                  <a:cubicBezTo>
                    <a:pt x="227" y="151"/>
                    <a:pt x="227" y="150"/>
                    <a:pt x="228" y="150"/>
                  </a:cubicBezTo>
                  <a:cubicBezTo>
                    <a:pt x="228" y="150"/>
                    <a:pt x="229" y="150"/>
                    <a:pt x="229" y="150"/>
                  </a:cubicBezTo>
                  <a:cubicBezTo>
                    <a:pt x="229" y="151"/>
                    <a:pt x="229" y="151"/>
                    <a:pt x="229" y="151"/>
                  </a:cubicBezTo>
                  <a:close/>
                  <a:moveTo>
                    <a:pt x="235" y="147"/>
                  </a:moveTo>
                  <a:cubicBezTo>
                    <a:pt x="234" y="148"/>
                    <a:pt x="234" y="148"/>
                    <a:pt x="233" y="149"/>
                  </a:cubicBezTo>
                  <a:cubicBezTo>
                    <a:pt x="233" y="149"/>
                    <a:pt x="232" y="149"/>
                    <a:pt x="232" y="149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7"/>
                    <a:pt x="233" y="147"/>
                    <a:pt x="234" y="146"/>
                  </a:cubicBezTo>
                  <a:cubicBezTo>
                    <a:pt x="234" y="146"/>
                    <a:pt x="235" y="146"/>
                    <a:pt x="235" y="146"/>
                  </a:cubicBezTo>
                  <a:cubicBezTo>
                    <a:pt x="235" y="147"/>
                    <a:pt x="235" y="147"/>
                    <a:pt x="235" y="147"/>
                  </a:cubicBezTo>
                  <a:close/>
                  <a:moveTo>
                    <a:pt x="236" y="140"/>
                  </a:move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7" y="143"/>
                    <a:pt x="237" y="143"/>
                    <a:pt x="237" y="143"/>
                  </a:cubicBezTo>
                  <a:cubicBezTo>
                    <a:pt x="235" y="141"/>
                    <a:pt x="235" y="141"/>
                    <a:pt x="235" y="141"/>
                  </a:cubicBezTo>
                  <a:cubicBezTo>
                    <a:pt x="235" y="141"/>
                    <a:pt x="235" y="140"/>
                    <a:pt x="235" y="140"/>
                  </a:cubicBezTo>
                  <a:cubicBezTo>
                    <a:pt x="236" y="140"/>
                    <a:pt x="236" y="140"/>
                    <a:pt x="236" y="140"/>
                  </a:cubicBezTo>
                  <a:close/>
                  <a:moveTo>
                    <a:pt x="232" y="135"/>
                  </a:moveTo>
                  <a:cubicBezTo>
                    <a:pt x="233" y="137"/>
                    <a:pt x="233" y="137"/>
                    <a:pt x="233" y="137"/>
                  </a:cubicBezTo>
                  <a:cubicBezTo>
                    <a:pt x="234" y="137"/>
                    <a:pt x="233" y="137"/>
                    <a:pt x="233" y="137"/>
                  </a:cubicBezTo>
                  <a:cubicBezTo>
                    <a:pt x="233" y="138"/>
                    <a:pt x="233" y="138"/>
                    <a:pt x="232" y="137"/>
                  </a:cubicBezTo>
                  <a:cubicBezTo>
                    <a:pt x="231" y="136"/>
                    <a:pt x="231" y="136"/>
                    <a:pt x="231" y="136"/>
                  </a:cubicBezTo>
                  <a:cubicBezTo>
                    <a:pt x="231" y="135"/>
                    <a:pt x="231" y="135"/>
                    <a:pt x="231" y="135"/>
                  </a:cubicBezTo>
                  <a:cubicBezTo>
                    <a:pt x="231" y="134"/>
                    <a:pt x="232" y="135"/>
                    <a:pt x="232" y="135"/>
                  </a:cubicBezTo>
                  <a:close/>
                  <a:moveTo>
                    <a:pt x="228" y="129"/>
                  </a:moveTo>
                  <a:cubicBezTo>
                    <a:pt x="229" y="131"/>
                    <a:pt x="229" y="131"/>
                    <a:pt x="229" y="131"/>
                  </a:cubicBezTo>
                  <a:cubicBezTo>
                    <a:pt x="229" y="131"/>
                    <a:pt x="229" y="132"/>
                    <a:pt x="229" y="132"/>
                  </a:cubicBezTo>
                  <a:cubicBezTo>
                    <a:pt x="229" y="132"/>
                    <a:pt x="228" y="132"/>
                    <a:pt x="228" y="132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6" y="130"/>
                    <a:pt x="226" y="129"/>
                    <a:pt x="227" y="129"/>
                  </a:cubicBezTo>
                  <a:cubicBezTo>
                    <a:pt x="227" y="129"/>
                    <a:pt x="227" y="129"/>
                    <a:pt x="228" y="129"/>
                  </a:cubicBezTo>
                  <a:close/>
                  <a:moveTo>
                    <a:pt x="223" y="124"/>
                  </a:moveTo>
                  <a:cubicBezTo>
                    <a:pt x="225" y="125"/>
                    <a:pt x="225" y="125"/>
                    <a:pt x="225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4" y="127"/>
                    <a:pt x="224" y="127"/>
                    <a:pt x="224" y="126"/>
                  </a:cubicBezTo>
                  <a:cubicBezTo>
                    <a:pt x="222" y="125"/>
                    <a:pt x="222" y="125"/>
                    <a:pt x="222" y="125"/>
                  </a:cubicBezTo>
                  <a:cubicBezTo>
                    <a:pt x="222" y="124"/>
                    <a:pt x="222" y="124"/>
                    <a:pt x="222" y="124"/>
                  </a:cubicBezTo>
                  <a:cubicBezTo>
                    <a:pt x="223" y="123"/>
                    <a:pt x="223" y="123"/>
                    <a:pt x="223" y="124"/>
                  </a:cubicBezTo>
                  <a:close/>
                  <a:moveTo>
                    <a:pt x="219" y="118"/>
                  </a:moveTo>
                  <a:cubicBezTo>
                    <a:pt x="220" y="120"/>
                    <a:pt x="220" y="120"/>
                    <a:pt x="220" y="120"/>
                  </a:cubicBezTo>
                  <a:cubicBezTo>
                    <a:pt x="221" y="120"/>
                    <a:pt x="221" y="121"/>
                    <a:pt x="220" y="121"/>
                  </a:cubicBezTo>
                  <a:cubicBezTo>
                    <a:pt x="220" y="121"/>
                    <a:pt x="220" y="121"/>
                    <a:pt x="219" y="121"/>
                  </a:cubicBezTo>
                  <a:cubicBezTo>
                    <a:pt x="218" y="119"/>
                    <a:pt x="218" y="119"/>
                    <a:pt x="218" y="119"/>
                  </a:cubicBezTo>
                  <a:cubicBezTo>
                    <a:pt x="218" y="119"/>
                    <a:pt x="218" y="118"/>
                    <a:pt x="218" y="118"/>
                  </a:cubicBezTo>
                  <a:cubicBezTo>
                    <a:pt x="218" y="118"/>
                    <a:pt x="219" y="118"/>
                    <a:pt x="219" y="118"/>
                  </a:cubicBezTo>
                  <a:close/>
                  <a:moveTo>
                    <a:pt x="215" y="113"/>
                  </a:moveTo>
                  <a:cubicBezTo>
                    <a:pt x="216" y="114"/>
                    <a:pt x="216" y="114"/>
                    <a:pt x="216" y="114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6" y="116"/>
                    <a:pt x="215" y="116"/>
                    <a:pt x="215" y="115"/>
                  </a:cubicBezTo>
                  <a:cubicBezTo>
                    <a:pt x="214" y="114"/>
                    <a:pt x="214" y="114"/>
                    <a:pt x="214" y="114"/>
                  </a:cubicBezTo>
                  <a:cubicBezTo>
                    <a:pt x="213" y="113"/>
                    <a:pt x="213" y="113"/>
                    <a:pt x="214" y="113"/>
                  </a:cubicBezTo>
                  <a:cubicBezTo>
                    <a:pt x="214" y="112"/>
                    <a:pt x="214" y="112"/>
                    <a:pt x="215" y="113"/>
                  </a:cubicBezTo>
                  <a:close/>
                  <a:moveTo>
                    <a:pt x="210" y="107"/>
                  </a:moveTo>
                  <a:cubicBezTo>
                    <a:pt x="212" y="109"/>
                    <a:pt x="212" y="109"/>
                    <a:pt x="212" y="109"/>
                  </a:cubicBezTo>
                  <a:cubicBezTo>
                    <a:pt x="212" y="109"/>
                    <a:pt x="212" y="110"/>
                    <a:pt x="212" y="110"/>
                  </a:cubicBezTo>
                  <a:cubicBezTo>
                    <a:pt x="211" y="110"/>
                    <a:pt x="211" y="110"/>
                    <a:pt x="211" y="110"/>
                  </a:cubicBezTo>
                  <a:cubicBezTo>
                    <a:pt x="209" y="108"/>
                    <a:pt x="209" y="108"/>
                    <a:pt x="209" y="108"/>
                  </a:cubicBezTo>
                  <a:cubicBezTo>
                    <a:pt x="209" y="108"/>
                    <a:pt x="209" y="107"/>
                    <a:pt x="209" y="107"/>
                  </a:cubicBezTo>
                  <a:cubicBezTo>
                    <a:pt x="210" y="107"/>
                    <a:pt x="210" y="107"/>
                    <a:pt x="210" y="107"/>
                  </a:cubicBezTo>
                  <a:close/>
                  <a:moveTo>
                    <a:pt x="206" y="102"/>
                  </a:moveTo>
                  <a:cubicBezTo>
                    <a:pt x="207" y="103"/>
                    <a:pt x="207" y="103"/>
                    <a:pt x="207" y="103"/>
                  </a:cubicBezTo>
                  <a:cubicBezTo>
                    <a:pt x="208" y="104"/>
                    <a:pt x="208" y="104"/>
                    <a:pt x="207" y="104"/>
                  </a:cubicBezTo>
                  <a:cubicBezTo>
                    <a:pt x="207" y="105"/>
                    <a:pt x="207" y="104"/>
                    <a:pt x="206" y="104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1"/>
                    <a:pt x="206" y="101"/>
                    <a:pt x="206" y="102"/>
                  </a:cubicBezTo>
                  <a:close/>
                  <a:moveTo>
                    <a:pt x="203" y="96"/>
                  </a:moveTo>
                  <a:cubicBezTo>
                    <a:pt x="203" y="97"/>
                    <a:pt x="203" y="97"/>
                    <a:pt x="203" y="97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7"/>
                    <a:pt x="202" y="97"/>
                    <a:pt x="202" y="97"/>
                  </a:cubicBezTo>
                  <a:cubicBezTo>
                    <a:pt x="202" y="96"/>
                    <a:pt x="202" y="96"/>
                    <a:pt x="202" y="96"/>
                  </a:cubicBezTo>
                  <a:cubicBezTo>
                    <a:pt x="202" y="96"/>
                    <a:pt x="202" y="95"/>
                    <a:pt x="203" y="95"/>
                  </a:cubicBezTo>
                  <a:cubicBezTo>
                    <a:pt x="203" y="95"/>
                    <a:pt x="203" y="96"/>
                    <a:pt x="203" y="96"/>
                  </a:cubicBezTo>
                  <a:close/>
                  <a:moveTo>
                    <a:pt x="204" y="89"/>
                  </a:moveTo>
                  <a:cubicBezTo>
                    <a:pt x="204" y="90"/>
                    <a:pt x="204" y="91"/>
                    <a:pt x="203" y="91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2" y="92"/>
                    <a:pt x="202" y="92"/>
                    <a:pt x="202" y="91"/>
                  </a:cubicBezTo>
                  <a:cubicBezTo>
                    <a:pt x="202" y="90"/>
                    <a:pt x="202" y="90"/>
                    <a:pt x="202" y="89"/>
                  </a:cubicBezTo>
                  <a:cubicBezTo>
                    <a:pt x="202" y="89"/>
                    <a:pt x="203" y="88"/>
                    <a:pt x="203" y="88"/>
                  </a:cubicBezTo>
                  <a:cubicBezTo>
                    <a:pt x="203" y="89"/>
                    <a:pt x="204" y="89"/>
                    <a:pt x="204" y="89"/>
                  </a:cubicBezTo>
                  <a:close/>
                  <a:moveTo>
                    <a:pt x="205" y="82"/>
                  </a:moveTo>
                  <a:cubicBezTo>
                    <a:pt x="205" y="83"/>
                    <a:pt x="205" y="84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3" y="85"/>
                    <a:pt x="203" y="85"/>
                    <a:pt x="203" y="84"/>
                  </a:cubicBezTo>
                  <a:cubicBezTo>
                    <a:pt x="203" y="83"/>
                    <a:pt x="204" y="83"/>
                    <a:pt x="204" y="82"/>
                  </a:cubicBezTo>
                  <a:cubicBezTo>
                    <a:pt x="204" y="82"/>
                    <a:pt x="204" y="81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lose/>
                  <a:moveTo>
                    <a:pt x="207" y="76"/>
                  </a:moveTo>
                  <a:cubicBezTo>
                    <a:pt x="207" y="76"/>
                    <a:pt x="207" y="77"/>
                    <a:pt x="206" y="78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05" y="78"/>
                    <a:pt x="205" y="78"/>
                    <a:pt x="205" y="77"/>
                  </a:cubicBezTo>
                  <a:cubicBezTo>
                    <a:pt x="205" y="77"/>
                    <a:pt x="206" y="76"/>
                    <a:pt x="206" y="75"/>
                  </a:cubicBezTo>
                  <a:cubicBezTo>
                    <a:pt x="206" y="75"/>
                    <a:pt x="206" y="75"/>
                    <a:pt x="207" y="75"/>
                  </a:cubicBezTo>
                  <a:cubicBezTo>
                    <a:pt x="207" y="75"/>
                    <a:pt x="207" y="75"/>
                    <a:pt x="207" y="76"/>
                  </a:cubicBezTo>
                  <a:close/>
                  <a:moveTo>
                    <a:pt x="210" y="69"/>
                  </a:moveTo>
                  <a:cubicBezTo>
                    <a:pt x="210" y="70"/>
                    <a:pt x="209" y="71"/>
                    <a:pt x="209" y="71"/>
                  </a:cubicBezTo>
                  <a:cubicBezTo>
                    <a:pt x="209" y="72"/>
                    <a:pt x="208" y="72"/>
                    <a:pt x="208" y="72"/>
                  </a:cubicBezTo>
                  <a:cubicBezTo>
                    <a:pt x="208" y="72"/>
                    <a:pt x="208" y="71"/>
                    <a:pt x="208" y="71"/>
                  </a:cubicBezTo>
                  <a:cubicBezTo>
                    <a:pt x="208" y="70"/>
                    <a:pt x="208" y="69"/>
                    <a:pt x="209" y="69"/>
                  </a:cubicBezTo>
                  <a:cubicBezTo>
                    <a:pt x="209" y="68"/>
                    <a:pt x="209" y="68"/>
                    <a:pt x="210" y="69"/>
                  </a:cubicBezTo>
                  <a:cubicBezTo>
                    <a:pt x="210" y="69"/>
                    <a:pt x="210" y="69"/>
                    <a:pt x="210" y="69"/>
                  </a:cubicBezTo>
                  <a:close/>
                  <a:moveTo>
                    <a:pt x="213" y="63"/>
                  </a:moveTo>
                  <a:cubicBezTo>
                    <a:pt x="213" y="64"/>
                    <a:pt x="213" y="65"/>
                    <a:pt x="212" y="65"/>
                  </a:cubicBezTo>
                  <a:cubicBezTo>
                    <a:pt x="212" y="66"/>
                    <a:pt x="212" y="66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4"/>
                    <a:pt x="212" y="63"/>
                    <a:pt x="212" y="63"/>
                  </a:cubicBezTo>
                  <a:cubicBezTo>
                    <a:pt x="212" y="62"/>
                    <a:pt x="213" y="62"/>
                    <a:pt x="213" y="62"/>
                  </a:cubicBezTo>
                  <a:cubicBezTo>
                    <a:pt x="213" y="63"/>
                    <a:pt x="214" y="63"/>
                    <a:pt x="213" y="63"/>
                  </a:cubicBezTo>
                  <a:close/>
                  <a:moveTo>
                    <a:pt x="213" y="56"/>
                  </a:moveTo>
                  <a:cubicBezTo>
                    <a:pt x="215" y="58"/>
                    <a:pt x="215" y="58"/>
                    <a:pt x="215" y="58"/>
                  </a:cubicBezTo>
                  <a:cubicBezTo>
                    <a:pt x="215" y="58"/>
                    <a:pt x="215" y="58"/>
                    <a:pt x="215" y="59"/>
                  </a:cubicBezTo>
                  <a:cubicBezTo>
                    <a:pt x="215" y="59"/>
                    <a:pt x="214" y="59"/>
                    <a:pt x="214" y="59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6"/>
                    <a:pt x="212" y="56"/>
                  </a:cubicBezTo>
                  <a:cubicBezTo>
                    <a:pt x="213" y="56"/>
                    <a:pt x="213" y="56"/>
                    <a:pt x="213" y="56"/>
                  </a:cubicBezTo>
                  <a:close/>
                  <a:moveTo>
                    <a:pt x="209" y="51"/>
                  </a:move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4"/>
                  </a:cubicBezTo>
                  <a:cubicBezTo>
                    <a:pt x="210" y="54"/>
                    <a:pt x="209" y="54"/>
                    <a:pt x="209" y="53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7" y="52"/>
                    <a:pt x="207" y="51"/>
                    <a:pt x="208" y="51"/>
                  </a:cubicBezTo>
                  <a:cubicBezTo>
                    <a:pt x="208" y="51"/>
                    <a:pt x="208" y="51"/>
                    <a:pt x="209" y="51"/>
                  </a:cubicBezTo>
                  <a:close/>
                  <a:moveTo>
                    <a:pt x="204" y="46"/>
                  </a:moveTo>
                  <a:cubicBezTo>
                    <a:pt x="205" y="47"/>
                    <a:pt x="205" y="47"/>
                    <a:pt x="205" y="47"/>
                  </a:cubicBezTo>
                  <a:cubicBezTo>
                    <a:pt x="206" y="48"/>
                    <a:pt x="206" y="48"/>
                    <a:pt x="205" y="48"/>
                  </a:cubicBezTo>
                  <a:cubicBezTo>
                    <a:pt x="205" y="49"/>
                    <a:pt x="205" y="49"/>
                    <a:pt x="204" y="48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6"/>
                    <a:pt x="204" y="46"/>
                  </a:cubicBezTo>
                  <a:close/>
                  <a:moveTo>
                    <a:pt x="199" y="41"/>
                  </a:move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1" y="43"/>
                    <a:pt x="200" y="43"/>
                  </a:cubicBezTo>
                  <a:cubicBezTo>
                    <a:pt x="200" y="43"/>
                    <a:pt x="200" y="43"/>
                    <a:pt x="200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8" y="41"/>
                    <a:pt x="198" y="41"/>
                    <a:pt x="198" y="41"/>
                  </a:cubicBezTo>
                  <a:cubicBezTo>
                    <a:pt x="198" y="40"/>
                    <a:pt x="199" y="40"/>
                    <a:pt x="199" y="41"/>
                  </a:cubicBezTo>
                  <a:close/>
                  <a:moveTo>
                    <a:pt x="194" y="35"/>
                  </a:moveTo>
                  <a:cubicBezTo>
                    <a:pt x="196" y="37"/>
                    <a:pt x="196" y="37"/>
                    <a:pt x="196" y="37"/>
                  </a:cubicBezTo>
                  <a:cubicBezTo>
                    <a:pt x="196" y="37"/>
                    <a:pt x="196" y="38"/>
                    <a:pt x="196" y="38"/>
                  </a:cubicBezTo>
                  <a:cubicBezTo>
                    <a:pt x="195" y="38"/>
                    <a:pt x="195" y="38"/>
                    <a:pt x="195" y="38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6"/>
                    <a:pt x="193" y="36"/>
                    <a:pt x="193" y="35"/>
                  </a:cubicBezTo>
                  <a:cubicBezTo>
                    <a:pt x="193" y="35"/>
                    <a:pt x="194" y="35"/>
                    <a:pt x="194" y="35"/>
                  </a:cubicBezTo>
                  <a:close/>
                  <a:moveTo>
                    <a:pt x="189" y="30"/>
                  </a:move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3"/>
                    <a:pt x="191" y="33"/>
                  </a:cubicBezTo>
                  <a:cubicBezTo>
                    <a:pt x="191" y="33"/>
                    <a:pt x="190" y="33"/>
                    <a:pt x="190" y="33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1"/>
                    <a:pt x="188" y="31"/>
                    <a:pt x="188" y="30"/>
                  </a:cubicBezTo>
                  <a:cubicBezTo>
                    <a:pt x="189" y="30"/>
                    <a:pt x="189" y="30"/>
                    <a:pt x="189" y="30"/>
                  </a:cubicBezTo>
                  <a:close/>
                  <a:moveTo>
                    <a:pt x="185" y="25"/>
                  </a:moveTo>
                  <a:cubicBezTo>
                    <a:pt x="186" y="27"/>
                    <a:pt x="186" y="27"/>
                    <a:pt x="186" y="27"/>
                  </a:cubicBezTo>
                  <a:cubicBezTo>
                    <a:pt x="186" y="27"/>
                    <a:pt x="186" y="27"/>
                    <a:pt x="186" y="28"/>
                  </a:cubicBezTo>
                  <a:cubicBezTo>
                    <a:pt x="186" y="28"/>
                    <a:pt x="185" y="28"/>
                    <a:pt x="185" y="28"/>
                  </a:cubicBezTo>
                  <a:cubicBezTo>
                    <a:pt x="184" y="26"/>
                    <a:pt x="184" y="26"/>
                    <a:pt x="184" y="26"/>
                  </a:cubicBezTo>
                  <a:cubicBezTo>
                    <a:pt x="183" y="26"/>
                    <a:pt x="183" y="25"/>
                    <a:pt x="184" y="25"/>
                  </a:cubicBezTo>
                  <a:cubicBezTo>
                    <a:pt x="184" y="25"/>
                    <a:pt x="184" y="25"/>
                    <a:pt x="185" y="25"/>
                  </a:cubicBezTo>
                  <a:close/>
                  <a:moveTo>
                    <a:pt x="180" y="20"/>
                  </a:moveTo>
                  <a:cubicBezTo>
                    <a:pt x="181" y="22"/>
                    <a:pt x="181" y="22"/>
                    <a:pt x="181" y="22"/>
                  </a:cubicBezTo>
                  <a:cubicBezTo>
                    <a:pt x="181" y="22"/>
                    <a:pt x="181" y="22"/>
                    <a:pt x="181" y="23"/>
                  </a:cubicBezTo>
                  <a:cubicBezTo>
                    <a:pt x="181" y="23"/>
                    <a:pt x="180" y="23"/>
                    <a:pt x="180" y="2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0"/>
                    <a:pt x="179" y="20"/>
                  </a:cubicBezTo>
                  <a:cubicBezTo>
                    <a:pt x="179" y="20"/>
                    <a:pt x="179" y="20"/>
                    <a:pt x="180" y="20"/>
                  </a:cubicBezTo>
                  <a:close/>
                  <a:moveTo>
                    <a:pt x="175" y="15"/>
                  </a:moveTo>
                  <a:cubicBezTo>
                    <a:pt x="176" y="16"/>
                    <a:pt x="176" y="16"/>
                    <a:pt x="176" y="16"/>
                  </a:cubicBezTo>
                  <a:cubicBezTo>
                    <a:pt x="177" y="17"/>
                    <a:pt x="177" y="17"/>
                    <a:pt x="176" y="17"/>
                  </a:cubicBezTo>
                  <a:cubicBezTo>
                    <a:pt x="176" y="18"/>
                    <a:pt x="176" y="18"/>
                    <a:pt x="175" y="17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5"/>
                    <a:pt x="175" y="15"/>
                    <a:pt x="175" y="15"/>
                  </a:cubicBezTo>
                  <a:close/>
                  <a:moveTo>
                    <a:pt x="170" y="10"/>
                  </a:moveTo>
                  <a:cubicBezTo>
                    <a:pt x="172" y="11"/>
                    <a:pt x="172" y="11"/>
                    <a:pt x="172" y="11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69" y="9"/>
                    <a:pt x="170" y="9"/>
                    <a:pt x="170" y="10"/>
                  </a:cubicBezTo>
                  <a:close/>
                  <a:moveTo>
                    <a:pt x="165" y="4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6"/>
                    <a:pt x="167" y="7"/>
                    <a:pt x="167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4" y="5"/>
                    <a:pt x="164" y="5"/>
                    <a:pt x="164" y="4"/>
                  </a:cubicBezTo>
                  <a:cubicBezTo>
                    <a:pt x="165" y="4"/>
                    <a:pt x="165" y="4"/>
                    <a:pt x="165" y="4"/>
                  </a:cubicBezTo>
                  <a:close/>
                  <a:moveTo>
                    <a:pt x="159" y="1"/>
                  </a:moveTo>
                  <a:cubicBezTo>
                    <a:pt x="160" y="1"/>
                    <a:pt x="160" y="1"/>
                    <a:pt x="161" y="2"/>
                  </a:cubicBezTo>
                  <a:cubicBezTo>
                    <a:pt x="161" y="2"/>
                    <a:pt x="162" y="2"/>
                    <a:pt x="162" y="2"/>
                  </a:cubicBezTo>
                  <a:cubicBezTo>
                    <a:pt x="162" y="3"/>
                    <a:pt x="161" y="3"/>
                    <a:pt x="161" y="3"/>
                  </a:cubicBezTo>
                  <a:cubicBezTo>
                    <a:pt x="160" y="3"/>
                    <a:pt x="159" y="3"/>
                    <a:pt x="159" y="3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1"/>
                    <a:pt x="158" y="1"/>
                    <a:pt x="159" y="1"/>
                  </a:cubicBezTo>
                  <a:close/>
                  <a:moveTo>
                    <a:pt x="152" y="1"/>
                  </a:moveTo>
                  <a:cubicBezTo>
                    <a:pt x="152" y="1"/>
                    <a:pt x="153" y="1"/>
                    <a:pt x="154" y="1"/>
                  </a:cubicBezTo>
                  <a:cubicBezTo>
                    <a:pt x="154" y="1"/>
                    <a:pt x="155" y="1"/>
                    <a:pt x="155" y="2"/>
                  </a:cubicBezTo>
                  <a:cubicBezTo>
                    <a:pt x="155" y="2"/>
                    <a:pt x="154" y="2"/>
                    <a:pt x="154" y="2"/>
                  </a:cubicBezTo>
                  <a:cubicBezTo>
                    <a:pt x="153" y="2"/>
                    <a:pt x="153" y="2"/>
                    <a:pt x="152" y="2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1" y="1"/>
                    <a:pt x="151" y="1"/>
                    <a:pt x="152" y="1"/>
                  </a:cubicBezTo>
                  <a:close/>
                  <a:moveTo>
                    <a:pt x="145" y="2"/>
                  </a:moveTo>
                  <a:cubicBezTo>
                    <a:pt x="145" y="2"/>
                    <a:pt x="146" y="2"/>
                    <a:pt x="147" y="2"/>
                  </a:cubicBezTo>
                  <a:cubicBezTo>
                    <a:pt x="147" y="2"/>
                    <a:pt x="148" y="2"/>
                    <a:pt x="148" y="2"/>
                  </a:cubicBezTo>
                  <a:cubicBezTo>
                    <a:pt x="148" y="3"/>
                    <a:pt x="147" y="3"/>
                    <a:pt x="147" y="3"/>
                  </a:cubicBezTo>
                  <a:cubicBezTo>
                    <a:pt x="146" y="3"/>
                    <a:pt x="146" y="3"/>
                    <a:pt x="145" y="4"/>
                  </a:cubicBezTo>
                  <a:cubicBezTo>
                    <a:pt x="145" y="4"/>
                    <a:pt x="144" y="4"/>
                    <a:pt x="144" y="3"/>
                  </a:cubicBezTo>
                  <a:cubicBezTo>
                    <a:pt x="144" y="3"/>
                    <a:pt x="144" y="2"/>
                    <a:pt x="145" y="2"/>
                  </a:cubicBezTo>
                  <a:close/>
                  <a:moveTo>
                    <a:pt x="138" y="4"/>
                  </a:move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1" y="4"/>
                    <a:pt x="141" y="4"/>
                  </a:cubicBezTo>
                  <a:cubicBezTo>
                    <a:pt x="141" y="5"/>
                    <a:pt x="141" y="5"/>
                    <a:pt x="140" y="5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8" y="6"/>
                    <a:pt x="137" y="5"/>
                  </a:cubicBezTo>
                  <a:cubicBezTo>
                    <a:pt x="137" y="5"/>
                    <a:pt x="137" y="5"/>
                    <a:pt x="138" y="4"/>
                  </a:cubicBezTo>
                  <a:close/>
                  <a:moveTo>
                    <a:pt x="131" y="7"/>
                  </a:moveTo>
                  <a:cubicBezTo>
                    <a:pt x="132" y="6"/>
                    <a:pt x="133" y="6"/>
                    <a:pt x="133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3" y="8"/>
                    <a:pt x="132" y="8"/>
                    <a:pt x="132" y="8"/>
                  </a:cubicBezTo>
                  <a:cubicBezTo>
                    <a:pt x="131" y="8"/>
                    <a:pt x="131" y="8"/>
                    <a:pt x="131" y="7"/>
                  </a:cubicBezTo>
                  <a:cubicBezTo>
                    <a:pt x="131" y="7"/>
                    <a:pt x="131" y="7"/>
                    <a:pt x="131" y="7"/>
                  </a:cubicBezTo>
                  <a:close/>
                  <a:moveTo>
                    <a:pt x="124" y="8"/>
                  </a:moveTo>
                  <a:cubicBezTo>
                    <a:pt x="125" y="8"/>
                    <a:pt x="126" y="8"/>
                    <a:pt x="127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5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8"/>
                    <a:pt x="124" y="8"/>
                    <a:pt x="124" y="8"/>
                  </a:cubicBezTo>
                  <a:close/>
                  <a:moveTo>
                    <a:pt x="118" y="7"/>
                  </a:moveTo>
                  <a:cubicBezTo>
                    <a:pt x="118" y="7"/>
                    <a:pt x="119" y="7"/>
                    <a:pt x="120" y="7"/>
                  </a:cubicBezTo>
                  <a:cubicBezTo>
                    <a:pt x="120" y="7"/>
                    <a:pt x="120" y="8"/>
                    <a:pt x="120" y="8"/>
                  </a:cubicBezTo>
                  <a:cubicBezTo>
                    <a:pt x="120" y="9"/>
                    <a:pt x="120" y="9"/>
                    <a:pt x="119" y="9"/>
                  </a:cubicBezTo>
                  <a:cubicBezTo>
                    <a:pt x="119" y="9"/>
                    <a:pt x="118" y="8"/>
                    <a:pt x="117" y="8"/>
                  </a:cubicBezTo>
                  <a:cubicBezTo>
                    <a:pt x="117" y="8"/>
                    <a:pt x="117" y="8"/>
                    <a:pt x="117" y="7"/>
                  </a:cubicBezTo>
                  <a:cubicBezTo>
                    <a:pt x="117" y="7"/>
                    <a:pt x="117" y="7"/>
                    <a:pt x="1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4896" y="1623"/>
              <a:ext cx="344" cy="3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5011" y="1696"/>
              <a:ext cx="125" cy="198"/>
            </a:xfrm>
            <a:custGeom>
              <a:avLst/>
              <a:gdLst>
                <a:gd name="T0" fmla="*/ 4 w 12"/>
                <a:gd name="T1" fmla="*/ 17 h 19"/>
                <a:gd name="T2" fmla="*/ 0 w 12"/>
                <a:gd name="T3" fmla="*/ 12 h 19"/>
                <a:gd name="T4" fmla="*/ 0 w 12"/>
                <a:gd name="T5" fmla="*/ 12 h 19"/>
                <a:gd name="T6" fmla="*/ 0 w 12"/>
                <a:gd name="T7" fmla="*/ 11 h 19"/>
                <a:gd name="T8" fmla="*/ 0 w 12"/>
                <a:gd name="T9" fmla="*/ 11 h 19"/>
                <a:gd name="T10" fmla="*/ 1 w 12"/>
                <a:gd name="T11" fmla="*/ 11 h 19"/>
                <a:gd name="T12" fmla="*/ 1 w 12"/>
                <a:gd name="T13" fmla="*/ 10 h 19"/>
                <a:gd name="T14" fmla="*/ 1 w 12"/>
                <a:gd name="T15" fmla="*/ 9 h 19"/>
                <a:gd name="T16" fmla="*/ 0 w 12"/>
                <a:gd name="T17" fmla="*/ 8 h 19"/>
                <a:gd name="T18" fmla="*/ 0 w 12"/>
                <a:gd name="T19" fmla="*/ 7 h 19"/>
                <a:gd name="T20" fmla="*/ 0 w 12"/>
                <a:gd name="T21" fmla="*/ 7 h 19"/>
                <a:gd name="T22" fmla="*/ 4 w 12"/>
                <a:gd name="T23" fmla="*/ 2 h 19"/>
                <a:gd name="T24" fmla="*/ 10 w 12"/>
                <a:gd name="T25" fmla="*/ 0 h 19"/>
                <a:gd name="T26" fmla="*/ 11 w 12"/>
                <a:gd name="T27" fmla="*/ 1 h 19"/>
                <a:gd name="T28" fmla="*/ 12 w 12"/>
                <a:gd name="T29" fmla="*/ 2 h 19"/>
                <a:gd name="T30" fmla="*/ 12 w 12"/>
                <a:gd name="T31" fmla="*/ 2 h 19"/>
                <a:gd name="T32" fmla="*/ 12 w 12"/>
                <a:gd name="T33" fmla="*/ 2 h 19"/>
                <a:gd name="T34" fmla="*/ 11 w 12"/>
                <a:gd name="T35" fmla="*/ 3 h 19"/>
                <a:gd name="T36" fmla="*/ 11 w 12"/>
                <a:gd name="T37" fmla="*/ 3 h 19"/>
                <a:gd name="T38" fmla="*/ 9 w 12"/>
                <a:gd name="T39" fmla="*/ 2 h 19"/>
                <a:gd name="T40" fmla="*/ 5 w 12"/>
                <a:gd name="T41" fmla="*/ 3 h 19"/>
                <a:gd name="T42" fmla="*/ 8 w 12"/>
                <a:gd name="T43" fmla="*/ 7 h 19"/>
                <a:gd name="T44" fmla="*/ 8 w 12"/>
                <a:gd name="T45" fmla="*/ 7 h 19"/>
                <a:gd name="T46" fmla="*/ 8 w 12"/>
                <a:gd name="T47" fmla="*/ 8 h 19"/>
                <a:gd name="T48" fmla="*/ 3 w 12"/>
                <a:gd name="T49" fmla="*/ 9 h 19"/>
                <a:gd name="T50" fmla="*/ 2 w 12"/>
                <a:gd name="T51" fmla="*/ 10 h 19"/>
                <a:gd name="T52" fmla="*/ 3 w 12"/>
                <a:gd name="T53" fmla="*/ 11 h 19"/>
                <a:gd name="T54" fmla="*/ 8 w 12"/>
                <a:gd name="T55" fmla="*/ 11 h 19"/>
                <a:gd name="T56" fmla="*/ 8 w 12"/>
                <a:gd name="T57" fmla="*/ 12 h 19"/>
                <a:gd name="T58" fmla="*/ 8 w 12"/>
                <a:gd name="T59" fmla="*/ 12 h 19"/>
                <a:gd name="T60" fmla="*/ 5 w 12"/>
                <a:gd name="T61" fmla="*/ 16 h 19"/>
                <a:gd name="T62" fmla="*/ 9 w 12"/>
                <a:gd name="T63" fmla="*/ 17 h 19"/>
                <a:gd name="T64" fmla="*/ 11 w 12"/>
                <a:gd name="T65" fmla="*/ 17 h 19"/>
                <a:gd name="T66" fmla="*/ 12 w 12"/>
                <a:gd name="T67" fmla="*/ 17 h 19"/>
                <a:gd name="T68" fmla="*/ 12 w 12"/>
                <a:gd name="T69" fmla="*/ 17 h 19"/>
                <a:gd name="T70" fmla="*/ 11 w 12"/>
                <a:gd name="T71" fmla="*/ 18 h 19"/>
                <a:gd name="T72" fmla="*/ 8 w 12"/>
                <a:gd name="T7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" h="19">
                  <a:moveTo>
                    <a:pt x="8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2" y="16"/>
                    <a:pt x="1" y="14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2" y="3"/>
                    <a:pt x="4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4"/>
                    <a:pt x="3" y="5"/>
                    <a:pt x="3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9" y="19"/>
                    <a:pt x="9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306" y="1225"/>
              <a:ext cx="825" cy="82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6692" y="1382"/>
              <a:ext cx="251" cy="512"/>
            </a:xfrm>
            <a:custGeom>
              <a:avLst/>
              <a:gdLst>
                <a:gd name="T0" fmla="*/ 17 w 24"/>
                <a:gd name="T1" fmla="*/ 0 h 49"/>
                <a:gd name="T2" fmla="*/ 24 w 24"/>
                <a:gd name="T3" fmla="*/ 11 h 49"/>
                <a:gd name="T4" fmla="*/ 17 w 24"/>
                <a:gd name="T5" fmla="*/ 22 h 49"/>
                <a:gd name="T6" fmla="*/ 17 w 24"/>
                <a:gd name="T7" fmla="*/ 45 h 49"/>
                <a:gd name="T8" fmla="*/ 12 w 24"/>
                <a:gd name="T9" fmla="*/ 49 h 49"/>
                <a:gd name="T10" fmla="*/ 12 w 24"/>
                <a:gd name="T11" fmla="*/ 49 h 49"/>
                <a:gd name="T12" fmla="*/ 7 w 24"/>
                <a:gd name="T13" fmla="*/ 45 h 49"/>
                <a:gd name="T14" fmla="*/ 7 w 24"/>
                <a:gd name="T15" fmla="*/ 22 h 49"/>
                <a:gd name="T16" fmla="*/ 0 w 24"/>
                <a:gd name="T17" fmla="*/ 11 h 49"/>
                <a:gd name="T18" fmla="*/ 7 w 24"/>
                <a:gd name="T19" fmla="*/ 0 h 49"/>
                <a:gd name="T20" fmla="*/ 7 w 24"/>
                <a:gd name="T21" fmla="*/ 10 h 49"/>
                <a:gd name="T22" fmla="*/ 12 w 24"/>
                <a:gd name="T23" fmla="*/ 14 h 49"/>
                <a:gd name="T24" fmla="*/ 17 w 24"/>
                <a:gd name="T25" fmla="*/ 10 h 49"/>
                <a:gd name="T26" fmla="*/ 17 w 24"/>
                <a:gd name="T27" fmla="*/ 0 h 49"/>
                <a:gd name="T28" fmla="*/ 12 w 24"/>
                <a:gd name="T29" fmla="*/ 42 h 49"/>
                <a:gd name="T30" fmla="*/ 14 w 24"/>
                <a:gd name="T31" fmla="*/ 44 h 49"/>
                <a:gd name="T32" fmla="*/ 12 w 24"/>
                <a:gd name="T33" fmla="*/ 46 h 49"/>
                <a:gd name="T34" fmla="*/ 10 w 24"/>
                <a:gd name="T35" fmla="*/ 44 h 49"/>
                <a:gd name="T36" fmla="*/ 12 w 24"/>
                <a:gd name="T37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49">
                  <a:moveTo>
                    <a:pt x="17" y="0"/>
                  </a:moveTo>
                  <a:cubicBezTo>
                    <a:pt x="21" y="2"/>
                    <a:pt x="24" y="6"/>
                    <a:pt x="24" y="11"/>
                  </a:cubicBezTo>
                  <a:cubicBezTo>
                    <a:pt x="24" y="16"/>
                    <a:pt x="21" y="20"/>
                    <a:pt x="17" y="2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7"/>
                    <a:pt x="15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7" y="47"/>
                    <a:pt x="7" y="4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0"/>
                    <a:pt x="0" y="16"/>
                    <a:pt x="0" y="11"/>
                  </a:cubicBezTo>
                  <a:cubicBezTo>
                    <a:pt x="0" y="6"/>
                    <a:pt x="3" y="2"/>
                    <a:pt x="7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7" y="10"/>
                    <a:pt x="17" y="10"/>
                    <a:pt x="17" y="10"/>
                  </a:cubicBezTo>
                  <a:lnTo>
                    <a:pt x="17" y="0"/>
                  </a:lnTo>
                  <a:close/>
                  <a:moveTo>
                    <a:pt x="12" y="42"/>
                  </a:moveTo>
                  <a:cubicBezTo>
                    <a:pt x="13" y="42"/>
                    <a:pt x="14" y="43"/>
                    <a:pt x="14" y="44"/>
                  </a:cubicBezTo>
                  <a:cubicBezTo>
                    <a:pt x="14" y="45"/>
                    <a:pt x="13" y="46"/>
                    <a:pt x="12" y="46"/>
                  </a:cubicBezTo>
                  <a:cubicBezTo>
                    <a:pt x="11" y="46"/>
                    <a:pt x="10" y="45"/>
                    <a:pt x="10" y="44"/>
                  </a:cubicBezTo>
                  <a:cubicBezTo>
                    <a:pt x="10" y="43"/>
                    <a:pt x="11" y="42"/>
                    <a:pt x="12" y="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6515" y="1685"/>
              <a:ext cx="104" cy="209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16 h 20"/>
                <a:gd name="T4" fmla="*/ 5 w 10"/>
                <a:gd name="T5" fmla="*/ 20 h 20"/>
                <a:gd name="T6" fmla="*/ 5 w 10"/>
                <a:gd name="T7" fmla="*/ 20 h 20"/>
                <a:gd name="T8" fmla="*/ 0 w 10"/>
                <a:gd name="T9" fmla="*/ 16 h 20"/>
                <a:gd name="T10" fmla="*/ 0 w 10"/>
                <a:gd name="T11" fmla="*/ 0 h 20"/>
                <a:gd name="T12" fmla="*/ 10 w 1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8"/>
                    <a:pt x="7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18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6483" y="1643"/>
              <a:ext cx="157" cy="42"/>
            </a:xfrm>
            <a:prstGeom prst="rect">
              <a:avLst/>
            </a:pr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6546" y="1508"/>
              <a:ext cx="42" cy="135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6504" y="1382"/>
              <a:ext cx="125" cy="126"/>
            </a:xfrm>
            <a:custGeom>
              <a:avLst/>
              <a:gdLst>
                <a:gd name="T0" fmla="*/ 63 w 125"/>
                <a:gd name="T1" fmla="*/ 126 h 126"/>
                <a:gd name="T2" fmla="*/ 42 w 125"/>
                <a:gd name="T3" fmla="*/ 126 h 126"/>
                <a:gd name="T4" fmla="*/ 0 w 125"/>
                <a:gd name="T5" fmla="*/ 73 h 126"/>
                <a:gd name="T6" fmla="*/ 42 w 125"/>
                <a:gd name="T7" fmla="*/ 0 h 126"/>
                <a:gd name="T8" fmla="*/ 63 w 125"/>
                <a:gd name="T9" fmla="*/ 0 h 126"/>
                <a:gd name="T10" fmla="*/ 84 w 125"/>
                <a:gd name="T11" fmla="*/ 0 h 126"/>
                <a:gd name="T12" fmla="*/ 125 w 125"/>
                <a:gd name="T13" fmla="*/ 73 h 126"/>
                <a:gd name="T14" fmla="*/ 84 w 125"/>
                <a:gd name="T15" fmla="*/ 126 h 126"/>
                <a:gd name="T16" fmla="*/ 63 w 125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26">
                  <a:moveTo>
                    <a:pt x="63" y="126"/>
                  </a:moveTo>
                  <a:lnTo>
                    <a:pt x="42" y="126"/>
                  </a:lnTo>
                  <a:lnTo>
                    <a:pt x="0" y="73"/>
                  </a:lnTo>
                  <a:lnTo>
                    <a:pt x="42" y="0"/>
                  </a:lnTo>
                  <a:lnTo>
                    <a:pt x="63" y="0"/>
                  </a:lnTo>
                  <a:lnTo>
                    <a:pt x="84" y="0"/>
                  </a:lnTo>
                  <a:lnTo>
                    <a:pt x="125" y="73"/>
                  </a:lnTo>
                  <a:lnTo>
                    <a:pt x="84" y="126"/>
                  </a:lnTo>
                  <a:lnTo>
                    <a:pt x="63" y="12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6744" y="2250"/>
              <a:ext cx="627" cy="627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6880" y="2375"/>
              <a:ext cx="366" cy="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6901" y="2407"/>
              <a:ext cx="313" cy="303"/>
            </a:xfrm>
            <a:custGeom>
              <a:avLst/>
              <a:gdLst>
                <a:gd name="T0" fmla="*/ 15 w 30"/>
                <a:gd name="T1" fmla="*/ 0 h 29"/>
                <a:gd name="T2" fmla="*/ 26 w 30"/>
                <a:gd name="T3" fmla="*/ 4 h 29"/>
                <a:gd name="T4" fmla="*/ 30 w 30"/>
                <a:gd name="T5" fmla="*/ 15 h 29"/>
                <a:gd name="T6" fmla="*/ 26 w 30"/>
                <a:gd name="T7" fmla="*/ 25 h 29"/>
                <a:gd name="T8" fmla="*/ 15 w 30"/>
                <a:gd name="T9" fmla="*/ 29 h 29"/>
                <a:gd name="T10" fmla="*/ 5 w 30"/>
                <a:gd name="T11" fmla="*/ 25 h 29"/>
                <a:gd name="T12" fmla="*/ 0 w 30"/>
                <a:gd name="T13" fmla="*/ 15 h 29"/>
                <a:gd name="T14" fmla="*/ 5 w 30"/>
                <a:gd name="T15" fmla="*/ 4 h 29"/>
                <a:gd name="T16" fmla="*/ 15 w 30"/>
                <a:gd name="T17" fmla="*/ 0 h 29"/>
                <a:gd name="T18" fmla="*/ 25 w 30"/>
                <a:gd name="T19" fmla="*/ 5 h 29"/>
                <a:gd name="T20" fmla="*/ 15 w 30"/>
                <a:gd name="T21" fmla="*/ 1 h 29"/>
                <a:gd name="T22" fmla="*/ 5 w 30"/>
                <a:gd name="T23" fmla="*/ 5 h 29"/>
                <a:gd name="T24" fmla="*/ 1 w 30"/>
                <a:gd name="T25" fmla="*/ 15 h 29"/>
                <a:gd name="T26" fmla="*/ 5 w 30"/>
                <a:gd name="T27" fmla="*/ 25 h 29"/>
                <a:gd name="T28" fmla="*/ 15 w 30"/>
                <a:gd name="T29" fmla="*/ 29 h 29"/>
                <a:gd name="T30" fmla="*/ 25 w 30"/>
                <a:gd name="T31" fmla="*/ 25 h 29"/>
                <a:gd name="T32" fmla="*/ 29 w 30"/>
                <a:gd name="T33" fmla="*/ 15 h 29"/>
                <a:gd name="T34" fmla="*/ 25 w 30"/>
                <a:gd name="T35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5" y="0"/>
                  </a:moveTo>
                  <a:cubicBezTo>
                    <a:pt x="19" y="0"/>
                    <a:pt x="23" y="2"/>
                    <a:pt x="26" y="4"/>
                  </a:cubicBezTo>
                  <a:cubicBezTo>
                    <a:pt x="28" y="7"/>
                    <a:pt x="30" y="11"/>
                    <a:pt x="30" y="15"/>
                  </a:cubicBezTo>
                  <a:cubicBezTo>
                    <a:pt x="30" y="19"/>
                    <a:pt x="28" y="22"/>
                    <a:pt x="26" y="25"/>
                  </a:cubicBezTo>
                  <a:cubicBezTo>
                    <a:pt x="23" y="28"/>
                    <a:pt x="19" y="29"/>
                    <a:pt x="15" y="29"/>
                  </a:cubicBezTo>
                  <a:cubicBezTo>
                    <a:pt x="11" y="29"/>
                    <a:pt x="7" y="28"/>
                    <a:pt x="5" y="25"/>
                  </a:cubicBezTo>
                  <a:cubicBezTo>
                    <a:pt x="2" y="22"/>
                    <a:pt x="0" y="19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7" y="2"/>
                    <a:pt x="11" y="0"/>
                    <a:pt x="15" y="0"/>
                  </a:cubicBezTo>
                  <a:close/>
                  <a:moveTo>
                    <a:pt x="25" y="5"/>
                  </a:moveTo>
                  <a:cubicBezTo>
                    <a:pt x="22" y="2"/>
                    <a:pt x="19" y="1"/>
                    <a:pt x="15" y="1"/>
                  </a:cubicBezTo>
                  <a:cubicBezTo>
                    <a:pt x="11" y="1"/>
                    <a:pt x="8" y="2"/>
                    <a:pt x="5" y="5"/>
                  </a:cubicBezTo>
                  <a:cubicBezTo>
                    <a:pt x="3" y="7"/>
                    <a:pt x="1" y="11"/>
                    <a:pt x="1" y="15"/>
                  </a:cubicBezTo>
                  <a:cubicBezTo>
                    <a:pt x="1" y="19"/>
                    <a:pt x="3" y="22"/>
                    <a:pt x="5" y="25"/>
                  </a:cubicBezTo>
                  <a:cubicBezTo>
                    <a:pt x="8" y="27"/>
                    <a:pt x="11" y="29"/>
                    <a:pt x="15" y="29"/>
                  </a:cubicBezTo>
                  <a:cubicBezTo>
                    <a:pt x="19" y="29"/>
                    <a:pt x="22" y="27"/>
                    <a:pt x="25" y="25"/>
                  </a:cubicBezTo>
                  <a:cubicBezTo>
                    <a:pt x="27" y="22"/>
                    <a:pt x="29" y="19"/>
                    <a:pt x="29" y="15"/>
                  </a:cubicBezTo>
                  <a:cubicBezTo>
                    <a:pt x="29" y="11"/>
                    <a:pt x="27" y="7"/>
                    <a:pt x="25" y="5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7005" y="2459"/>
              <a:ext cx="63" cy="146"/>
            </a:xfrm>
            <a:custGeom>
              <a:avLst/>
              <a:gdLst>
                <a:gd name="T0" fmla="*/ 1 w 6"/>
                <a:gd name="T1" fmla="*/ 14 h 14"/>
                <a:gd name="T2" fmla="*/ 0 w 6"/>
                <a:gd name="T3" fmla="*/ 13 h 14"/>
                <a:gd name="T4" fmla="*/ 0 w 6"/>
                <a:gd name="T5" fmla="*/ 13 h 14"/>
                <a:gd name="T6" fmla="*/ 5 w 6"/>
                <a:gd name="T7" fmla="*/ 10 h 14"/>
                <a:gd name="T8" fmla="*/ 5 w 6"/>
                <a:gd name="T9" fmla="*/ 1 h 14"/>
                <a:gd name="T10" fmla="*/ 6 w 6"/>
                <a:gd name="T11" fmla="*/ 0 h 14"/>
                <a:gd name="T12" fmla="*/ 6 w 6"/>
                <a:gd name="T13" fmla="*/ 1 h 14"/>
                <a:gd name="T14" fmla="*/ 6 w 6"/>
                <a:gd name="T15" fmla="*/ 10 h 14"/>
                <a:gd name="T16" fmla="*/ 6 w 6"/>
                <a:gd name="T17" fmla="*/ 10 h 14"/>
                <a:gd name="T18" fmla="*/ 1 w 6"/>
                <a:gd name="T19" fmla="*/ 13 h 14"/>
                <a:gd name="T20" fmla="*/ 1 w 6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1" y="14"/>
                  </a:move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4457" y="2093"/>
              <a:ext cx="689" cy="680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4655" y="2250"/>
              <a:ext cx="126" cy="125"/>
            </a:xfrm>
            <a:custGeom>
              <a:avLst/>
              <a:gdLst>
                <a:gd name="T0" fmla="*/ 12 w 12"/>
                <a:gd name="T1" fmla="*/ 11 h 12"/>
                <a:gd name="T2" fmla="*/ 1 w 12"/>
                <a:gd name="T3" fmla="*/ 0 h 12"/>
                <a:gd name="T4" fmla="*/ 0 w 12"/>
                <a:gd name="T5" fmla="*/ 0 h 12"/>
                <a:gd name="T6" fmla="*/ 0 w 12"/>
                <a:gd name="T7" fmla="*/ 1 h 12"/>
                <a:gd name="T8" fmla="*/ 11 w 12"/>
                <a:gd name="T9" fmla="*/ 12 h 12"/>
                <a:gd name="T10" fmla="*/ 12 w 12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4823" y="2250"/>
              <a:ext cx="135" cy="125"/>
            </a:xfrm>
            <a:custGeom>
              <a:avLst/>
              <a:gdLst>
                <a:gd name="T0" fmla="*/ 12 w 13"/>
                <a:gd name="T1" fmla="*/ 0 h 12"/>
                <a:gd name="T2" fmla="*/ 12 w 13"/>
                <a:gd name="T3" fmla="*/ 0 h 12"/>
                <a:gd name="T4" fmla="*/ 0 w 13"/>
                <a:gd name="T5" fmla="*/ 11 h 12"/>
                <a:gd name="T6" fmla="*/ 1 w 13"/>
                <a:gd name="T7" fmla="*/ 12 h 12"/>
                <a:gd name="T8" fmla="*/ 12 w 13"/>
                <a:gd name="T9" fmla="*/ 1 h 12"/>
                <a:gd name="T10" fmla="*/ 12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4760" y="2355"/>
              <a:ext cx="83" cy="52"/>
            </a:xfrm>
            <a:custGeom>
              <a:avLst/>
              <a:gdLst>
                <a:gd name="T0" fmla="*/ 7 w 8"/>
                <a:gd name="T1" fmla="*/ 5 h 5"/>
                <a:gd name="T2" fmla="*/ 1 w 8"/>
                <a:gd name="T3" fmla="*/ 5 h 5"/>
                <a:gd name="T4" fmla="*/ 0 w 8"/>
                <a:gd name="T5" fmla="*/ 4 h 5"/>
                <a:gd name="T6" fmla="*/ 4 w 8"/>
                <a:gd name="T7" fmla="*/ 0 h 5"/>
                <a:gd name="T8" fmla="*/ 8 w 8"/>
                <a:gd name="T9" fmla="*/ 4 h 5"/>
                <a:gd name="T10" fmla="*/ 7 w 8"/>
                <a:gd name="T11" fmla="*/ 5 h 5"/>
                <a:gd name="T12" fmla="*/ 1 w 8"/>
                <a:gd name="T13" fmla="*/ 4 h 5"/>
                <a:gd name="T14" fmla="*/ 1 w 8"/>
                <a:gd name="T15" fmla="*/ 4 h 5"/>
                <a:gd name="T16" fmla="*/ 7 w 8"/>
                <a:gd name="T17" fmla="*/ 4 h 5"/>
                <a:gd name="T18" fmla="*/ 4 w 8"/>
                <a:gd name="T19" fmla="*/ 1 h 5"/>
                <a:gd name="T20" fmla="*/ 1 w 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7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5"/>
                    <a:pt x="7" y="5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3" y="1"/>
                    <a:pt x="2" y="2"/>
                    <a:pt x="1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614" y="2396"/>
              <a:ext cx="386" cy="23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635" y="2417"/>
              <a:ext cx="334" cy="17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4676" y="2459"/>
              <a:ext cx="84" cy="42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3 h 4"/>
                <a:gd name="T6" fmla="*/ 7 w 8"/>
                <a:gd name="T7" fmla="*/ 0 h 4"/>
                <a:gd name="T8" fmla="*/ 8 w 8"/>
                <a:gd name="T9" fmla="*/ 0 h 4"/>
                <a:gd name="T10" fmla="*/ 8 w 8"/>
                <a:gd name="T11" fmla="*/ 1 h 4"/>
                <a:gd name="T12" fmla="*/ 1 w 8"/>
                <a:gd name="T13" fmla="*/ 4 h 4"/>
                <a:gd name="T14" fmla="*/ 0 w 8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4687" y="2470"/>
              <a:ext cx="167" cy="83"/>
            </a:xfrm>
            <a:custGeom>
              <a:avLst/>
              <a:gdLst>
                <a:gd name="T0" fmla="*/ 1 w 16"/>
                <a:gd name="T1" fmla="*/ 8 h 8"/>
                <a:gd name="T2" fmla="*/ 0 w 16"/>
                <a:gd name="T3" fmla="*/ 8 h 8"/>
                <a:gd name="T4" fmla="*/ 0 w 16"/>
                <a:gd name="T5" fmla="*/ 7 h 8"/>
                <a:gd name="T6" fmla="*/ 15 w 16"/>
                <a:gd name="T7" fmla="*/ 0 h 8"/>
                <a:gd name="T8" fmla="*/ 15 w 16"/>
                <a:gd name="T9" fmla="*/ 0 h 8"/>
                <a:gd name="T10" fmla="*/ 15 w 16"/>
                <a:gd name="T11" fmla="*/ 1 h 8"/>
                <a:gd name="T12" fmla="*/ 1 w 16"/>
                <a:gd name="T13" fmla="*/ 8 h 8"/>
                <a:gd name="T14" fmla="*/ 1 w 16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5387" y="1162"/>
              <a:ext cx="626" cy="628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5533" y="1351"/>
              <a:ext cx="334" cy="282"/>
            </a:xfrm>
            <a:custGeom>
              <a:avLst/>
              <a:gdLst>
                <a:gd name="T0" fmla="*/ 30 w 32"/>
                <a:gd name="T1" fmla="*/ 27 h 27"/>
                <a:gd name="T2" fmla="*/ 2 w 32"/>
                <a:gd name="T3" fmla="*/ 27 h 27"/>
                <a:gd name="T4" fmla="*/ 0 w 32"/>
                <a:gd name="T5" fmla="*/ 25 h 27"/>
                <a:gd name="T6" fmla="*/ 0 w 32"/>
                <a:gd name="T7" fmla="*/ 2 h 27"/>
                <a:gd name="T8" fmla="*/ 2 w 32"/>
                <a:gd name="T9" fmla="*/ 0 h 27"/>
                <a:gd name="T10" fmla="*/ 30 w 32"/>
                <a:gd name="T11" fmla="*/ 0 h 27"/>
                <a:gd name="T12" fmla="*/ 32 w 32"/>
                <a:gd name="T13" fmla="*/ 2 h 27"/>
                <a:gd name="T14" fmla="*/ 32 w 32"/>
                <a:gd name="T15" fmla="*/ 25 h 27"/>
                <a:gd name="T16" fmla="*/ 30 w 32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30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7"/>
                    <a:pt x="30" y="27"/>
                  </a:cubicBezTo>
                  <a:close/>
                </a:path>
              </a:pathLst>
            </a:custGeom>
            <a:solidFill>
              <a:srgbClr val="FF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5564" y="1413"/>
              <a:ext cx="272" cy="189"/>
            </a:xfrm>
            <a:custGeom>
              <a:avLst/>
              <a:gdLst>
                <a:gd name="T0" fmla="*/ 25 w 26"/>
                <a:gd name="T1" fmla="*/ 18 h 18"/>
                <a:gd name="T2" fmla="*/ 1 w 26"/>
                <a:gd name="T3" fmla="*/ 18 h 18"/>
                <a:gd name="T4" fmla="*/ 0 w 26"/>
                <a:gd name="T5" fmla="*/ 17 h 18"/>
                <a:gd name="T6" fmla="*/ 0 w 26"/>
                <a:gd name="T7" fmla="*/ 1 h 18"/>
                <a:gd name="T8" fmla="*/ 1 w 26"/>
                <a:gd name="T9" fmla="*/ 0 h 18"/>
                <a:gd name="T10" fmla="*/ 25 w 26"/>
                <a:gd name="T11" fmla="*/ 0 h 18"/>
                <a:gd name="T12" fmla="*/ 26 w 26"/>
                <a:gd name="T13" fmla="*/ 1 h 18"/>
                <a:gd name="T14" fmla="*/ 26 w 26"/>
                <a:gd name="T15" fmla="*/ 17 h 18"/>
                <a:gd name="T16" fmla="*/ 25 w 26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5773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5606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5606" y="1455"/>
              <a:ext cx="94" cy="115"/>
            </a:xfrm>
            <a:custGeom>
              <a:avLst/>
              <a:gdLst>
                <a:gd name="T0" fmla="*/ 3 w 9"/>
                <a:gd name="T1" fmla="*/ 3 h 11"/>
                <a:gd name="T2" fmla="*/ 1 w 9"/>
                <a:gd name="T3" fmla="*/ 3 h 11"/>
                <a:gd name="T4" fmla="*/ 1 w 9"/>
                <a:gd name="T5" fmla="*/ 2 h 11"/>
                <a:gd name="T6" fmla="*/ 2 w 9"/>
                <a:gd name="T7" fmla="*/ 0 h 11"/>
                <a:gd name="T8" fmla="*/ 5 w 9"/>
                <a:gd name="T9" fmla="*/ 0 h 11"/>
                <a:gd name="T10" fmla="*/ 8 w 9"/>
                <a:gd name="T11" fmla="*/ 0 h 11"/>
                <a:gd name="T12" fmla="*/ 9 w 9"/>
                <a:gd name="T13" fmla="*/ 2 h 11"/>
                <a:gd name="T14" fmla="*/ 8 w 9"/>
                <a:gd name="T15" fmla="*/ 4 h 11"/>
                <a:gd name="T16" fmla="*/ 8 w 9"/>
                <a:gd name="T17" fmla="*/ 4 h 11"/>
                <a:gd name="T18" fmla="*/ 8 w 9"/>
                <a:gd name="T19" fmla="*/ 5 h 11"/>
                <a:gd name="T20" fmla="*/ 8 w 9"/>
                <a:gd name="T21" fmla="*/ 5 h 11"/>
                <a:gd name="T22" fmla="*/ 9 w 9"/>
                <a:gd name="T23" fmla="*/ 6 h 11"/>
                <a:gd name="T24" fmla="*/ 9 w 9"/>
                <a:gd name="T25" fmla="*/ 7 h 11"/>
                <a:gd name="T26" fmla="*/ 9 w 9"/>
                <a:gd name="T27" fmla="*/ 9 h 11"/>
                <a:gd name="T28" fmla="*/ 7 w 9"/>
                <a:gd name="T29" fmla="*/ 11 h 11"/>
                <a:gd name="T30" fmla="*/ 5 w 9"/>
                <a:gd name="T31" fmla="*/ 11 h 11"/>
                <a:gd name="T32" fmla="*/ 3 w 9"/>
                <a:gd name="T33" fmla="*/ 11 h 11"/>
                <a:gd name="T34" fmla="*/ 1 w 9"/>
                <a:gd name="T35" fmla="*/ 10 h 11"/>
                <a:gd name="T36" fmla="*/ 0 w 9"/>
                <a:gd name="T37" fmla="*/ 9 h 11"/>
                <a:gd name="T38" fmla="*/ 1 w 9"/>
                <a:gd name="T39" fmla="*/ 8 h 11"/>
                <a:gd name="T40" fmla="*/ 3 w 9"/>
                <a:gd name="T41" fmla="*/ 8 h 11"/>
                <a:gd name="T42" fmla="*/ 3 w 9"/>
                <a:gd name="T43" fmla="*/ 8 h 11"/>
                <a:gd name="T44" fmla="*/ 4 w 9"/>
                <a:gd name="T45" fmla="*/ 9 h 11"/>
                <a:gd name="T46" fmla="*/ 5 w 9"/>
                <a:gd name="T47" fmla="*/ 9 h 11"/>
                <a:gd name="T48" fmla="*/ 6 w 9"/>
                <a:gd name="T49" fmla="*/ 9 h 11"/>
                <a:gd name="T50" fmla="*/ 6 w 9"/>
                <a:gd name="T51" fmla="*/ 8 h 11"/>
                <a:gd name="T52" fmla="*/ 6 w 9"/>
                <a:gd name="T53" fmla="*/ 6 h 11"/>
                <a:gd name="T54" fmla="*/ 5 w 9"/>
                <a:gd name="T55" fmla="*/ 6 h 11"/>
                <a:gd name="T56" fmla="*/ 4 w 9"/>
                <a:gd name="T57" fmla="*/ 6 h 11"/>
                <a:gd name="T58" fmla="*/ 4 w 9"/>
                <a:gd name="T59" fmla="*/ 5 h 11"/>
                <a:gd name="T60" fmla="*/ 4 w 9"/>
                <a:gd name="T61" fmla="*/ 5 h 11"/>
                <a:gd name="T62" fmla="*/ 4 w 9"/>
                <a:gd name="T63" fmla="*/ 4 h 11"/>
                <a:gd name="T64" fmla="*/ 4 w 9"/>
                <a:gd name="T65" fmla="*/ 4 h 11"/>
                <a:gd name="T66" fmla="*/ 5 w 9"/>
                <a:gd name="T67" fmla="*/ 4 h 11"/>
                <a:gd name="T68" fmla="*/ 6 w 9"/>
                <a:gd name="T69" fmla="*/ 3 h 11"/>
                <a:gd name="T70" fmla="*/ 5 w 9"/>
                <a:gd name="T71" fmla="*/ 2 h 11"/>
                <a:gd name="T72" fmla="*/ 5 w 9"/>
                <a:gd name="T73" fmla="*/ 1 h 11"/>
                <a:gd name="T74" fmla="*/ 4 w 9"/>
                <a:gd name="T75" fmla="*/ 2 h 11"/>
                <a:gd name="T76" fmla="*/ 3 w 9"/>
                <a:gd name="T77" fmla="*/ 2 h 11"/>
                <a:gd name="T78" fmla="*/ 3 w 9"/>
                <a:gd name="T7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" h="11">
                  <a:moveTo>
                    <a:pt x="3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8" y="10"/>
                    <a:pt x="7" y="11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5721" y="1455"/>
              <a:ext cx="62" cy="115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10 h 11"/>
                <a:gd name="T4" fmla="*/ 5 w 6"/>
                <a:gd name="T5" fmla="*/ 11 h 11"/>
                <a:gd name="T6" fmla="*/ 4 w 6"/>
                <a:gd name="T7" fmla="*/ 11 h 11"/>
                <a:gd name="T8" fmla="*/ 3 w 6"/>
                <a:gd name="T9" fmla="*/ 10 h 11"/>
                <a:gd name="T10" fmla="*/ 3 w 6"/>
                <a:gd name="T11" fmla="*/ 4 h 11"/>
                <a:gd name="T12" fmla="*/ 2 w 6"/>
                <a:gd name="T13" fmla="*/ 4 h 11"/>
                <a:gd name="T14" fmla="*/ 2 w 6"/>
                <a:gd name="T15" fmla="*/ 4 h 11"/>
                <a:gd name="T16" fmla="*/ 0 w 6"/>
                <a:gd name="T17" fmla="*/ 5 h 11"/>
                <a:gd name="T18" fmla="*/ 0 w 6"/>
                <a:gd name="T19" fmla="*/ 4 h 11"/>
                <a:gd name="T20" fmla="*/ 0 w 6"/>
                <a:gd name="T21" fmla="*/ 3 h 11"/>
                <a:gd name="T22" fmla="*/ 0 w 6"/>
                <a:gd name="T23" fmla="*/ 2 h 11"/>
                <a:gd name="T24" fmla="*/ 2 w 6"/>
                <a:gd name="T25" fmla="*/ 1 h 11"/>
                <a:gd name="T26" fmla="*/ 3 w 6"/>
                <a:gd name="T27" fmla="*/ 0 h 11"/>
                <a:gd name="T28" fmla="*/ 4 w 6"/>
                <a:gd name="T29" fmla="*/ 0 h 11"/>
                <a:gd name="T30" fmla="*/ 5 w 6"/>
                <a:gd name="T31" fmla="*/ 0 h 11"/>
                <a:gd name="T32" fmla="*/ 6 w 6"/>
                <a:gd name="T3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4917" y="3076"/>
              <a:ext cx="1921" cy="1265"/>
            </a:xfrm>
            <a:custGeom>
              <a:avLst/>
              <a:gdLst>
                <a:gd name="T0" fmla="*/ 183 w 184"/>
                <a:gd name="T1" fmla="*/ 106 h 121"/>
                <a:gd name="T2" fmla="*/ 168 w 184"/>
                <a:gd name="T3" fmla="*/ 30 h 121"/>
                <a:gd name="T4" fmla="*/ 121 w 184"/>
                <a:gd name="T5" fmla="*/ 8 h 121"/>
                <a:gd name="T6" fmla="*/ 114 w 184"/>
                <a:gd name="T7" fmla="*/ 0 h 121"/>
                <a:gd name="T8" fmla="*/ 96 w 184"/>
                <a:gd name="T9" fmla="*/ 11 h 121"/>
                <a:gd name="T10" fmla="*/ 77 w 184"/>
                <a:gd name="T11" fmla="*/ 0 h 121"/>
                <a:gd name="T12" fmla="*/ 70 w 184"/>
                <a:gd name="T13" fmla="*/ 8 h 121"/>
                <a:gd name="T14" fmla="*/ 22 w 184"/>
                <a:gd name="T15" fmla="*/ 29 h 121"/>
                <a:gd name="T16" fmla="*/ 2 w 184"/>
                <a:gd name="T17" fmla="*/ 95 h 121"/>
                <a:gd name="T18" fmla="*/ 9 w 184"/>
                <a:gd name="T19" fmla="*/ 110 h 121"/>
                <a:gd name="T20" fmla="*/ 24 w 184"/>
                <a:gd name="T21" fmla="*/ 102 h 121"/>
                <a:gd name="T22" fmla="*/ 36 w 184"/>
                <a:gd name="T23" fmla="*/ 63 h 121"/>
                <a:gd name="T24" fmla="*/ 51 w 184"/>
                <a:gd name="T25" fmla="*/ 119 h 121"/>
                <a:gd name="T26" fmla="*/ 96 w 184"/>
                <a:gd name="T27" fmla="*/ 119 h 121"/>
                <a:gd name="T28" fmla="*/ 140 w 184"/>
                <a:gd name="T29" fmla="*/ 119 h 121"/>
                <a:gd name="T30" fmla="*/ 153 w 184"/>
                <a:gd name="T31" fmla="*/ 72 h 121"/>
                <a:gd name="T32" fmla="*/ 160 w 184"/>
                <a:gd name="T33" fmla="*/ 111 h 121"/>
                <a:gd name="T34" fmla="*/ 174 w 184"/>
                <a:gd name="T35" fmla="*/ 120 h 121"/>
                <a:gd name="T36" fmla="*/ 183 w 184"/>
                <a:gd name="T37" fmla="*/ 10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121">
                  <a:moveTo>
                    <a:pt x="183" y="106"/>
                  </a:moveTo>
                  <a:cubicBezTo>
                    <a:pt x="168" y="30"/>
                    <a:pt x="168" y="30"/>
                    <a:pt x="168" y="30"/>
                  </a:cubicBezTo>
                  <a:cubicBezTo>
                    <a:pt x="166" y="18"/>
                    <a:pt x="132" y="12"/>
                    <a:pt x="121" y="8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0" y="11"/>
                    <a:pt x="26" y="18"/>
                    <a:pt x="22" y="29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0" y="101"/>
                    <a:pt x="3" y="108"/>
                    <a:pt x="9" y="110"/>
                  </a:cubicBezTo>
                  <a:cubicBezTo>
                    <a:pt x="15" y="111"/>
                    <a:pt x="22" y="108"/>
                    <a:pt x="24" y="102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2" y="117"/>
                    <a:pt x="168" y="121"/>
                    <a:pt x="174" y="120"/>
                  </a:cubicBezTo>
                  <a:cubicBezTo>
                    <a:pt x="180" y="119"/>
                    <a:pt x="184" y="112"/>
                    <a:pt x="183" y="106"/>
                  </a:cubicBez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5888" y="3170"/>
              <a:ext cx="52" cy="1150"/>
            </a:xfrm>
            <a:custGeom>
              <a:avLst/>
              <a:gdLst>
                <a:gd name="T0" fmla="*/ 52 w 52"/>
                <a:gd name="T1" fmla="*/ 0 h 1150"/>
                <a:gd name="T2" fmla="*/ 52 w 52"/>
                <a:gd name="T3" fmla="*/ 0 h 1150"/>
                <a:gd name="T4" fmla="*/ 31 w 52"/>
                <a:gd name="T5" fmla="*/ 31 h 1150"/>
                <a:gd name="T6" fmla="*/ 0 w 52"/>
                <a:gd name="T7" fmla="*/ 0 h 1150"/>
                <a:gd name="T8" fmla="*/ 0 w 52"/>
                <a:gd name="T9" fmla="*/ 1150 h 1150"/>
                <a:gd name="T10" fmla="*/ 31 w 52"/>
                <a:gd name="T11" fmla="*/ 1150 h 1150"/>
                <a:gd name="T12" fmla="*/ 52 w 52"/>
                <a:gd name="T13" fmla="*/ 1150 h 1150"/>
                <a:gd name="T14" fmla="*/ 52 w 52"/>
                <a:gd name="T15" fmla="*/ 0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150">
                  <a:moveTo>
                    <a:pt x="52" y="0"/>
                  </a:moveTo>
                  <a:lnTo>
                    <a:pt x="52" y="0"/>
                  </a:lnTo>
                  <a:lnTo>
                    <a:pt x="31" y="31"/>
                  </a:lnTo>
                  <a:lnTo>
                    <a:pt x="0" y="0"/>
                  </a:lnTo>
                  <a:lnTo>
                    <a:pt x="0" y="1150"/>
                  </a:lnTo>
                  <a:lnTo>
                    <a:pt x="31" y="1150"/>
                  </a:lnTo>
                  <a:lnTo>
                    <a:pt x="52" y="115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5658" y="2909"/>
              <a:ext cx="522" cy="282"/>
            </a:xfrm>
            <a:custGeom>
              <a:avLst/>
              <a:gdLst>
                <a:gd name="T0" fmla="*/ 63 w 522"/>
                <a:gd name="T1" fmla="*/ 0 h 282"/>
                <a:gd name="T2" fmla="*/ 449 w 522"/>
                <a:gd name="T3" fmla="*/ 0 h 282"/>
                <a:gd name="T4" fmla="*/ 449 w 522"/>
                <a:gd name="T5" fmla="*/ 177 h 282"/>
                <a:gd name="T6" fmla="*/ 522 w 522"/>
                <a:gd name="T7" fmla="*/ 251 h 282"/>
                <a:gd name="T8" fmla="*/ 261 w 522"/>
                <a:gd name="T9" fmla="*/ 282 h 282"/>
                <a:gd name="T10" fmla="*/ 0 w 522"/>
                <a:gd name="T11" fmla="*/ 251 h 282"/>
                <a:gd name="T12" fmla="*/ 63 w 522"/>
                <a:gd name="T13" fmla="*/ 177 h 282"/>
                <a:gd name="T14" fmla="*/ 63 w 522"/>
                <a:gd name="T15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2" h="282">
                  <a:moveTo>
                    <a:pt x="63" y="0"/>
                  </a:moveTo>
                  <a:lnTo>
                    <a:pt x="449" y="0"/>
                  </a:lnTo>
                  <a:lnTo>
                    <a:pt x="449" y="177"/>
                  </a:lnTo>
                  <a:lnTo>
                    <a:pt x="522" y="251"/>
                  </a:lnTo>
                  <a:lnTo>
                    <a:pt x="261" y="282"/>
                  </a:lnTo>
                  <a:lnTo>
                    <a:pt x="0" y="251"/>
                  </a:lnTo>
                  <a:lnTo>
                    <a:pt x="63" y="17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6243" y="2585"/>
              <a:ext cx="136" cy="156"/>
            </a:xfrm>
            <a:custGeom>
              <a:avLst/>
              <a:gdLst>
                <a:gd name="T0" fmla="*/ 4 w 13"/>
                <a:gd name="T1" fmla="*/ 1 h 15"/>
                <a:gd name="T2" fmla="*/ 4 w 13"/>
                <a:gd name="T3" fmla="*/ 1 h 15"/>
                <a:gd name="T4" fmla="*/ 0 w 13"/>
                <a:gd name="T5" fmla="*/ 15 h 15"/>
                <a:gd name="T6" fmla="*/ 0 w 13"/>
                <a:gd name="T7" fmla="*/ 15 h 15"/>
                <a:gd name="T8" fmla="*/ 4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13" y="0"/>
                    <a:pt x="10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1"/>
                    <a:pt x="3" y="6"/>
                    <a:pt x="4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Oval 75"/>
            <p:cNvSpPr>
              <a:spLocks noChangeArrowheads="1"/>
            </p:cNvSpPr>
            <p:nvPr/>
          </p:nvSpPr>
          <p:spPr bwMode="auto">
            <a:xfrm>
              <a:off x="5554" y="2145"/>
              <a:ext cx="731" cy="837"/>
            </a:xfrm>
            <a:prstGeom prst="ellipse">
              <a:avLst/>
            </a:pr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5815" y="3191"/>
              <a:ext cx="198" cy="136"/>
            </a:xfrm>
            <a:custGeom>
              <a:avLst/>
              <a:gdLst>
                <a:gd name="T0" fmla="*/ 10 w 19"/>
                <a:gd name="T1" fmla="*/ 13 h 13"/>
                <a:gd name="T2" fmla="*/ 0 w 19"/>
                <a:gd name="T3" fmla="*/ 10 h 13"/>
                <a:gd name="T4" fmla="*/ 10 w 19"/>
                <a:gd name="T5" fmla="*/ 0 h 13"/>
                <a:gd name="T6" fmla="*/ 19 w 19"/>
                <a:gd name="T7" fmla="*/ 10 h 13"/>
                <a:gd name="T8" fmla="*/ 10 w 19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10" y="13"/>
                  </a:moveTo>
                  <a:cubicBezTo>
                    <a:pt x="5" y="13"/>
                    <a:pt x="3" y="12"/>
                    <a:pt x="0" y="10"/>
                  </a:cubicBezTo>
                  <a:cubicBezTo>
                    <a:pt x="3" y="6"/>
                    <a:pt x="6" y="3"/>
                    <a:pt x="10" y="0"/>
                  </a:cubicBezTo>
                  <a:cubicBezTo>
                    <a:pt x="13" y="3"/>
                    <a:pt x="16" y="6"/>
                    <a:pt x="19" y="10"/>
                  </a:cubicBezTo>
                  <a:cubicBezTo>
                    <a:pt x="17" y="12"/>
                    <a:pt x="14" y="13"/>
                    <a:pt x="10" y="13"/>
                  </a:cubicBezTo>
                  <a:close/>
                </a:path>
              </a:pathLst>
            </a:cu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5533" y="2083"/>
              <a:ext cx="762" cy="512"/>
            </a:xfrm>
            <a:custGeom>
              <a:avLst/>
              <a:gdLst>
                <a:gd name="T0" fmla="*/ 37 w 73"/>
                <a:gd name="T1" fmla="*/ 22 h 49"/>
                <a:gd name="T2" fmla="*/ 72 w 73"/>
                <a:gd name="T3" fmla="*/ 49 h 49"/>
                <a:gd name="T4" fmla="*/ 63 w 73"/>
                <a:gd name="T5" fmla="*/ 8 h 49"/>
                <a:gd name="T6" fmla="*/ 10 w 73"/>
                <a:gd name="T7" fmla="*/ 8 h 49"/>
                <a:gd name="T8" fmla="*/ 2 w 73"/>
                <a:gd name="T9" fmla="*/ 49 h 49"/>
                <a:gd name="T10" fmla="*/ 37 w 73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49">
                  <a:moveTo>
                    <a:pt x="37" y="22"/>
                  </a:moveTo>
                  <a:cubicBezTo>
                    <a:pt x="55" y="22"/>
                    <a:pt x="63" y="31"/>
                    <a:pt x="72" y="49"/>
                  </a:cubicBezTo>
                  <a:cubicBezTo>
                    <a:pt x="73" y="34"/>
                    <a:pt x="68" y="17"/>
                    <a:pt x="63" y="8"/>
                  </a:cubicBezTo>
                  <a:cubicBezTo>
                    <a:pt x="59" y="0"/>
                    <a:pt x="15" y="0"/>
                    <a:pt x="10" y="8"/>
                  </a:cubicBezTo>
                  <a:cubicBezTo>
                    <a:pt x="5" y="17"/>
                    <a:pt x="0" y="32"/>
                    <a:pt x="2" y="49"/>
                  </a:cubicBezTo>
                  <a:cubicBezTo>
                    <a:pt x="10" y="31"/>
                    <a:pt x="18" y="22"/>
                    <a:pt x="37" y="22"/>
                  </a:cubicBezTo>
                  <a:close/>
                </a:path>
              </a:pathLst>
            </a:custGeom>
            <a:solidFill>
              <a:srgbClr val="5738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5658" y="3086"/>
              <a:ext cx="261" cy="262"/>
            </a:xfrm>
            <a:custGeom>
              <a:avLst/>
              <a:gdLst>
                <a:gd name="T0" fmla="*/ 261 w 261"/>
                <a:gd name="T1" fmla="*/ 105 h 262"/>
                <a:gd name="T2" fmla="*/ 63 w 261"/>
                <a:gd name="T3" fmla="*/ 0 h 262"/>
                <a:gd name="T4" fmla="*/ 0 w 261"/>
                <a:gd name="T5" fmla="*/ 74 h 262"/>
                <a:gd name="T6" fmla="*/ 178 w 261"/>
                <a:gd name="T7" fmla="*/ 262 h 262"/>
                <a:gd name="T8" fmla="*/ 261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261" y="105"/>
                  </a:moveTo>
                  <a:lnTo>
                    <a:pt x="63" y="0"/>
                  </a:lnTo>
                  <a:lnTo>
                    <a:pt x="0" y="74"/>
                  </a:lnTo>
                  <a:lnTo>
                    <a:pt x="178" y="262"/>
                  </a:lnTo>
                  <a:lnTo>
                    <a:pt x="261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919" y="3086"/>
              <a:ext cx="261" cy="262"/>
            </a:xfrm>
            <a:custGeom>
              <a:avLst/>
              <a:gdLst>
                <a:gd name="T0" fmla="*/ 0 w 261"/>
                <a:gd name="T1" fmla="*/ 105 h 262"/>
                <a:gd name="T2" fmla="*/ 188 w 261"/>
                <a:gd name="T3" fmla="*/ 0 h 262"/>
                <a:gd name="T4" fmla="*/ 261 w 261"/>
                <a:gd name="T5" fmla="*/ 74 h 262"/>
                <a:gd name="T6" fmla="*/ 84 w 261"/>
                <a:gd name="T7" fmla="*/ 262 h 262"/>
                <a:gd name="T8" fmla="*/ 0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0" y="105"/>
                  </a:moveTo>
                  <a:lnTo>
                    <a:pt x="188" y="0"/>
                  </a:lnTo>
                  <a:lnTo>
                    <a:pt x="261" y="74"/>
                  </a:lnTo>
                  <a:lnTo>
                    <a:pt x="84" y="262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Oval 80"/>
            <p:cNvSpPr>
              <a:spLocks noChangeArrowheads="1"/>
            </p:cNvSpPr>
            <p:nvPr/>
          </p:nvSpPr>
          <p:spPr bwMode="auto">
            <a:xfrm>
              <a:off x="5898" y="3432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Oval 81"/>
            <p:cNvSpPr>
              <a:spLocks noChangeArrowheads="1"/>
            </p:cNvSpPr>
            <p:nvPr/>
          </p:nvSpPr>
          <p:spPr bwMode="auto">
            <a:xfrm>
              <a:off x="5898" y="3620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5898" y="3808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5898" y="3254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6180" y="3452"/>
              <a:ext cx="220" cy="230"/>
            </a:xfrm>
            <a:prstGeom prst="rect">
              <a:avLst/>
            </a:prstGeom>
            <a:solidFill>
              <a:srgbClr val="89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180" y="3452"/>
              <a:ext cx="220" cy="53"/>
            </a:xfrm>
            <a:prstGeom prst="rect">
              <a:avLst/>
            </a:pr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6274" y="3463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5627" y="2511"/>
              <a:ext cx="574" cy="178"/>
            </a:xfrm>
            <a:custGeom>
              <a:avLst/>
              <a:gdLst>
                <a:gd name="T0" fmla="*/ 53 w 55"/>
                <a:gd name="T1" fmla="*/ 12 h 17"/>
                <a:gd name="T2" fmla="*/ 52 w 55"/>
                <a:gd name="T3" fmla="*/ 14 h 17"/>
                <a:gd name="T4" fmla="*/ 50 w 55"/>
                <a:gd name="T5" fmla="*/ 15 h 17"/>
                <a:gd name="T6" fmla="*/ 41 w 55"/>
                <a:gd name="T7" fmla="*/ 15 h 17"/>
                <a:gd name="T8" fmla="*/ 33 w 55"/>
                <a:gd name="T9" fmla="*/ 9 h 17"/>
                <a:gd name="T10" fmla="*/ 32 w 55"/>
                <a:gd name="T11" fmla="*/ 7 h 17"/>
                <a:gd name="T12" fmla="*/ 32 w 55"/>
                <a:gd name="T13" fmla="*/ 4 h 17"/>
                <a:gd name="T14" fmla="*/ 36 w 55"/>
                <a:gd name="T15" fmla="*/ 2 h 17"/>
                <a:gd name="T16" fmla="*/ 50 w 55"/>
                <a:gd name="T17" fmla="*/ 2 h 17"/>
                <a:gd name="T18" fmla="*/ 52 w 55"/>
                <a:gd name="T19" fmla="*/ 3 h 17"/>
                <a:gd name="T20" fmla="*/ 53 w 55"/>
                <a:gd name="T21" fmla="*/ 5 h 17"/>
                <a:gd name="T22" fmla="*/ 53 w 55"/>
                <a:gd name="T23" fmla="*/ 12 h 17"/>
                <a:gd name="T24" fmla="*/ 22 w 55"/>
                <a:gd name="T25" fmla="*/ 9 h 17"/>
                <a:gd name="T26" fmla="*/ 15 w 55"/>
                <a:gd name="T27" fmla="*/ 15 h 17"/>
                <a:gd name="T28" fmla="*/ 5 w 55"/>
                <a:gd name="T29" fmla="*/ 15 h 17"/>
                <a:gd name="T30" fmla="*/ 3 w 55"/>
                <a:gd name="T31" fmla="*/ 14 h 17"/>
                <a:gd name="T32" fmla="*/ 2 w 55"/>
                <a:gd name="T33" fmla="*/ 12 h 17"/>
                <a:gd name="T34" fmla="*/ 2 w 55"/>
                <a:gd name="T35" fmla="*/ 5 h 17"/>
                <a:gd name="T36" fmla="*/ 3 w 55"/>
                <a:gd name="T37" fmla="*/ 3 h 17"/>
                <a:gd name="T38" fmla="*/ 5 w 55"/>
                <a:gd name="T39" fmla="*/ 2 h 17"/>
                <a:gd name="T40" fmla="*/ 19 w 55"/>
                <a:gd name="T41" fmla="*/ 2 h 17"/>
                <a:gd name="T42" fmla="*/ 23 w 55"/>
                <a:gd name="T43" fmla="*/ 4 h 17"/>
                <a:gd name="T44" fmla="*/ 23 w 55"/>
                <a:gd name="T45" fmla="*/ 7 h 17"/>
                <a:gd name="T46" fmla="*/ 22 w 55"/>
                <a:gd name="T47" fmla="*/ 9 h 17"/>
                <a:gd name="T48" fmla="*/ 54 w 55"/>
                <a:gd name="T49" fmla="*/ 1 h 17"/>
                <a:gd name="T50" fmla="*/ 54 w 55"/>
                <a:gd name="T51" fmla="*/ 1 h 17"/>
                <a:gd name="T52" fmla="*/ 50 w 55"/>
                <a:gd name="T53" fmla="*/ 0 h 17"/>
                <a:gd name="T54" fmla="*/ 36 w 55"/>
                <a:gd name="T55" fmla="*/ 0 h 17"/>
                <a:gd name="T56" fmla="*/ 33 w 55"/>
                <a:gd name="T57" fmla="*/ 1 h 17"/>
                <a:gd name="T58" fmla="*/ 23 w 55"/>
                <a:gd name="T59" fmla="*/ 1 h 17"/>
                <a:gd name="T60" fmla="*/ 19 w 55"/>
                <a:gd name="T61" fmla="*/ 0 h 17"/>
                <a:gd name="T62" fmla="*/ 5 w 55"/>
                <a:gd name="T63" fmla="*/ 0 h 17"/>
                <a:gd name="T64" fmla="*/ 2 w 55"/>
                <a:gd name="T65" fmla="*/ 1 h 17"/>
                <a:gd name="T66" fmla="*/ 0 w 55"/>
                <a:gd name="T67" fmla="*/ 5 h 17"/>
                <a:gd name="T68" fmla="*/ 0 w 55"/>
                <a:gd name="T69" fmla="*/ 12 h 17"/>
                <a:gd name="T70" fmla="*/ 2 w 55"/>
                <a:gd name="T71" fmla="*/ 15 h 17"/>
                <a:gd name="T72" fmla="*/ 5 w 55"/>
                <a:gd name="T73" fmla="*/ 17 h 17"/>
                <a:gd name="T74" fmla="*/ 15 w 55"/>
                <a:gd name="T75" fmla="*/ 17 h 17"/>
                <a:gd name="T76" fmla="*/ 24 w 55"/>
                <a:gd name="T77" fmla="*/ 10 h 17"/>
                <a:gd name="T78" fmla="*/ 25 w 55"/>
                <a:gd name="T79" fmla="*/ 7 h 17"/>
                <a:gd name="T80" fmla="*/ 25 w 55"/>
                <a:gd name="T81" fmla="*/ 5 h 17"/>
                <a:gd name="T82" fmla="*/ 30 w 55"/>
                <a:gd name="T83" fmla="*/ 5 h 17"/>
                <a:gd name="T84" fmla="*/ 30 w 55"/>
                <a:gd name="T85" fmla="*/ 7 h 17"/>
                <a:gd name="T86" fmla="*/ 31 w 55"/>
                <a:gd name="T87" fmla="*/ 10 h 17"/>
                <a:gd name="T88" fmla="*/ 41 w 55"/>
                <a:gd name="T89" fmla="*/ 17 h 17"/>
                <a:gd name="T90" fmla="*/ 50 w 55"/>
                <a:gd name="T91" fmla="*/ 17 h 17"/>
                <a:gd name="T92" fmla="*/ 54 w 55"/>
                <a:gd name="T93" fmla="*/ 15 h 17"/>
                <a:gd name="T94" fmla="*/ 54 w 55"/>
                <a:gd name="T95" fmla="*/ 15 h 17"/>
                <a:gd name="T96" fmla="*/ 55 w 55"/>
                <a:gd name="T97" fmla="*/ 12 h 17"/>
                <a:gd name="T98" fmla="*/ 55 w 55"/>
                <a:gd name="T99" fmla="*/ 5 h 17"/>
                <a:gd name="T100" fmla="*/ 54 w 55"/>
                <a:gd name="T10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" h="17">
                  <a:moveTo>
                    <a:pt x="53" y="12"/>
                  </a:moveTo>
                  <a:cubicBezTo>
                    <a:pt x="53" y="13"/>
                    <a:pt x="53" y="13"/>
                    <a:pt x="52" y="14"/>
                  </a:cubicBezTo>
                  <a:cubicBezTo>
                    <a:pt x="52" y="14"/>
                    <a:pt x="51" y="15"/>
                    <a:pt x="50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7" y="15"/>
                    <a:pt x="34" y="12"/>
                    <a:pt x="33" y="9"/>
                  </a:cubicBezTo>
                  <a:cubicBezTo>
                    <a:pt x="32" y="8"/>
                    <a:pt x="32" y="7"/>
                    <a:pt x="32" y="7"/>
                  </a:cubicBezTo>
                  <a:cubicBezTo>
                    <a:pt x="32" y="6"/>
                    <a:pt x="32" y="5"/>
                    <a:pt x="32" y="4"/>
                  </a:cubicBezTo>
                  <a:cubicBezTo>
                    <a:pt x="33" y="3"/>
                    <a:pt x="34" y="2"/>
                    <a:pt x="36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2" y="2"/>
                    <a:pt x="52" y="3"/>
                  </a:cubicBezTo>
                  <a:cubicBezTo>
                    <a:pt x="53" y="3"/>
                    <a:pt x="53" y="4"/>
                    <a:pt x="53" y="5"/>
                  </a:cubicBezTo>
                  <a:lnTo>
                    <a:pt x="53" y="12"/>
                  </a:lnTo>
                  <a:close/>
                  <a:moveTo>
                    <a:pt x="22" y="9"/>
                  </a:moveTo>
                  <a:cubicBezTo>
                    <a:pt x="21" y="12"/>
                    <a:pt x="18" y="15"/>
                    <a:pt x="1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4"/>
                    <a:pt x="3" y="14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1" y="2"/>
                    <a:pt x="22" y="3"/>
                    <a:pt x="23" y="4"/>
                  </a:cubicBezTo>
                  <a:cubicBezTo>
                    <a:pt x="23" y="5"/>
                    <a:pt x="23" y="6"/>
                    <a:pt x="23" y="7"/>
                  </a:cubicBezTo>
                  <a:cubicBezTo>
                    <a:pt x="23" y="7"/>
                    <a:pt x="23" y="8"/>
                    <a:pt x="22" y="9"/>
                  </a:cubicBezTo>
                  <a:close/>
                  <a:moveTo>
                    <a:pt x="5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2" y="16"/>
                    <a:pt x="4" y="17"/>
                    <a:pt x="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9" y="17"/>
                    <a:pt x="23" y="13"/>
                    <a:pt x="24" y="10"/>
                  </a:cubicBezTo>
                  <a:cubicBezTo>
                    <a:pt x="25" y="9"/>
                    <a:pt x="25" y="8"/>
                    <a:pt x="25" y="7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0" y="8"/>
                    <a:pt x="30" y="9"/>
                    <a:pt x="31" y="10"/>
                  </a:cubicBezTo>
                  <a:cubicBezTo>
                    <a:pt x="33" y="13"/>
                    <a:pt x="36" y="17"/>
                    <a:pt x="41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7"/>
                    <a:pt x="53" y="16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3"/>
                    <a:pt x="55" y="2"/>
                    <a:pt x="54" y="1"/>
                  </a:cubicBezTo>
                  <a:close/>
                </a:path>
              </a:pathLst>
            </a:custGeom>
            <a:solidFill>
              <a:srgbClr val="0B0C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5449" y="2585"/>
              <a:ext cx="136" cy="156"/>
            </a:xfrm>
            <a:custGeom>
              <a:avLst/>
              <a:gdLst>
                <a:gd name="T0" fmla="*/ 10 w 13"/>
                <a:gd name="T1" fmla="*/ 1 h 15"/>
                <a:gd name="T2" fmla="*/ 10 w 13"/>
                <a:gd name="T3" fmla="*/ 1 h 15"/>
                <a:gd name="T4" fmla="*/ 13 w 13"/>
                <a:gd name="T5" fmla="*/ 15 h 15"/>
                <a:gd name="T6" fmla="*/ 13 w 13"/>
                <a:gd name="T7" fmla="*/ 15 h 15"/>
                <a:gd name="T8" fmla="*/ 10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0"/>
                    <a:pt x="3" y="13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1"/>
                    <a:pt x="10" y="6"/>
                    <a:pt x="10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4530" y="2856"/>
              <a:ext cx="334" cy="576"/>
            </a:xfrm>
            <a:custGeom>
              <a:avLst/>
              <a:gdLst>
                <a:gd name="T0" fmla="*/ 28 w 32"/>
                <a:gd name="T1" fmla="*/ 45 h 55"/>
                <a:gd name="T2" fmla="*/ 30 w 32"/>
                <a:gd name="T3" fmla="*/ 48 h 55"/>
                <a:gd name="T4" fmla="*/ 14 w 32"/>
                <a:gd name="T5" fmla="*/ 55 h 55"/>
                <a:gd name="T6" fmla="*/ 13 w 32"/>
                <a:gd name="T7" fmla="*/ 51 h 55"/>
                <a:gd name="T8" fmla="*/ 9 w 32"/>
                <a:gd name="T9" fmla="*/ 49 h 55"/>
                <a:gd name="T10" fmla="*/ 4 w 32"/>
                <a:gd name="T11" fmla="*/ 35 h 55"/>
                <a:gd name="T12" fmla="*/ 2 w 32"/>
                <a:gd name="T13" fmla="*/ 31 h 55"/>
                <a:gd name="T14" fmla="*/ 1 w 32"/>
                <a:gd name="T15" fmla="*/ 29 h 55"/>
                <a:gd name="T16" fmla="*/ 2 w 32"/>
                <a:gd name="T17" fmla="*/ 25 h 55"/>
                <a:gd name="T18" fmla="*/ 6 w 32"/>
                <a:gd name="T19" fmla="*/ 26 h 55"/>
                <a:gd name="T20" fmla="*/ 5 w 32"/>
                <a:gd name="T21" fmla="*/ 24 h 55"/>
                <a:gd name="T22" fmla="*/ 6 w 32"/>
                <a:gd name="T23" fmla="*/ 20 h 55"/>
                <a:gd name="T24" fmla="*/ 10 w 32"/>
                <a:gd name="T25" fmla="*/ 22 h 55"/>
                <a:gd name="T26" fmla="*/ 11 w 32"/>
                <a:gd name="T27" fmla="*/ 18 h 55"/>
                <a:gd name="T28" fmla="*/ 15 w 32"/>
                <a:gd name="T29" fmla="*/ 19 h 55"/>
                <a:gd name="T30" fmla="*/ 9 w 32"/>
                <a:gd name="T31" fmla="*/ 4 h 55"/>
                <a:gd name="T32" fmla="*/ 10 w 32"/>
                <a:gd name="T33" fmla="*/ 0 h 55"/>
                <a:gd name="T34" fmla="*/ 14 w 32"/>
                <a:gd name="T35" fmla="*/ 2 h 55"/>
                <a:gd name="T36" fmla="*/ 24 w 32"/>
                <a:gd name="T37" fmla="*/ 27 h 55"/>
                <a:gd name="T38" fmla="*/ 25 w 32"/>
                <a:gd name="T39" fmla="*/ 24 h 55"/>
                <a:gd name="T40" fmla="*/ 26 w 32"/>
                <a:gd name="T41" fmla="*/ 16 h 55"/>
                <a:gd name="T42" fmla="*/ 29 w 32"/>
                <a:gd name="T43" fmla="*/ 14 h 55"/>
                <a:gd name="T44" fmla="*/ 31 w 32"/>
                <a:gd name="T45" fmla="*/ 17 h 55"/>
                <a:gd name="T46" fmla="*/ 31 w 32"/>
                <a:gd name="T47" fmla="*/ 26 h 55"/>
                <a:gd name="T48" fmla="*/ 30 w 32"/>
                <a:gd name="T49" fmla="*/ 42 h 55"/>
                <a:gd name="T50" fmla="*/ 28 w 32"/>
                <a:gd name="T51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55">
                  <a:moveTo>
                    <a:pt x="28" y="45"/>
                  </a:moveTo>
                  <a:cubicBezTo>
                    <a:pt x="29" y="46"/>
                    <a:pt x="29" y="47"/>
                    <a:pt x="30" y="48"/>
                  </a:cubicBezTo>
                  <a:cubicBezTo>
                    <a:pt x="25" y="50"/>
                    <a:pt x="20" y="53"/>
                    <a:pt x="14" y="55"/>
                  </a:cubicBezTo>
                  <a:cubicBezTo>
                    <a:pt x="14" y="53"/>
                    <a:pt x="13" y="52"/>
                    <a:pt x="13" y="51"/>
                  </a:cubicBezTo>
                  <a:cubicBezTo>
                    <a:pt x="12" y="52"/>
                    <a:pt x="10" y="51"/>
                    <a:pt x="9" y="49"/>
                  </a:cubicBezTo>
                  <a:cubicBezTo>
                    <a:pt x="7" y="44"/>
                    <a:pt x="5" y="40"/>
                    <a:pt x="4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2" y="30"/>
                    <a:pt x="1" y="30"/>
                    <a:pt x="1" y="29"/>
                  </a:cubicBezTo>
                  <a:cubicBezTo>
                    <a:pt x="0" y="27"/>
                    <a:pt x="1" y="25"/>
                    <a:pt x="2" y="25"/>
                  </a:cubicBezTo>
                  <a:cubicBezTo>
                    <a:pt x="3" y="24"/>
                    <a:pt x="5" y="25"/>
                    <a:pt x="6" y="26"/>
                  </a:cubicBezTo>
                  <a:cubicBezTo>
                    <a:pt x="5" y="25"/>
                    <a:pt x="5" y="24"/>
                    <a:pt x="5" y="24"/>
                  </a:cubicBezTo>
                  <a:cubicBezTo>
                    <a:pt x="4" y="22"/>
                    <a:pt x="5" y="20"/>
                    <a:pt x="6" y="20"/>
                  </a:cubicBezTo>
                  <a:cubicBezTo>
                    <a:pt x="8" y="19"/>
                    <a:pt x="9" y="20"/>
                    <a:pt x="10" y="22"/>
                  </a:cubicBezTo>
                  <a:cubicBezTo>
                    <a:pt x="9" y="20"/>
                    <a:pt x="10" y="18"/>
                    <a:pt x="11" y="18"/>
                  </a:cubicBezTo>
                  <a:cubicBezTo>
                    <a:pt x="13" y="17"/>
                    <a:pt x="14" y="18"/>
                    <a:pt x="15" y="19"/>
                  </a:cubicBezTo>
                  <a:cubicBezTo>
                    <a:pt x="13" y="14"/>
                    <a:pt x="11" y="9"/>
                    <a:pt x="9" y="4"/>
                  </a:cubicBezTo>
                  <a:cubicBezTo>
                    <a:pt x="8" y="3"/>
                    <a:pt x="9" y="1"/>
                    <a:pt x="10" y="0"/>
                  </a:cubicBezTo>
                  <a:cubicBezTo>
                    <a:pt x="12" y="0"/>
                    <a:pt x="13" y="0"/>
                    <a:pt x="14" y="2"/>
                  </a:cubicBezTo>
                  <a:cubicBezTo>
                    <a:pt x="17" y="10"/>
                    <a:pt x="21" y="19"/>
                    <a:pt x="24" y="27"/>
                  </a:cubicBezTo>
                  <a:cubicBezTo>
                    <a:pt x="24" y="26"/>
                    <a:pt x="25" y="25"/>
                    <a:pt x="25" y="24"/>
                  </a:cubicBezTo>
                  <a:cubicBezTo>
                    <a:pt x="26" y="22"/>
                    <a:pt x="26" y="19"/>
                    <a:pt x="26" y="16"/>
                  </a:cubicBezTo>
                  <a:cubicBezTo>
                    <a:pt x="26" y="15"/>
                    <a:pt x="27" y="14"/>
                    <a:pt x="29" y="14"/>
                  </a:cubicBezTo>
                  <a:cubicBezTo>
                    <a:pt x="30" y="14"/>
                    <a:pt x="32" y="15"/>
                    <a:pt x="31" y="17"/>
                  </a:cubicBezTo>
                  <a:cubicBezTo>
                    <a:pt x="31" y="20"/>
                    <a:pt x="31" y="23"/>
                    <a:pt x="31" y="26"/>
                  </a:cubicBezTo>
                  <a:cubicBezTo>
                    <a:pt x="31" y="31"/>
                    <a:pt x="30" y="37"/>
                    <a:pt x="30" y="42"/>
                  </a:cubicBezTo>
                  <a:cubicBezTo>
                    <a:pt x="30" y="43"/>
                    <a:pt x="30" y="44"/>
                    <a:pt x="28" y="45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6577" y="3505"/>
              <a:ext cx="669" cy="836"/>
            </a:xfrm>
            <a:custGeom>
              <a:avLst/>
              <a:gdLst>
                <a:gd name="T0" fmla="*/ 64 w 64"/>
                <a:gd name="T1" fmla="*/ 14 h 80"/>
                <a:gd name="T2" fmla="*/ 22 w 64"/>
                <a:gd name="T3" fmla="*/ 74 h 80"/>
                <a:gd name="T4" fmla="*/ 6 w 64"/>
                <a:gd name="T5" fmla="*/ 77 h 80"/>
                <a:gd name="T6" fmla="*/ 6 w 64"/>
                <a:gd name="T7" fmla="*/ 77 h 80"/>
                <a:gd name="T8" fmla="*/ 3 w 64"/>
                <a:gd name="T9" fmla="*/ 61 h 80"/>
                <a:gd name="T10" fmla="*/ 45 w 64"/>
                <a:gd name="T11" fmla="*/ 0 h 80"/>
                <a:gd name="T12" fmla="*/ 64 w 64"/>
                <a:gd name="T1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0">
                  <a:moveTo>
                    <a:pt x="64" y="14"/>
                  </a:moveTo>
                  <a:cubicBezTo>
                    <a:pt x="22" y="74"/>
                    <a:pt x="22" y="74"/>
                    <a:pt x="22" y="74"/>
                  </a:cubicBezTo>
                  <a:cubicBezTo>
                    <a:pt x="19" y="79"/>
                    <a:pt x="11" y="80"/>
                    <a:pt x="6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" y="73"/>
                    <a:pt x="0" y="66"/>
                    <a:pt x="3" y="61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64" y="14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4645" y="3348"/>
              <a:ext cx="543" cy="889"/>
            </a:xfrm>
            <a:custGeom>
              <a:avLst/>
              <a:gdLst>
                <a:gd name="T0" fmla="*/ 0 w 52"/>
                <a:gd name="T1" fmla="*/ 9 h 85"/>
                <a:gd name="T2" fmla="*/ 28 w 52"/>
                <a:gd name="T3" fmla="*/ 77 h 85"/>
                <a:gd name="T4" fmla="*/ 43 w 52"/>
                <a:gd name="T5" fmla="*/ 83 h 85"/>
                <a:gd name="T6" fmla="*/ 43 w 52"/>
                <a:gd name="T7" fmla="*/ 83 h 85"/>
                <a:gd name="T8" fmla="*/ 49 w 52"/>
                <a:gd name="T9" fmla="*/ 68 h 85"/>
                <a:gd name="T10" fmla="*/ 22 w 52"/>
                <a:gd name="T11" fmla="*/ 0 h 85"/>
                <a:gd name="T12" fmla="*/ 0 w 52"/>
                <a:gd name="T13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9"/>
                  </a:moveTo>
                  <a:cubicBezTo>
                    <a:pt x="28" y="77"/>
                    <a:pt x="28" y="77"/>
                    <a:pt x="28" y="77"/>
                  </a:cubicBezTo>
                  <a:cubicBezTo>
                    <a:pt x="30" y="83"/>
                    <a:pt x="37" y="85"/>
                    <a:pt x="43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9" y="81"/>
                    <a:pt x="52" y="74"/>
                    <a:pt x="49" y="6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7079" y="3170"/>
              <a:ext cx="428" cy="460"/>
            </a:xfrm>
            <a:custGeom>
              <a:avLst/>
              <a:gdLst>
                <a:gd name="T0" fmla="*/ 36 w 41"/>
                <a:gd name="T1" fmla="*/ 1 h 44"/>
                <a:gd name="T2" fmla="*/ 37 w 41"/>
                <a:gd name="T3" fmla="*/ 5 h 44"/>
                <a:gd name="T4" fmla="*/ 26 w 41"/>
                <a:gd name="T5" fmla="*/ 21 h 44"/>
                <a:gd name="T6" fmla="*/ 27 w 41"/>
                <a:gd name="T7" fmla="*/ 21 h 44"/>
                <a:gd name="T8" fmla="*/ 36 w 41"/>
                <a:gd name="T9" fmla="*/ 8 h 44"/>
                <a:gd name="T10" fmla="*/ 39 w 41"/>
                <a:gd name="T11" fmla="*/ 7 h 44"/>
                <a:gd name="T12" fmla="*/ 40 w 41"/>
                <a:gd name="T13" fmla="*/ 11 h 44"/>
                <a:gd name="T14" fmla="*/ 29 w 41"/>
                <a:gd name="T15" fmla="*/ 27 h 44"/>
                <a:gd name="T16" fmla="*/ 28 w 41"/>
                <a:gd name="T17" fmla="*/ 27 h 44"/>
                <a:gd name="T18" fmla="*/ 27 w 41"/>
                <a:gd name="T19" fmla="*/ 30 h 44"/>
                <a:gd name="T20" fmla="*/ 29 w 41"/>
                <a:gd name="T21" fmla="*/ 29 h 44"/>
                <a:gd name="T22" fmla="*/ 35 w 41"/>
                <a:gd name="T23" fmla="*/ 26 h 44"/>
                <a:gd name="T24" fmla="*/ 39 w 41"/>
                <a:gd name="T25" fmla="*/ 27 h 44"/>
                <a:gd name="T26" fmla="*/ 38 w 41"/>
                <a:gd name="T27" fmla="*/ 30 h 44"/>
                <a:gd name="T28" fmla="*/ 30 w 41"/>
                <a:gd name="T29" fmla="*/ 34 h 44"/>
                <a:gd name="T30" fmla="*/ 26 w 41"/>
                <a:gd name="T31" fmla="*/ 37 h 44"/>
                <a:gd name="T32" fmla="*/ 25 w 41"/>
                <a:gd name="T33" fmla="*/ 37 h 44"/>
                <a:gd name="T34" fmla="*/ 19 w 41"/>
                <a:gd name="T35" fmla="*/ 41 h 44"/>
                <a:gd name="T36" fmla="*/ 18 w 41"/>
                <a:gd name="T37" fmla="*/ 41 h 44"/>
                <a:gd name="T38" fmla="*/ 18 w 41"/>
                <a:gd name="T39" fmla="*/ 41 h 44"/>
                <a:gd name="T40" fmla="*/ 15 w 41"/>
                <a:gd name="T41" fmla="*/ 41 h 44"/>
                <a:gd name="T42" fmla="*/ 15 w 41"/>
                <a:gd name="T43" fmla="*/ 41 h 44"/>
                <a:gd name="T44" fmla="*/ 13 w 41"/>
                <a:gd name="T45" fmla="*/ 44 h 44"/>
                <a:gd name="T46" fmla="*/ 0 w 41"/>
                <a:gd name="T47" fmla="*/ 34 h 44"/>
                <a:gd name="T48" fmla="*/ 2 w 41"/>
                <a:gd name="T49" fmla="*/ 31 h 44"/>
                <a:gd name="T50" fmla="*/ 1 w 41"/>
                <a:gd name="T51" fmla="*/ 28 h 44"/>
                <a:gd name="T52" fmla="*/ 11 w 41"/>
                <a:gd name="T53" fmla="*/ 14 h 44"/>
                <a:gd name="T54" fmla="*/ 11 w 41"/>
                <a:gd name="T55" fmla="*/ 14 h 44"/>
                <a:gd name="T56" fmla="*/ 11 w 41"/>
                <a:gd name="T57" fmla="*/ 14 h 44"/>
                <a:gd name="T58" fmla="*/ 16 w 41"/>
                <a:gd name="T59" fmla="*/ 5 h 44"/>
                <a:gd name="T60" fmla="*/ 20 w 41"/>
                <a:gd name="T61" fmla="*/ 4 h 44"/>
                <a:gd name="T62" fmla="*/ 20 w 41"/>
                <a:gd name="T63" fmla="*/ 8 h 44"/>
                <a:gd name="T64" fmla="*/ 16 w 41"/>
                <a:gd name="T65" fmla="*/ 14 h 44"/>
                <a:gd name="T66" fmla="*/ 17 w 41"/>
                <a:gd name="T67" fmla="*/ 15 h 44"/>
                <a:gd name="T68" fmla="*/ 26 w 41"/>
                <a:gd name="T69" fmla="*/ 1 h 44"/>
                <a:gd name="T70" fmla="*/ 30 w 41"/>
                <a:gd name="T71" fmla="*/ 0 h 44"/>
                <a:gd name="T72" fmla="*/ 30 w 41"/>
                <a:gd name="T73" fmla="*/ 4 h 44"/>
                <a:gd name="T74" fmla="*/ 21 w 41"/>
                <a:gd name="T75" fmla="*/ 17 h 44"/>
                <a:gd name="T76" fmla="*/ 22 w 41"/>
                <a:gd name="T77" fmla="*/ 18 h 44"/>
                <a:gd name="T78" fmla="*/ 33 w 41"/>
                <a:gd name="T79" fmla="*/ 2 h 44"/>
                <a:gd name="T80" fmla="*/ 36 w 41"/>
                <a:gd name="T8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44">
                  <a:moveTo>
                    <a:pt x="36" y="1"/>
                  </a:moveTo>
                  <a:cubicBezTo>
                    <a:pt x="38" y="2"/>
                    <a:pt x="38" y="3"/>
                    <a:pt x="37" y="5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7"/>
                    <a:pt x="38" y="6"/>
                    <a:pt x="39" y="7"/>
                  </a:cubicBezTo>
                  <a:cubicBezTo>
                    <a:pt x="40" y="8"/>
                    <a:pt x="41" y="9"/>
                    <a:pt x="40" y="1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8" y="26"/>
                    <a:pt x="39" y="27"/>
                  </a:cubicBezTo>
                  <a:cubicBezTo>
                    <a:pt x="39" y="28"/>
                    <a:pt x="39" y="29"/>
                    <a:pt x="38" y="3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5" y="37"/>
                    <a:pt x="25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7" y="42"/>
                    <a:pt x="16" y="42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1"/>
                    <a:pt x="0" y="29"/>
                    <a:pt x="1" y="28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9" y="4"/>
                    <a:pt x="20" y="4"/>
                  </a:cubicBezTo>
                  <a:cubicBezTo>
                    <a:pt x="21" y="5"/>
                    <a:pt x="21" y="7"/>
                    <a:pt x="20" y="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31" y="1"/>
                    <a:pt x="31" y="3"/>
                    <a:pt x="30" y="4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1"/>
                    <a:pt x="35" y="0"/>
                    <a:pt x="36" y="1"/>
                  </a:cubicBezTo>
                  <a:close/>
                </a:path>
              </a:pathLst>
            </a:custGeom>
            <a:solidFill>
              <a:srgbClr val="F6D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058" y="2940"/>
              <a:ext cx="438" cy="575"/>
            </a:xfrm>
            <a:custGeom>
              <a:avLst/>
              <a:gdLst>
                <a:gd name="T0" fmla="*/ 104 w 438"/>
                <a:gd name="T1" fmla="*/ 0 h 575"/>
                <a:gd name="T2" fmla="*/ 438 w 438"/>
                <a:gd name="T3" fmla="*/ 73 h 575"/>
                <a:gd name="T4" fmla="*/ 334 w 438"/>
                <a:gd name="T5" fmla="*/ 575 h 575"/>
                <a:gd name="T6" fmla="*/ 0 w 438"/>
                <a:gd name="T7" fmla="*/ 512 h 575"/>
                <a:gd name="T8" fmla="*/ 104 w 438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5">
                  <a:moveTo>
                    <a:pt x="104" y="0"/>
                  </a:moveTo>
                  <a:lnTo>
                    <a:pt x="438" y="73"/>
                  </a:lnTo>
                  <a:lnTo>
                    <a:pt x="334" y="575"/>
                  </a:lnTo>
                  <a:lnTo>
                    <a:pt x="0" y="51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5888" y="2553"/>
              <a:ext cx="491" cy="377"/>
            </a:xfrm>
            <a:custGeom>
              <a:avLst/>
              <a:gdLst>
                <a:gd name="T0" fmla="*/ 38 w 47"/>
                <a:gd name="T1" fmla="*/ 0 h 36"/>
                <a:gd name="T2" fmla="*/ 46 w 47"/>
                <a:gd name="T3" fmla="*/ 12 h 36"/>
                <a:gd name="T4" fmla="*/ 40 w 47"/>
                <a:gd name="T5" fmla="*/ 19 h 36"/>
                <a:gd name="T6" fmla="*/ 30 w 47"/>
                <a:gd name="T7" fmla="*/ 29 h 36"/>
                <a:gd name="T8" fmla="*/ 30 w 47"/>
                <a:gd name="T9" fmla="*/ 29 h 36"/>
                <a:gd name="T10" fmla="*/ 14 w 47"/>
                <a:gd name="T11" fmla="*/ 34 h 36"/>
                <a:gd name="T12" fmla="*/ 11 w 47"/>
                <a:gd name="T13" fmla="*/ 36 h 36"/>
                <a:gd name="T14" fmla="*/ 3 w 47"/>
                <a:gd name="T15" fmla="*/ 36 h 36"/>
                <a:gd name="T16" fmla="*/ 0 w 47"/>
                <a:gd name="T17" fmla="*/ 34 h 36"/>
                <a:gd name="T18" fmla="*/ 0 w 47"/>
                <a:gd name="T19" fmla="*/ 32 h 36"/>
                <a:gd name="T20" fmla="*/ 3 w 47"/>
                <a:gd name="T21" fmla="*/ 30 h 36"/>
                <a:gd name="T22" fmla="*/ 11 w 47"/>
                <a:gd name="T23" fmla="*/ 30 h 36"/>
                <a:gd name="T24" fmla="*/ 13 w 47"/>
                <a:gd name="T25" fmla="*/ 32 h 36"/>
                <a:gd name="T26" fmla="*/ 28 w 47"/>
                <a:gd name="T27" fmla="*/ 27 h 36"/>
                <a:gd name="T28" fmla="*/ 28 w 47"/>
                <a:gd name="T29" fmla="*/ 27 h 36"/>
                <a:gd name="T30" fmla="*/ 28 w 47"/>
                <a:gd name="T31" fmla="*/ 27 h 36"/>
                <a:gd name="T32" fmla="*/ 37 w 47"/>
                <a:gd name="T33" fmla="*/ 19 h 36"/>
                <a:gd name="T34" fmla="*/ 34 w 47"/>
                <a:gd name="T35" fmla="*/ 19 h 36"/>
                <a:gd name="T36" fmla="*/ 38 w 4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36">
                  <a:moveTo>
                    <a:pt x="38" y="0"/>
                  </a:moveTo>
                  <a:cubicBezTo>
                    <a:pt x="43" y="2"/>
                    <a:pt x="47" y="7"/>
                    <a:pt x="46" y="12"/>
                  </a:cubicBezTo>
                  <a:cubicBezTo>
                    <a:pt x="45" y="15"/>
                    <a:pt x="43" y="18"/>
                    <a:pt x="40" y="19"/>
                  </a:cubicBezTo>
                  <a:cubicBezTo>
                    <a:pt x="37" y="23"/>
                    <a:pt x="34" y="27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5" y="32"/>
                    <a:pt x="20" y="33"/>
                    <a:pt x="14" y="34"/>
                  </a:cubicBezTo>
                  <a:cubicBezTo>
                    <a:pt x="13" y="35"/>
                    <a:pt x="12" y="36"/>
                    <a:pt x="11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6"/>
                    <a:pt x="0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2" y="30"/>
                    <a:pt x="3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3" y="31"/>
                    <a:pt x="13" y="32"/>
                  </a:cubicBezTo>
                  <a:cubicBezTo>
                    <a:pt x="19" y="31"/>
                    <a:pt x="24" y="30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2" y="25"/>
                    <a:pt x="35" y="23"/>
                    <a:pt x="37" y="19"/>
                  </a:cubicBezTo>
                  <a:cubicBezTo>
                    <a:pt x="36" y="19"/>
                    <a:pt x="35" y="19"/>
                    <a:pt x="34" y="1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95"/>
            <p:cNvSpPr>
              <a:spLocks noChangeArrowheads="1"/>
            </p:cNvSpPr>
            <p:nvPr/>
          </p:nvSpPr>
          <p:spPr bwMode="auto">
            <a:xfrm>
              <a:off x="5898" y="3996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>
              <a:off x="5898" y="4184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" name="等腰三角形 97"/>
          <p:cNvSpPr/>
          <p:nvPr/>
        </p:nvSpPr>
        <p:spPr>
          <a:xfrm rot="5400000">
            <a:off x="817775" y="1961809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30" y="1678139"/>
            <a:ext cx="3924300" cy="44672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铁锈</a:t>
            </a:r>
            <a:r>
              <a:rPr lang="zh-CN" altLang="en-US" dirty="0" smtClean="0"/>
              <a:t>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3286" y="2281836"/>
            <a:ext cx="3788413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 smtClean="0"/>
              <a:t>点击“添加图片“</a:t>
            </a:r>
            <a:endParaRPr lang="en-US" altLang="zh-CN" sz="2000" dirty="0" smtClean="0"/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sz="2000" dirty="0" smtClean="0"/>
              <a:t>点击“”开始检测“”进行检测</a:t>
            </a:r>
            <a:endParaRPr lang="zh-CN" altLang="en-US" sz="2000" dirty="0"/>
          </a:p>
        </p:txBody>
      </p:sp>
      <p:sp>
        <p:nvSpPr>
          <p:cNvPr id="5" name="剪去单角的矩形 4"/>
          <p:cNvSpPr/>
          <p:nvPr/>
        </p:nvSpPr>
        <p:spPr>
          <a:xfrm>
            <a:off x="4847268" y="1406722"/>
            <a:ext cx="2246811" cy="542834"/>
          </a:xfrm>
          <a:prstGeom prst="snip1Rect">
            <a:avLst>
              <a:gd name="adj" fmla="val 47950"/>
            </a:avLst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03989" y="13834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初始页面</a:t>
            </a:r>
            <a:endParaRPr lang="en-US" altLang="zh-CN" sz="24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699059" y="2374016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695924" y="3268695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16" y="1686367"/>
            <a:ext cx="4686300" cy="4562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铁锈检测</a:t>
            </a:r>
            <a:endParaRPr lang="zh-CN" altLang="en-US" dirty="0"/>
          </a:p>
        </p:txBody>
      </p:sp>
      <p:sp>
        <p:nvSpPr>
          <p:cNvPr id="5" name="剪去单角的矩形 4"/>
          <p:cNvSpPr/>
          <p:nvPr/>
        </p:nvSpPr>
        <p:spPr>
          <a:xfrm>
            <a:off x="4427706" y="1406722"/>
            <a:ext cx="2246811" cy="542834"/>
          </a:xfrm>
          <a:prstGeom prst="snip1Rect">
            <a:avLst>
              <a:gd name="adj" fmla="val 47950"/>
            </a:avLst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55330" y="1383422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检测结果</a:t>
            </a:r>
            <a:endParaRPr lang="en-US" altLang="zh-CN" sz="24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699059" y="2374016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83341" y="2266207"/>
            <a:ext cx="393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结果界面，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铁锈用</a:t>
            </a:r>
            <a:r>
              <a:rPr lang="zh-CN" altLang="en-US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一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个红色方框圈出，并指明检测到的铁锈个数。</a:t>
            </a:r>
            <a:endParaRPr lang="zh-CN" altLang="en-US" sz="20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246312" y="1655721"/>
            <a:ext cx="1699376" cy="2645250"/>
            <a:chOff x="6814999" y="1655721"/>
            <a:chExt cx="1699376" cy="2645250"/>
          </a:xfrm>
        </p:grpSpPr>
        <p:grpSp>
          <p:nvGrpSpPr>
            <p:cNvPr id="6" name="组合 5"/>
            <p:cNvGrpSpPr/>
            <p:nvPr/>
          </p:nvGrpSpPr>
          <p:grpSpPr>
            <a:xfrm>
              <a:off x="6814999" y="1655721"/>
              <a:ext cx="1699376" cy="2645250"/>
              <a:chOff x="6814999" y="1655721"/>
              <a:chExt cx="1699376" cy="264525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7398545" y="1655721"/>
                <a:ext cx="55335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FF6D3B"/>
                    </a:solidFill>
                    <a:latin typeface="微软雅黑 Light" pitchFamily="34" charset="-122"/>
                    <a:ea typeface="微软雅黑 Light" pitchFamily="34" charset="-122"/>
                  </a:rPr>
                  <a:t>c</a:t>
                </a:r>
                <a:endParaRPr lang="zh-CN" altLang="en-US" sz="6000" dirty="0">
                  <a:solidFill>
                    <a:srgbClr val="FF6D3B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814999" y="3500752"/>
                <a:ext cx="1699376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Chapter3</a:t>
                </a:r>
              </a:p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气泡检测</a:t>
                </a:r>
                <a:endParaRPr lang="zh-CN" altLang="en-US" dirty="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grpSp>
          <p:nvGrpSpPr>
            <p:cNvPr id="7" name="Group 57"/>
            <p:cNvGrpSpPr>
              <a:grpSpLocks noChangeAspect="1"/>
            </p:cNvGrpSpPr>
            <p:nvPr/>
          </p:nvGrpSpPr>
          <p:grpSpPr bwMode="auto">
            <a:xfrm>
              <a:off x="7398545" y="2671385"/>
              <a:ext cx="578748" cy="578748"/>
              <a:chOff x="3627" y="1947"/>
              <a:chExt cx="426" cy="426"/>
            </a:xfrm>
          </p:grpSpPr>
          <p:sp>
            <p:nvSpPr>
              <p:cNvPr id="9" name="AutoShape 56"/>
              <p:cNvSpPr>
                <a:spLocks noChangeAspect="1" noChangeArrowheads="1" noTextEdit="1"/>
              </p:cNvSpPr>
              <p:nvPr/>
            </p:nvSpPr>
            <p:spPr bwMode="auto">
              <a:xfrm>
                <a:off x="3627" y="1947"/>
                <a:ext cx="426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Rectangle 58"/>
              <p:cNvSpPr>
                <a:spLocks noChangeArrowheads="1"/>
              </p:cNvSpPr>
              <p:nvPr/>
            </p:nvSpPr>
            <p:spPr bwMode="auto">
              <a:xfrm>
                <a:off x="3629" y="1949"/>
                <a:ext cx="424" cy="424"/>
              </a:xfrm>
              <a:prstGeom prst="rect">
                <a:avLst/>
              </a:prstGeom>
              <a:solidFill>
                <a:srgbClr val="2B4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59"/>
              <p:cNvSpPr>
                <a:spLocks noEditPoints="1"/>
              </p:cNvSpPr>
              <p:nvPr/>
            </p:nvSpPr>
            <p:spPr bwMode="auto">
              <a:xfrm>
                <a:off x="3662" y="2063"/>
                <a:ext cx="360" cy="197"/>
              </a:xfrm>
              <a:custGeom>
                <a:avLst/>
                <a:gdLst>
                  <a:gd name="T0" fmla="*/ 126 w 208"/>
                  <a:gd name="T1" fmla="*/ 51 h 114"/>
                  <a:gd name="T2" fmla="*/ 143 w 208"/>
                  <a:gd name="T3" fmla="*/ 62 h 114"/>
                  <a:gd name="T4" fmla="*/ 124 w 208"/>
                  <a:gd name="T5" fmla="*/ 49 h 114"/>
                  <a:gd name="T6" fmla="*/ 121 w 208"/>
                  <a:gd name="T7" fmla="*/ 62 h 114"/>
                  <a:gd name="T8" fmla="*/ 116 w 208"/>
                  <a:gd name="T9" fmla="*/ 84 h 114"/>
                  <a:gd name="T10" fmla="*/ 100 w 208"/>
                  <a:gd name="T11" fmla="*/ 92 h 114"/>
                  <a:gd name="T12" fmla="*/ 89 w 208"/>
                  <a:gd name="T13" fmla="*/ 66 h 114"/>
                  <a:gd name="T14" fmla="*/ 84 w 208"/>
                  <a:gd name="T15" fmla="*/ 44 h 114"/>
                  <a:gd name="T16" fmla="*/ 98 w 208"/>
                  <a:gd name="T17" fmla="*/ 25 h 114"/>
                  <a:gd name="T18" fmla="*/ 113 w 208"/>
                  <a:gd name="T19" fmla="*/ 18 h 114"/>
                  <a:gd name="T20" fmla="*/ 131 w 208"/>
                  <a:gd name="T21" fmla="*/ 10 h 114"/>
                  <a:gd name="T22" fmla="*/ 190 w 208"/>
                  <a:gd name="T23" fmla="*/ 11 h 114"/>
                  <a:gd name="T24" fmla="*/ 176 w 208"/>
                  <a:gd name="T25" fmla="*/ 32 h 114"/>
                  <a:gd name="T26" fmla="*/ 172 w 208"/>
                  <a:gd name="T27" fmla="*/ 47 h 114"/>
                  <a:gd name="T28" fmla="*/ 161 w 208"/>
                  <a:gd name="T29" fmla="*/ 65 h 114"/>
                  <a:gd name="T30" fmla="*/ 96 w 208"/>
                  <a:gd name="T31" fmla="*/ 31 h 114"/>
                  <a:gd name="T32" fmla="*/ 114 w 208"/>
                  <a:gd name="T33" fmla="*/ 33 h 114"/>
                  <a:gd name="T34" fmla="*/ 120 w 208"/>
                  <a:gd name="T35" fmla="*/ 87 h 114"/>
                  <a:gd name="T36" fmla="*/ 173 w 208"/>
                  <a:gd name="T37" fmla="*/ 66 h 114"/>
                  <a:gd name="T38" fmla="*/ 158 w 208"/>
                  <a:gd name="T39" fmla="*/ 66 h 114"/>
                  <a:gd name="T40" fmla="*/ 184 w 208"/>
                  <a:gd name="T41" fmla="*/ 72 h 114"/>
                  <a:gd name="T42" fmla="*/ 88 w 208"/>
                  <a:gd name="T43" fmla="*/ 29 h 114"/>
                  <a:gd name="T44" fmla="*/ 179 w 208"/>
                  <a:gd name="T45" fmla="*/ 41 h 114"/>
                  <a:gd name="T46" fmla="*/ 198 w 208"/>
                  <a:gd name="T47" fmla="*/ 107 h 114"/>
                  <a:gd name="T48" fmla="*/ 97 w 208"/>
                  <a:gd name="T49" fmla="*/ 8 h 114"/>
                  <a:gd name="T50" fmla="*/ 165 w 208"/>
                  <a:gd name="T51" fmla="*/ 76 h 114"/>
                  <a:gd name="T52" fmla="*/ 178 w 208"/>
                  <a:gd name="T53" fmla="*/ 64 h 114"/>
                  <a:gd name="T54" fmla="*/ 146 w 208"/>
                  <a:gd name="T55" fmla="*/ 65 h 114"/>
                  <a:gd name="T56" fmla="*/ 174 w 208"/>
                  <a:gd name="T57" fmla="*/ 74 h 114"/>
                  <a:gd name="T58" fmla="*/ 197 w 208"/>
                  <a:gd name="T59" fmla="*/ 73 h 114"/>
                  <a:gd name="T60" fmla="*/ 176 w 208"/>
                  <a:gd name="T61" fmla="*/ 77 h 114"/>
                  <a:gd name="T62" fmla="*/ 174 w 208"/>
                  <a:gd name="T63" fmla="*/ 60 h 114"/>
                  <a:gd name="T64" fmla="*/ 182 w 208"/>
                  <a:gd name="T65" fmla="*/ 70 h 114"/>
                  <a:gd name="T66" fmla="*/ 177 w 208"/>
                  <a:gd name="T67" fmla="*/ 71 h 114"/>
                  <a:gd name="T68" fmla="*/ 179 w 208"/>
                  <a:gd name="T69" fmla="*/ 82 h 114"/>
                  <a:gd name="T70" fmla="*/ 176 w 208"/>
                  <a:gd name="T71" fmla="*/ 95 h 114"/>
                  <a:gd name="T72" fmla="*/ 37 w 208"/>
                  <a:gd name="T73" fmla="*/ 10 h 114"/>
                  <a:gd name="T74" fmla="*/ 39 w 208"/>
                  <a:gd name="T75" fmla="*/ 53 h 114"/>
                  <a:gd name="T76" fmla="*/ 179 w 208"/>
                  <a:gd name="T77" fmla="*/ 41 h 114"/>
                  <a:gd name="T78" fmla="*/ 205 w 208"/>
                  <a:gd name="T79" fmla="*/ 87 h 114"/>
                  <a:gd name="T80" fmla="*/ 41 w 208"/>
                  <a:gd name="T81" fmla="*/ 60 h 114"/>
                  <a:gd name="T82" fmla="*/ 42 w 208"/>
                  <a:gd name="T83" fmla="*/ 13 h 114"/>
                  <a:gd name="T84" fmla="*/ 70 w 208"/>
                  <a:gd name="T85" fmla="*/ 17 h 114"/>
                  <a:gd name="T86" fmla="*/ 65 w 208"/>
                  <a:gd name="T87" fmla="*/ 20 h 114"/>
                  <a:gd name="T88" fmla="*/ 50 w 208"/>
                  <a:gd name="T89" fmla="*/ 25 h 114"/>
                  <a:gd name="T90" fmla="*/ 106 w 208"/>
                  <a:gd name="T91" fmla="*/ 41 h 114"/>
                  <a:gd name="T92" fmla="*/ 125 w 208"/>
                  <a:gd name="T93" fmla="*/ 14 h 114"/>
                  <a:gd name="T94" fmla="*/ 122 w 208"/>
                  <a:gd name="T95" fmla="*/ 9 h 114"/>
                  <a:gd name="T96" fmla="*/ 30 w 208"/>
                  <a:gd name="T97" fmla="*/ 15 h 114"/>
                  <a:gd name="T98" fmla="*/ 51 w 208"/>
                  <a:gd name="T99" fmla="*/ 101 h 114"/>
                  <a:gd name="T100" fmla="*/ 47 w 208"/>
                  <a:gd name="T101" fmla="*/ 112 h 114"/>
                  <a:gd name="T102" fmla="*/ 40 w 208"/>
                  <a:gd name="T103" fmla="*/ 84 h 114"/>
                  <a:gd name="T104" fmla="*/ 34 w 208"/>
                  <a:gd name="T105" fmla="*/ 64 h 114"/>
                  <a:gd name="T106" fmla="*/ 14 w 208"/>
                  <a:gd name="T107" fmla="*/ 46 h 114"/>
                  <a:gd name="T108" fmla="*/ 15 w 208"/>
                  <a:gd name="T109" fmla="*/ 28 h 114"/>
                  <a:gd name="T110" fmla="*/ 5 w 208"/>
                  <a:gd name="T111" fmla="*/ 19 h 114"/>
                  <a:gd name="T112" fmla="*/ 33 w 208"/>
                  <a:gd name="T113" fmla="*/ 13 h 114"/>
                  <a:gd name="T114" fmla="*/ 41 w 208"/>
                  <a:gd name="T115" fmla="*/ 22 h 114"/>
                  <a:gd name="T116" fmla="*/ 48 w 208"/>
                  <a:gd name="T117" fmla="*/ 38 h 114"/>
                  <a:gd name="T118" fmla="*/ 30 w 208"/>
                  <a:gd name="T119" fmla="*/ 48 h 114"/>
                  <a:gd name="T120" fmla="*/ 36 w 208"/>
                  <a:gd name="T121" fmla="*/ 63 h 114"/>
                  <a:gd name="T122" fmla="*/ 63 w 208"/>
                  <a:gd name="T123" fmla="*/ 73 h 114"/>
                  <a:gd name="T124" fmla="*/ 30 w 208"/>
                  <a:gd name="T125" fmla="*/ 6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14">
                    <a:moveTo>
                      <a:pt x="48" y="35"/>
                    </a:move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lose/>
                    <a:moveTo>
                      <a:pt x="168" y="40"/>
                    </a:move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lose/>
                    <a:moveTo>
                      <a:pt x="188" y="81"/>
                    </a:moveTo>
                    <a:cubicBezTo>
                      <a:pt x="188" y="81"/>
                      <a:pt x="188" y="81"/>
                      <a:pt x="188" y="81"/>
                    </a:cubicBezTo>
                    <a:cubicBezTo>
                      <a:pt x="188" y="81"/>
                      <a:pt x="188" y="81"/>
                      <a:pt x="188" y="81"/>
                    </a:cubicBezTo>
                    <a:close/>
                    <a:moveTo>
                      <a:pt x="193" y="88"/>
                    </a:move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lose/>
                    <a:moveTo>
                      <a:pt x="185" y="81"/>
                    </a:move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lose/>
                    <a:moveTo>
                      <a:pt x="12" y="49"/>
                    </a:move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lose/>
                    <a:moveTo>
                      <a:pt x="30" y="53"/>
                    </a:move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lose/>
                    <a:moveTo>
                      <a:pt x="15" y="50"/>
                    </a:move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lose/>
                    <a:moveTo>
                      <a:pt x="12" y="47"/>
                    </a:move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4" y="47"/>
                    </a:moveTo>
                    <a:cubicBezTo>
                      <a:pt x="124" y="47"/>
                      <a:pt x="124" y="47"/>
                      <a:pt x="124" y="47"/>
                    </a:cubicBezTo>
                    <a:cubicBezTo>
                      <a:pt x="124" y="47"/>
                      <a:pt x="124" y="47"/>
                      <a:pt x="124" y="47"/>
                    </a:cubicBezTo>
                    <a:close/>
                    <a:moveTo>
                      <a:pt x="39" y="60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39" y="60"/>
                      <a:pt x="39" y="60"/>
                      <a:pt x="39" y="60"/>
                    </a:cubicBezTo>
                    <a:close/>
                    <a:moveTo>
                      <a:pt x="40" y="60"/>
                    </a:move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lose/>
                    <a:moveTo>
                      <a:pt x="42" y="61"/>
                    </a:move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lose/>
                    <a:moveTo>
                      <a:pt x="114" y="90"/>
                    </a:move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0"/>
                      <a:pt x="114" y="90"/>
                      <a:pt x="114" y="90"/>
                    </a:cubicBezTo>
                    <a:close/>
                    <a:moveTo>
                      <a:pt x="115" y="85"/>
                    </a:move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lose/>
                    <a:moveTo>
                      <a:pt x="185" y="22"/>
                    </a:move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lose/>
                    <a:moveTo>
                      <a:pt x="139" y="3"/>
                    </a:move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lose/>
                    <a:moveTo>
                      <a:pt x="142" y="3"/>
                    </a:moveTo>
                    <a:cubicBezTo>
                      <a:pt x="142" y="3"/>
                      <a:pt x="142" y="3"/>
                      <a:pt x="142" y="3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2" y="3"/>
                      <a:pt x="142" y="3"/>
                      <a:pt x="142" y="3"/>
                    </a:cubicBezTo>
                    <a:close/>
                    <a:moveTo>
                      <a:pt x="139" y="3"/>
                    </a:move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lose/>
                    <a:moveTo>
                      <a:pt x="129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9" y="12"/>
                    </a:cubicBezTo>
                    <a:close/>
                    <a:moveTo>
                      <a:pt x="142" y="3"/>
                    </a:moveTo>
                    <a:cubicBezTo>
                      <a:pt x="142" y="3"/>
                      <a:pt x="142" y="3"/>
                      <a:pt x="142" y="3"/>
                    </a:cubicBezTo>
                    <a:cubicBezTo>
                      <a:pt x="142" y="3"/>
                      <a:pt x="142" y="3"/>
                      <a:pt x="142" y="3"/>
                    </a:cubicBezTo>
                    <a:close/>
                    <a:moveTo>
                      <a:pt x="127" y="11"/>
                    </a:move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lose/>
                    <a:moveTo>
                      <a:pt x="131" y="10"/>
                    </a:move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lose/>
                    <a:moveTo>
                      <a:pt x="131" y="11"/>
                    </a:move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lose/>
                    <a:moveTo>
                      <a:pt x="114" y="86"/>
                    </a:move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lose/>
                    <a:moveTo>
                      <a:pt x="131" y="10"/>
                    </a:move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lose/>
                    <a:moveTo>
                      <a:pt x="126" y="61"/>
                    </a:move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61"/>
                      <a:pt x="126" y="61"/>
                      <a:pt x="126" y="61"/>
                    </a:cubicBezTo>
                    <a:close/>
                    <a:moveTo>
                      <a:pt x="194" y="14"/>
                    </a:move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4"/>
                      <a:pt x="194" y="14"/>
                      <a:pt x="194" y="14"/>
                    </a:cubicBezTo>
                    <a:close/>
                    <a:moveTo>
                      <a:pt x="194" y="12"/>
                    </a:move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lose/>
                    <a:moveTo>
                      <a:pt x="118" y="83"/>
                    </a:move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lose/>
                    <a:moveTo>
                      <a:pt x="189" y="14"/>
                    </a:moveTo>
                    <a:cubicBezTo>
                      <a:pt x="189" y="14"/>
                      <a:pt x="189" y="14"/>
                      <a:pt x="189" y="14"/>
                    </a:cubicBezTo>
                    <a:cubicBezTo>
                      <a:pt x="189" y="14"/>
                      <a:pt x="189" y="14"/>
                      <a:pt x="189" y="14"/>
                    </a:cubicBezTo>
                    <a:close/>
                    <a:moveTo>
                      <a:pt x="189" y="19"/>
                    </a:moveTo>
                    <a:cubicBezTo>
                      <a:pt x="189" y="19"/>
                      <a:pt x="189" y="19"/>
                      <a:pt x="189" y="19"/>
                    </a:cubicBezTo>
                    <a:cubicBezTo>
                      <a:pt x="189" y="19"/>
                      <a:pt x="189" y="19"/>
                      <a:pt x="189" y="19"/>
                    </a:cubicBezTo>
                    <a:close/>
                    <a:moveTo>
                      <a:pt x="161" y="8"/>
                    </a:move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lose/>
                    <a:moveTo>
                      <a:pt x="161" y="8"/>
                    </a:move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lose/>
                    <a:moveTo>
                      <a:pt x="165" y="9"/>
                    </a:move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17" y="74"/>
                    </a:move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lose/>
                    <a:moveTo>
                      <a:pt x="194" y="12"/>
                    </a:move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lose/>
                    <a:moveTo>
                      <a:pt x="126" y="11"/>
                    </a:move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lose/>
                    <a:moveTo>
                      <a:pt x="96" y="24"/>
                    </a:move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lose/>
                    <a:moveTo>
                      <a:pt x="97" y="24"/>
                    </a:move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lose/>
                    <a:moveTo>
                      <a:pt x="98" y="25"/>
                    </a:move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lose/>
                    <a:moveTo>
                      <a:pt x="95" y="24"/>
                    </a:move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lose/>
                    <a:moveTo>
                      <a:pt x="94" y="24"/>
                    </a:move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lose/>
                    <a:moveTo>
                      <a:pt x="108" y="97"/>
                    </a:move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lose/>
                    <a:moveTo>
                      <a:pt x="98" y="19"/>
                    </a:move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lose/>
                    <a:moveTo>
                      <a:pt x="79" y="52"/>
                    </a:move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lose/>
                    <a:moveTo>
                      <a:pt x="125" y="12"/>
                    </a:move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lose/>
                    <a:moveTo>
                      <a:pt x="86" y="42"/>
                    </a:move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lose/>
                    <a:moveTo>
                      <a:pt x="81" y="48"/>
                    </a:move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8" y="58"/>
                    </a:move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lose/>
                    <a:moveTo>
                      <a:pt x="112" y="93"/>
                    </a:move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lose/>
                    <a:moveTo>
                      <a:pt x="126" y="15"/>
                    </a:move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lose/>
                    <a:moveTo>
                      <a:pt x="125" y="14"/>
                    </a:move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lose/>
                    <a:moveTo>
                      <a:pt x="125" y="13"/>
                    </a:move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lose/>
                    <a:moveTo>
                      <a:pt x="112" y="92"/>
                    </a:move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lose/>
                    <a:moveTo>
                      <a:pt x="110" y="95"/>
                    </a:move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lose/>
                    <a:moveTo>
                      <a:pt x="105" y="15"/>
                    </a:move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lose/>
                    <a:moveTo>
                      <a:pt x="111" y="17"/>
                    </a:move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lose/>
                    <a:moveTo>
                      <a:pt x="112" y="17"/>
                    </a:move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lose/>
                    <a:moveTo>
                      <a:pt x="113" y="17"/>
                    </a:moveTo>
                    <a:cubicBezTo>
                      <a:pt x="113" y="17"/>
                      <a:pt x="113" y="17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lnTo>
                      <a:pt x="113" y="17"/>
                    </a:lnTo>
                    <a:close/>
                    <a:moveTo>
                      <a:pt x="111" y="93"/>
                    </a:move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93"/>
                      <a:pt x="111" y="93"/>
                      <a:pt x="111" y="93"/>
                    </a:cubicBezTo>
                    <a:close/>
                    <a:moveTo>
                      <a:pt x="173" y="40"/>
                    </a:move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lose/>
                    <a:moveTo>
                      <a:pt x="128" y="50"/>
                    </a:move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lose/>
                    <a:moveTo>
                      <a:pt x="128" y="50"/>
                    </a:move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lose/>
                    <a:moveTo>
                      <a:pt x="125" y="48"/>
                    </a:move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lose/>
                    <a:moveTo>
                      <a:pt x="128" y="49"/>
                    </a:move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lose/>
                    <a:moveTo>
                      <a:pt x="126" y="51"/>
                    </a:move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1"/>
                      <a:pt x="126" y="51"/>
                      <a:pt x="126" y="51"/>
                    </a:cubicBezTo>
                    <a:close/>
                    <a:moveTo>
                      <a:pt x="127" y="57"/>
                    </a:move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lose/>
                    <a:moveTo>
                      <a:pt x="126" y="48"/>
                    </a:move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lose/>
                    <a:moveTo>
                      <a:pt x="129" y="50"/>
                    </a:move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lose/>
                    <a:moveTo>
                      <a:pt x="128" y="57"/>
                    </a:moveTo>
                    <a:cubicBezTo>
                      <a:pt x="128" y="57"/>
                      <a:pt x="128" y="57"/>
                      <a:pt x="128" y="57"/>
                    </a:cubicBezTo>
                    <a:cubicBezTo>
                      <a:pt x="128" y="57"/>
                      <a:pt x="128" y="57"/>
                      <a:pt x="128" y="57"/>
                    </a:cubicBezTo>
                    <a:close/>
                    <a:moveTo>
                      <a:pt x="131" y="52"/>
                    </a:move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lose/>
                    <a:moveTo>
                      <a:pt x="163" y="68"/>
                    </a:move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lose/>
                    <a:moveTo>
                      <a:pt x="128" y="56"/>
                    </a:move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6"/>
                      <a:pt x="128" y="56"/>
                      <a:pt x="128" y="56"/>
                    </a:cubicBezTo>
                    <a:close/>
                    <a:moveTo>
                      <a:pt x="150" y="54"/>
                    </a:moveTo>
                    <a:cubicBezTo>
                      <a:pt x="150" y="54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lose/>
                    <a:moveTo>
                      <a:pt x="147" y="56"/>
                    </a:move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lose/>
                    <a:moveTo>
                      <a:pt x="147" y="56"/>
                    </a:move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lose/>
                    <a:moveTo>
                      <a:pt x="150" y="54"/>
                    </a:moveTo>
                    <a:cubicBezTo>
                      <a:pt x="150" y="54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lose/>
                    <a:moveTo>
                      <a:pt x="156" y="57"/>
                    </a:moveTo>
                    <a:cubicBezTo>
                      <a:pt x="156" y="57"/>
                      <a:pt x="156" y="57"/>
                      <a:pt x="156" y="57"/>
                    </a:cubicBezTo>
                    <a:cubicBezTo>
                      <a:pt x="156" y="57"/>
                      <a:pt x="156" y="57"/>
                      <a:pt x="156" y="57"/>
                    </a:cubicBezTo>
                    <a:cubicBezTo>
                      <a:pt x="156" y="57"/>
                      <a:pt x="156" y="58"/>
                      <a:pt x="156" y="58"/>
                    </a:cubicBezTo>
                    <a:cubicBezTo>
                      <a:pt x="156" y="58"/>
                      <a:pt x="156" y="58"/>
                      <a:pt x="156" y="58"/>
                    </a:cubicBezTo>
                    <a:cubicBezTo>
                      <a:pt x="156" y="58"/>
                      <a:pt x="156" y="58"/>
                      <a:pt x="156" y="58"/>
                    </a:cubicBezTo>
                    <a:cubicBezTo>
                      <a:pt x="156" y="58"/>
                      <a:pt x="156" y="58"/>
                      <a:pt x="156" y="57"/>
                    </a:cubicBezTo>
                    <a:cubicBezTo>
                      <a:pt x="156" y="57"/>
                      <a:pt x="156" y="57"/>
                      <a:pt x="156" y="57"/>
                    </a:cubicBezTo>
                    <a:cubicBezTo>
                      <a:pt x="156" y="57"/>
                      <a:pt x="156" y="57"/>
                      <a:pt x="156" y="57"/>
                    </a:cubicBezTo>
                    <a:cubicBezTo>
                      <a:pt x="155" y="57"/>
                      <a:pt x="155" y="57"/>
                      <a:pt x="155" y="57"/>
                    </a:cubicBezTo>
                    <a:cubicBezTo>
                      <a:pt x="155" y="57"/>
                      <a:pt x="155" y="57"/>
                      <a:pt x="155" y="57"/>
                    </a:cubicBezTo>
                    <a:cubicBezTo>
                      <a:pt x="155" y="57"/>
                      <a:pt x="155" y="57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5"/>
                    </a:cubicBezTo>
                    <a:cubicBezTo>
                      <a:pt x="155" y="55"/>
                      <a:pt x="155" y="55"/>
                      <a:pt x="155" y="55"/>
                    </a:cubicBezTo>
                    <a:cubicBezTo>
                      <a:pt x="155" y="55"/>
                      <a:pt x="155" y="55"/>
                      <a:pt x="155" y="55"/>
                    </a:cubicBezTo>
                    <a:cubicBezTo>
                      <a:pt x="155" y="55"/>
                      <a:pt x="155" y="55"/>
                      <a:pt x="155" y="55"/>
                    </a:cubicBezTo>
                    <a:cubicBezTo>
                      <a:pt x="155" y="55"/>
                      <a:pt x="155" y="55"/>
                      <a:pt x="154" y="55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4" y="55"/>
                      <a:pt x="155" y="55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3" y="54"/>
                      <a:pt x="153" y="54"/>
                      <a:pt x="153" y="54"/>
                    </a:cubicBezTo>
                    <a:cubicBezTo>
                      <a:pt x="153" y="54"/>
                      <a:pt x="153" y="54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2" y="52"/>
                      <a:pt x="152" y="52"/>
                    </a:cubicBezTo>
                    <a:cubicBezTo>
                      <a:pt x="152" y="52"/>
                      <a:pt x="152" y="52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51" y="53"/>
                      <a:pt x="151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5"/>
                    </a:cubicBezTo>
                    <a:cubicBezTo>
                      <a:pt x="149" y="55"/>
                      <a:pt x="149" y="55"/>
                      <a:pt x="149" y="55"/>
                    </a:cubicBezTo>
                    <a:cubicBezTo>
                      <a:pt x="149" y="55"/>
                      <a:pt x="149" y="55"/>
                      <a:pt x="149" y="55"/>
                    </a:cubicBezTo>
                    <a:cubicBezTo>
                      <a:pt x="149" y="55"/>
                      <a:pt x="149" y="55"/>
                      <a:pt x="149" y="55"/>
                    </a:cubicBezTo>
                    <a:cubicBezTo>
                      <a:pt x="149" y="55"/>
                      <a:pt x="149" y="55"/>
                      <a:pt x="149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6" y="57"/>
                      <a:pt x="146" y="57"/>
                    </a:cubicBezTo>
                    <a:cubicBezTo>
                      <a:pt x="146" y="57"/>
                      <a:pt x="146" y="58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59"/>
                      <a:pt x="146" y="60"/>
                      <a:pt x="146" y="60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45" y="61"/>
                      <a:pt x="146" y="61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61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4" y="63"/>
                      <a:pt x="145" y="63"/>
                      <a:pt x="144" y="63"/>
                    </a:cubicBezTo>
                    <a:cubicBezTo>
                      <a:pt x="144" y="63"/>
                      <a:pt x="144" y="63"/>
                      <a:pt x="144" y="63"/>
                    </a:cubicBezTo>
                    <a:cubicBezTo>
                      <a:pt x="144" y="63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3"/>
                    </a:cubicBezTo>
                    <a:cubicBezTo>
                      <a:pt x="144" y="63"/>
                      <a:pt x="144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1"/>
                      <a:pt x="143" y="61"/>
                      <a:pt x="143" y="61"/>
                    </a:cubicBezTo>
                    <a:cubicBezTo>
                      <a:pt x="143" y="61"/>
                      <a:pt x="143" y="61"/>
                      <a:pt x="143" y="61"/>
                    </a:cubicBezTo>
                    <a:cubicBezTo>
                      <a:pt x="143" y="61"/>
                      <a:pt x="143" y="61"/>
                      <a:pt x="143" y="61"/>
                    </a:cubicBezTo>
                    <a:cubicBezTo>
                      <a:pt x="143" y="61"/>
                      <a:pt x="143" y="61"/>
                      <a:pt x="143" y="61"/>
                    </a:cubicBezTo>
                    <a:cubicBezTo>
                      <a:pt x="143" y="61"/>
                      <a:pt x="142" y="61"/>
                      <a:pt x="142" y="6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1" y="59"/>
                      <a:pt x="142" y="59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6"/>
                    </a:cubicBezTo>
                    <a:cubicBezTo>
                      <a:pt x="141" y="56"/>
                      <a:pt x="141" y="56"/>
                      <a:pt x="141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5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40" y="54"/>
                      <a:pt x="140" y="54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39" y="53"/>
                      <a:pt x="139" y="53"/>
                      <a:pt x="139" y="53"/>
                    </a:cubicBezTo>
                    <a:cubicBezTo>
                      <a:pt x="139" y="53"/>
                      <a:pt x="139" y="53"/>
                      <a:pt x="139" y="53"/>
                    </a:cubicBezTo>
                    <a:cubicBezTo>
                      <a:pt x="139" y="53"/>
                      <a:pt x="139" y="53"/>
                      <a:pt x="139" y="53"/>
                    </a:cubicBezTo>
                    <a:cubicBezTo>
                      <a:pt x="139" y="54"/>
                      <a:pt x="139" y="53"/>
                      <a:pt x="139" y="54"/>
                    </a:cubicBezTo>
                    <a:cubicBezTo>
                      <a:pt x="139" y="54"/>
                      <a:pt x="139" y="54"/>
                      <a:pt x="139" y="54"/>
                    </a:cubicBezTo>
                    <a:cubicBezTo>
                      <a:pt x="139" y="54"/>
                      <a:pt x="139" y="54"/>
                      <a:pt x="138" y="54"/>
                    </a:cubicBezTo>
                    <a:cubicBezTo>
                      <a:pt x="138" y="54"/>
                      <a:pt x="138" y="54"/>
                      <a:pt x="138" y="54"/>
                    </a:cubicBezTo>
                    <a:cubicBezTo>
                      <a:pt x="138" y="54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7" y="53"/>
                      <a:pt x="137" y="53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8" y="52"/>
                      <a:pt x="138" y="52"/>
                      <a:pt x="138" y="52"/>
                    </a:cubicBezTo>
                    <a:cubicBezTo>
                      <a:pt x="138" y="52"/>
                      <a:pt x="138" y="52"/>
                      <a:pt x="138" y="52"/>
                    </a:cubicBezTo>
                    <a:cubicBezTo>
                      <a:pt x="138" y="52"/>
                      <a:pt x="138" y="52"/>
                      <a:pt x="138" y="52"/>
                    </a:cubicBezTo>
                    <a:cubicBezTo>
                      <a:pt x="138" y="52"/>
                      <a:pt x="138" y="52"/>
                      <a:pt x="138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1"/>
                      <a:pt x="137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0"/>
                      <a:pt x="136" y="50"/>
                      <a:pt x="136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1" y="50"/>
                      <a:pt x="131" y="50"/>
                      <a:pt x="131" y="50"/>
                    </a:cubicBezTo>
                    <a:cubicBezTo>
                      <a:pt x="131" y="50"/>
                      <a:pt x="131" y="50"/>
                      <a:pt x="131" y="50"/>
                    </a:cubicBezTo>
                    <a:cubicBezTo>
                      <a:pt x="131" y="50"/>
                      <a:pt x="130" y="50"/>
                      <a:pt x="130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30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9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7"/>
                    </a:cubicBezTo>
                    <a:cubicBezTo>
                      <a:pt x="125" y="47"/>
                      <a:pt x="125" y="47"/>
                      <a:pt x="125" y="47"/>
                    </a:cubicBezTo>
                    <a:cubicBezTo>
                      <a:pt x="125" y="47"/>
                      <a:pt x="124" y="47"/>
                      <a:pt x="124" y="47"/>
                    </a:cubicBezTo>
                    <a:cubicBezTo>
                      <a:pt x="124" y="47"/>
                      <a:pt x="124" y="47"/>
                      <a:pt x="124" y="46"/>
                    </a:cubicBezTo>
                    <a:cubicBezTo>
                      <a:pt x="124" y="46"/>
                      <a:pt x="124" y="46"/>
                      <a:pt x="124" y="46"/>
                    </a:cubicBezTo>
                    <a:cubicBezTo>
                      <a:pt x="124" y="46"/>
                      <a:pt x="124" y="46"/>
                      <a:pt x="124" y="46"/>
                    </a:cubicBezTo>
                    <a:cubicBezTo>
                      <a:pt x="124" y="46"/>
                      <a:pt x="124" y="46"/>
                      <a:pt x="124" y="46"/>
                    </a:cubicBezTo>
                    <a:cubicBezTo>
                      <a:pt x="124" y="46"/>
                      <a:pt x="123" y="46"/>
                      <a:pt x="123" y="46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3" y="46"/>
                      <a:pt x="123" y="47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4" y="48"/>
                      <a:pt x="123" y="48"/>
                      <a:pt x="124" y="48"/>
                    </a:cubicBezTo>
                    <a:cubicBezTo>
                      <a:pt x="124" y="48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1"/>
                      <a:pt x="125" y="51"/>
                    </a:cubicBezTo>
                    <a:cubicBezTo>
                      <a:pt x="125" y="51"/>
                      <a:pt x="125" y="51"/>
                      <a:pt x="126" y="51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27" y="51"/>
                      <a:pt x="127" y="50"/>
                      <a:pt x="127" y="50"/>
                    </a:cubicBezTo>
                    <a:cubicBezTo>
                      <a:pt x="127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9" y="49"/>
                      <a:pt x="128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2"/>
                      <a:pt x="130" y="52"/>
                    </a:cubicBezTo>
                    <a:cubicBezTo>
                      <a:pt x="130" y="52"/>
                      <a:pt x="130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30" y="55"/>
                      <a:pt x="129" y="55"/>
                      <a:pt x="129" y="55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9" y="56"/>
                      <a:pt x="129" y="56"/>
                      <a:pt x="128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6"/>
                      <a:pt x="128" y="57"/>
                      <a:pt x="128" y="57"/>
                    </a:cubicBezTo>
                    <a:cubicBezTo>
                      <a:pt x="128" y="57"/>
                      <a:pt x="128" y="57"/>
                      <a:pt x="128" y="57"/>
                    </a:cubicBezTo>
                    <a:cubicBezTo>
                      <a:pt x="128" y="57"/>
                      <a:pt x="128" y="57"/>
                      <a:pt x="128" y="57"/>
                    </a:cubicBezTo>
                    <a:cubicBezTo>
                      <a:pt x="128" y="57"/>
                      <a:pt x="128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6" y="57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7"/>
                      <a:pt x="126" y="57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5" y="58"/>
                      <a:pt x="125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2" y="59"/>
                    </a:cubicBezTo>
                    <a:cubicBezTo>
                      <a:pt x="122" y="60"/>
                      <a:pt x="122" y="59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59"/>
                    </a:cubicBezTo>
                    <a:cubicBezTo>
                      <a:pt x="120" y="59"/>
                      <a:pt x="120" y="59"/>
                      <a:pt x="119" y="58"/>
                    </a:cubicBezTo>
                    <a:cubicBezTo>
                      <a:pt x="119" y="58"/>
                      <a:pt x="119" y="57"/>
                      <a:pt x="120" y="57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19" y="56"/>
                      <a:pt x="119" y="56"/>
                      <a:pt x="118" y="55"/>
                    </a:cubicBezTo>
                    <a:cubicBezTo>
                      <a:pt x="118" y="55"/>
                      <a:pt x="118" y="54"/>
                      <a:pt x="117" y="54"/>
                    </a:cubicBezTo>
                    <a:cubicBezTo>
                      <a:pt x="117" y="54"/>
                      <a:pt x="117" y="53"/>
                      <a:pt x="117" y="53"/>
                    </a:cubicBezTo>
                    <a:cubicBezTo>
                      <a:pt x="117" y="52"/>
                      <a:pt x="116" y="51"/>
                      <a:pt x="116" y="51"/>
                    </a:cubicBezTo>
                    <a:cubicBezTo>
                      <a:pt x="115" y="51"/>
                      <a:pt x="115" y="51"/>
                      <a:pt x="115" y="50"/>
                    </a:cubicBezTo>
                    <a:cubicBezTo>
                      <a:pt x="115" y="50"/>
                      <a:pt x="114" y="49"/>
                      <a:pt x="114" y="48"/>
                    </a:cubicBezTo>
                    <a:cubicBezTo>
                      <a:pt x="114" y="48"/>
                      <a:pt x="114" y="48"/>
                      <a:pt x="114" y="48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3" y="49"/>
                      <a:pt x="114" y="50"/>
                      <a:pt x="114" y="50"/>
                    </a:cubicBezTo>
                    <a:cubicBezTo>
                      <a:pt x="114" y="50"/>
                      <a:pt x="114" y="51"/>
                      <a:pt x="114" y="51"/>
                    </a:cubicBezTo>
                    <a:cubicBezTo>
                      <a:pt x="114" y="51"/>
                      <a:pt x="114" y="51"/>
                      <a:pt x="114" y="51"/>
                    </a:cubicBezTo>
                    <a:cubicBezTo>
                      <a:pt x="114" y="52"/>
                      <a:pt x="115" y="52"/>
                      <a:pt x="115" y="52"/>
                    </a:cubicBezTo>
                    <a:cubicBezTo>
                      <a:pt x="115" y="53"/>
                      <a:pt x="115" y="53"/>
                      <a:pt x="115" y="54"/>
                    </a:cubicBezTo>
                    <a:cubicBezTo>
                      <a:pt x="115" y="54"/>
                      <a:pt x="116" y="54"/>
                      <a:pt x="116" y="54"/>
                    </a:cubicBezTo>
                    <a:cubicBezTo>
                      <a:pt x="116" y="55"/>
                      <a:pt x="116" y="55"/>
                      <a:pt x="116" y="56"/>
                    </a:cubicBezTo>
                    <a:cubicBezTo>
                      <a:pt x="117" y="56"/>
                      <a:pt x="117" y="57"/>
                      <a:pt x="117" y="57"/>
                    </a:cubicBezTo>
                    <a:cubicBezTo>
                      <a:pt x="117" y="57"/>
                      <a:pt x="117" y="57"/>
                      <a:pt x="117" y="58"/>
                    </a:cubicBezTo>
                    <a:cubicBezTo>
                      <a:pt x="117" y="58"/>
                      <a:pt x="117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9" y="58"/>
                      <a:pt x="119" y="59"/>
                      <a:pt x="119" y="59"/>
                    </a:cubicBezTo>
                    <a:cubicBezTo>
                      <a:pt x="119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2" y="62"/>
                      <a:pt x="122" y="62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2"/>
                      <a:pt x="122" y="62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1"/>
                      <a:pt x="124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0"/>
                      <a:pt x="125" y="60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6" y="61"/>
                      <a:pt x="126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61"/>
                      <a:pt x="125" y="61"/>
                      <a:pt x="126" y="62"/>
                    </a:cubicBezTo>
                    <a:cubicBezTo>
                      <a:pt x="126" y="62"/>
                      <a:pt x="125" y="62"/>
                      <a:pt x="125" y="62"/>
                    </a:cubicBezTo>
                    <a:cubicBezTo>
                      <a:pt x="125" y="62"/>
                      <a:pt x="125" y="62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3" y="66"/>
                      <a:pt x="124" y="66"/>
                      <a:pt x="123" y="66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0" y="69"/>
                      <a:pt x="120" y="69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1"/>
                    </a:cubicBezTo>
                    <a:cubicBezTo>
                      <a:pt x="120" y="71"/>
                      <a:pt x="120" y="71"/>
                      <a:pt x="120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2"/>
                      <a:pt x="119" y="72"/>
                      <a:pt x="119" y="72"/>
                    </a:cubicBezTo>
                    <a:cubicBezTo>
                      <a:pt x="119" y="72"/>
                      <a:pt x="119" y="72"/>
                      <a:pt x="119" y="72"/>
                    </a:cubicBezTo>
                    <a:cubicBezTo>
                      <a:pt x="119" y="72"/>
                      <a:pt x="118" y="72"/>
                      <a:pt x="118" y="72"/>
                    </a:cubicBezTo>
                    <a:cubicBezTo>
                      <a:pt x="118" y="72"/>
                      <a:pt x="118" y="72"/>
                      <a:pt x="118" y="72"/>
                    </a:cubicBezTo>
                    <a:cubicBezTo>
                      <a:pt x="118" y="72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4"/>
                      <a:pt x="118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5"/>
                      <a:pt x="117" y="75"/>
                      <a:pt x="117" y="76"/>
                    </a:cubicBezTo>
                    <a:cubicBezTo>
                      <a:pt x="117" y="76"/>
                      <a:pt x="117" y="76"/>
                      <a:pt x="117" y="76"/>
                    </a:cubicBezTo>
                    <a:cubicBezTo>
                      <a:pt x="117" y="76"/>
                      <a:pt x="117" y="76"/>
                      <a:pt x="117" y="76"/>
                    </a:cubicBezTo>
                    <a:cubicBezTo>
                      <a:pt x="117" y="76"/>
                      <a:pt x="118" y="76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8" y="77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81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4"/>
                      <a:pt x="117" y="84"/>
                    </a:cubicBezTo>
                    <a:cubicBezTo>
                      <a:pt x="117" y="84"/>
                      <a:pt x="117" y="84"/>
                      <a:pt x="117" y="84"/>
                    </a:cubicBezTo>
                    <a:cubicBezTo>
                      <a:pt x="117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5" y="84"/>
                    </a:cubicBezTo>
                    <a:cubicBezTo>
                      <a:pt x="115" y="84"/>
                      <a:pt x="115" y="84"/>
                      <a:pt x="115" y="84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4" y="85"/>
                      <a:pt x="114" y="85"/>
                    </a:cubicBezTo>
                    <a:cubicBezTo>
                      <a:pt x="114" y="85"/>
                      <a:pt x="114" y="85"/>
                      <a:pt x="114" y="85"/>
                    </a:cubicBezTo>
                    <a:cubicBezTo>
                      <a:pt x="114" y="85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4" y="87"/>
                      <a:pt x="114" y="87"/>
                    </a:cubicBezTo>
                    <a:cubicBezTo>
                      <a:pt x="114" y="87"/>
                      <a:pt x="114" y="87"/>
                      <a:pt x="114" y="87"/>
                    </a:cubicBezTo>
                    <a:cubicBezTo>
                      <a:pt x="114" y="87"/>
                      <a:pt x="114" y="87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90"/>
                      <a:pt x="114" y="90"/>
                    </a:cubicBez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2" y="90"/>
                      <a:pt x="112" y="90"/>
                    </a:cubicBezTo>
                    <a:cubicBezTo>
                      <a:pt x="112" y="90"/>
                      <a:pt x="112" y="90"/>
                      <a:pt x="112" y="90"/>
                    </a:cubicBezTo>
                    <a:cubicBezTo>
                      <a:pt x="112" y="90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7" y="97"/>
                      <a:pt x="107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4" y="98"/>
                      <a:pt x="104" y="97"/>
                      <a:pt x="104" y="98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7"/>
                      <a:pt x="103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2" y="94"/>
                      <a:pt x="101" y="94"/>
                      <a:pt x="101" y="94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1" y="94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99" y="88"/>
                      <a:pt x="99" y="88"/>
                    </a:cubicBezTo>
                    <a:cubicBezTo>
                      <a:pt x="99" y="88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5"/>
                      <a:pt x="99" y="85"/>
                    </a:cubicBezTo>
                    <a:cubicBezTo>
                      <a:pt x="99" y="85"/>
                      <a:pt x="99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4"/>
                      <a:pt x="98" y="84"/>
                      <a:pt x="98" y="84"/>
                    </a:cubicBezTo>
                    <a:cubicBezTo>
                      <a:pt x="98" y="84"/>
                      <a:pt x="98" y="84"/>
                      <a:pt x="98" y="83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83"/>
                      <a:pt x="98" y="82"/>
                      <a:pt x="98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8" y="82"/>
                      <a:pt x="98" y="81"/>
                      <a:pt x="98" y="81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1"/>
                      <a:pt x="99" y="81"/>
                      <a:pt x="99" y="81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99" y="81"/>
                      <a:pt x="99" y="81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79"/>
                      <a:pt x="99" y="79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9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5"/>
                    </a:cubicBezTo>
                    <a:cubicBezTo>
                      <a:pt x="99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3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3"/>
                      <a:pt x="98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7" y="68"/>
                      <a:pt x="97" y="68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6"/>
                      <a:pt x="96" y="66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5" y="66"/>
                      <a:pt x="94" y="67"/>
                      <a:pt x="94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7"/>
                      <a:pt x="94" y="66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6"/>
                      <a:pt x="94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0" y="66"/>
                      <a:pt x="90" y="65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89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8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6"/>
                      <a:pt x="88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7"/>
                      <a:pt x="84" y="67"/>
                      <a:pt x="84" y="67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7"/>
                      <a:pt x="84" y="67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4"/>
                      <a:pt x="82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79" y="62"/>
                      <a:pt x="79" y="61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9" y="57"/>
                      <a:pt x="79" y="56"/>
                      <a:pt x="79" y="56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79" y="56"/>
                      <a:pt x="79" y="56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8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8" y="55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2"/>
                      <a:pt x="78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80" y="51"/>
                      <a:pt x="80" y="51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2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2" y="48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4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5" y="43"/>
                      <a:pt x="85" y="44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6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6"/>
                      <a:pt x="87" y="35"/>
                      <a:pt x="87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7" y="36"/>
                      <a:pt x="87" y="35"/>
                      <a:pt x="88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35"/>
                      <a:pt x="88" y="36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9" y="35"/>
                      <a:pt x="89" y="36"/>
                      <a:pt x="89" y="36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0" y="35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3"/>
                      <a:pt x="90" y="33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0" y="33"/>
                      <a:pt x="89" y="33"/>
                      <a:pt x="89" y="33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32"/>
                      <a:pt x="89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9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89" y="31"/>
                      <a:pt x="89" y="32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1"/>
                      <a:pt x="89" y="32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9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0" y="31"/>
                      <a:pt x="91" y="31"/>
                      <a:pt x="91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7"/>
                    </a:cubicBezTo>
                    <a:cubicBezTo>
                      <a:pt x="96" y="28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96" y="26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6"/>
                      <a:pt x="97" y="25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5" y="25"/>
                      <a:pt x="95" y="25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6" y="21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8"/>
                      <a:pt x="98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100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100" y="17"/>
                      <a:pt x="100" y="16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100" y="16"/>
                      <a:pt x="100" y="17"/>
                      <a:pt x="100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0" y="17"/>
                      <a:pt x="100" y="16"/>
                      <a:pt x="100" y="16"/>
                    </a:cubicBezTo>
                    <a:cubicBezTo>
                      <a:pt x="100" y="16"/>
                      <a:pt x="100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7" y="15"/>
                      <a:pt x="107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7" y="16"/>
                      <a:pt x="107" y="15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7"/>
                      <a:pt x="110" y="16"/>
                      <a:pt x="110" y="17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10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3" y="17"/>
                      <a:pt x="113" y="17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1" y="19"/>
                      <a:pt x="110" y="19"/>
                      <a:pt x="110" y="18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20"/>
                      <a:pt x="111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11" y="20"/>
                      <a:pt x="111" y="20"/>
                      <a:pt x="111" y="19"/>
                    </a:cubicBezTo>
                    <a:cubicBezTo>
                      <a:pt x="111" y="19"/>
                      <a:pt x="111" y="19"/>
                      <a:pt x="112" y="19"/>
                    </a:cubicBezTo>
                    <a:cubicBezTo>
                      <a:pt x="112" y="19"/>
                      <a:pt x="112" y="19"/>
                      <a:pt x="113" y="20"/>
                    </a:cubicBezTo>
                    <a:cubicBezTo>
                      <a:pt x="112" y="19"/>
                      <a:pt x="112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8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6"/>
                      <a:pt x="119" y="16"/>
                      <a:pt x="119" y="16"/>
                    </a:cubicBezTo>
                    <a:cubicBezTo>
                      <a:pt x="119" y="16"/>
                      <a:pt x="119" y="16"/>
                      <a:pt x="119" y="16"/>
                    </a:cubicBezTo>
                    <a:cubicBezTo>
                      <a:pt x="119" y="16"/>
                      <a:pt x="119" y="16"/>
                      <a:pt x="119" y="16"/>
                    </a:cubicBezTo>
                    <a:cubicBezTo>
                      <a:pt x="119" y="16"/>
                      <a:pt x="119" y="16"/>
                      <a:pt x="119" y="16"/>
                    </a:cubicBezTo>
                    <a:cubicBezTo>
                      <a:pt x="119" y="16"/>
                      <a:pt x="119" y="17"/>
                      <a:pt x="119" y="17"/>
                    </a:cubicBezTo>
                    <a:cubicBezTo>
                      <a:pt x="120" y="17"/>
                      <a:pt x="120" y="17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1" y="16"/>
                      <a:pt x="121" y="16"/>
                    </a:cubicBezTo>
                    <a:cubicBezTo>
                      <a:pt x="121" y="16"/>
                      <a:pt x="122" y="16"/>
                      <a:pt x="122" y="16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2" y="16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3" y="15"/>
                      <a:pt x="123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5"/>
                      <a:pt x="124" y="15"/>
                      <a:pt x="124" y="15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4"/>
                      <a:pt x="125" y="15"/>
                      <a:pt x="125" y="15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4" y="13"/>
                      <a:pt x="124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2"/>
                      <a:pt x="127" y="12"/>
                    </a:cubicBezTo>
                    <a:cubicBezTo>
                      <a:pt x="127" y="12"/>
                      <a:pt x="127" y="12"/>
                      <a:pt x="127" y="12"/>
                    </a:cubicBezTo>
                    <a:cubicBezTo>
                      <a:pt x="127" y="12"/>
                      <a:pt x="127" y="12"/>
                      <a:pt x="127" y="13"/>
                    </a:cubicBezTo>
                    <a:cubicBezTo>
                      <a:pt x="127" y="13"/>
                      <a:pt x="127" y="13"/>
                      <a:pt x="127" y="13"/>
                    </a:cubicBezTo>
                    <a:cubicBezTo>
                      <a:pt x="128" y="13"/>
                      <a:pt x="128" y="13"/>
                      <a:pt x="128" y="13"/>
                    </a:cubicBezTo>
                    <a:cubicBezTo>
                      <a:pt x="128" y="14"/>
                      <a:pt x="128" y="14"/>
                      <a:pt x="129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5"/>
                      <a:pt x="129" y="17"/>
                      <a:pt x="128" y="17"/>
                    </a:cubicBezTo>
                    <a:cubicBezTo>
                      <a:pt x="129" y="17"/>
                      <a:pt x="129" y="16"/>
                      <a:pt x="130" y="16"/>
                    </a:cubicBezTo>
                    <a:cubicBezTo>
                      <a:pt x="130" y="15"/>
                      <a:pt x="130" y="15"/>
                      <a:pt x="129" y="15"/>
                    </a:cubicBezTo>
                    <a:cubicBezTo>
                      <a:pt x="129" y="15"/>
                      <a:pt x="129" y="15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8" y="14"/>
                      <a:pt x="128" y="13"/>
                    </a:cubicBezTo>
                    <a:cubicBezTo>
                      <a:pt x="128" y="13"/>
                      <a:pt x="128" y="13"/>
                      <a:pt x="128" y="13"/>
                    </a:cubicBezTo>
                    <a:cubicBezTo>
                      <a:pt x="128" y="13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2"/>
                      <a:pt x="129" y="12"/>
                      <a:pt x="130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2" y="11"/>
                    </a:cubicBezTo>
                    <a:cubicBezTo>
                      <a:pt x="132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0" y="10"/>
                      <a:pt x="130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3" y="9"/>
                      <a:pt x="133" y="9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3" y="8"/>
                      <a:pt x="132" y="8"/>
                      <a:pt x="133" y="8"/>
                    </a:cubicBezTo>
                    <a:cubicBezTo>
                      <a:pt x="133" y="8"/>
                      <a:pt x="133" y="7"/>
                      <a:pt x="133" y="7"/>
                    </a:cubicBezTo>
                    <a:cubicBezTo>
                      <a:pt x="133" y="7"/>
                      <a:pt x="133" y="7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34" y="7"/>
                      <a:pt x="134" y="7"/>
                      <a:pt x="134" y="6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6" y="5"/>
                      <a:pt x="136" y="5"/>
                      <a:pt x="137" y="5"/>
                    </a:cubicBezTo>
                    <a:cubicBezTo>
                      <a:pt x="137" y="5"/>
                      <a:pt x="138" y="5"/>
                      <a:pt x="138" y="5"/>
                    </a:cubicBezTo>
                    <a:cubicBezTo>
                      <a:pt x="138" y="4"/>
                      <a:pt x="138" y="4"/>
                      <a:pt x="139" y="4"/>
                    </a:cubicBezTo>
                    <a:cubicBezTo>
                      <a:pt x="139" y="4"/>
                      <a:pt x="139" y="4"/>
                      <a:pt x="139" y="4"/>
                    </a:cubicBezTo>
                    <a:cubicBezTo>
                      <a:pt x="139" y="4"/>
                      <a:pt x="139" y="4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3"/>
                      <a:pt x="140" y="2"/>
                      <a:pt x="140" y="3"/>
                    </a:cubicBezTo>
                    <a:cubicBezTo>
                      <a:pt x="141" y="3"/>
                      <a:pt x="141" y="2"/>
                      <a:pt x="141" y="3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1" y="3"/>
                      <a:pt x="141" y="3"/>
                      <a:pt x="142" y="3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2" y="3"/>
                      <a:pt x="142" y="4"/>
                      <a:pt x="142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4" y="4"/>
                      <a:pt x="144" y="5"/>
                      <a:pt x="145" y="5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145" y="5"/>
                      <a:pt x="145" y="6"/>
                      <a:pt x="145" y="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5" y="6"/>
                      <a:pt x="145" y="7"/>
                      <a:pt x="145" y="7"/>
                    </a:cubicBezTo>
                    <a:cubicBezTo>
                      <a:pt x="144" y="7"/>
                      <a:pt x="144" y="8"/>
                      <a:pt x="143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7"/>
                      <a:pt x="144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6" y="7"/>
                      <a:pt x="146" y="7"/>
                    </a:cubicBezTo>
                    <a:cubicBezTo>
                      <a:pt x="146" y="7"/>
                      <a:pt x="146" y="7"/>
                      <a:pt x="146" y="7"/>
                    </a:cubicBezTo>
                    <a:cubicBezTo>
                      <a:pt x="146" y="7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7" y="8"/>
                    </a:cubicBezTo>
                    <a:cubicBezTo>
                      <a:pt x="147" y="8"/>
                      <a:pt x="147" y="8"/>
                      <a:pt x="147" y="8"/>
                    </a:cubicBezTo>
                    <a:cubicBezTo>
                      <a:pt x="147" y="8"/>
                      <a:pt x="148" y="8"/>
                      <a:pt x="149" y="8"/>
                    </a:cubicBezTo>
                    <a:cubicBezTo>
                      <a:pt x="150" y="8"/>
                      <a:pt x="150" y="8"/>
                      <a:pt x="151" y="8"/>
                    </a:cubicBezTo>
                    <a:cubicBezTo>
                      <a:pt x="151" y="8"/>
                      <a:pt x="151" y="8"/>
                      <a:pt x="151" y="8"/>
                    </a:cubicBezTo>
                    <a:cubicBezTo>
                      <a:pt x="151" y="8"/>
                      <a:pt x="151" y="8"/>
                      <a:pt x="151" y="8"/>
                    </a:cubicBezTo>
                    <a:cubicBezTo>
                      <a:pt x="151" y="8"/>
                      <a:pt x="151" y="8"/>
                      <a:pt x="151" y="8"/>
                    </a:cubicBezTo>
                    <a:cubicBezTo>
                      <a:pt x="151" y="8"/>
                      <a:pt x="152" y="7"/>
                      <a:pt x="152" y="7"/>
                    </a:cubicBezTo>
                    <a:cubicBezTo>
                      <a:pt x="152" y="7"/>
                      <a:pt x="152" y="7"/>
                      <a:pt x="152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7"/>
                      <a:pt x="154" y="7"/>
                      <a:pt x="154" y="6"/>
                    </a:cubicBezTo>
                    <a:cubicBezTo>
                      <a:pt x="154" y="6"/>
                      <a:pt x="154" y="6"/>
                      <a:pt x="154" y="6"/>
                    </a:cubicBezTo>
                    <a:cubicBezTo>
                      <a:pt x="155" y="6"/>
                      <a:pt x="156" y="7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10"/>
                    </a:cubicBezTo>
                    <a:cubicBezTo>
                      <a:pt x="156" y="10"/>
                      <a:pt x="156" y="10"/>
                      <a:pt x="156" y="10"/>
                    </a:cubicBezTo>
                    <a:cubicBezTo>
                      <a:pt x="156" y="10"/>
                      <a:pt x="156" y="10"/>
                      <a:pt x="156" y="10"/>
                    </a:cubicBezTo>
                    <a:cubicBezTo>
                      <a:pt x="156" y="10"/>
                      <a:pt x="156" y="10"/>
                      <a:pt x="156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8" y="10"/>
                      <a:pt x="157" y="10"/>
                      <a:pt x="158" y="9"/>
                    </a:cubicBezTo>
                    <a:cubicBezTo>
                      <a:pt x="158" y="9"/>
                      <a:pt x="158" y="9"/>
                      <a:pt x="158" y="10"/>
                    </a:cubicBezTo>
                    <a:cubicBezTo>
                      <a:pt x="158" y="10"/>
                      <a:pt x="159" y="10"/>
                      <a:pt x="159" y="10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60" y="10"/>
                      <a:pt x="160" y="10"/>
                      <a:pt x="161" y="9"/>
                    </a:cubicBezTo>
                    <a:cubicBezTo>
                      <a:pt x="161" y="9"/>
                      <a:pt x="160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61" y="7"/>
                      <a:pt x="161" y="7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3" y="7"/>
                      <a:pt x="163" y="8"/>
                    </a:cubicBezTo>
                    <a:cubicBezTo>
                      <a:pt x="163" y="8"/>
                      <a:pt x="164" y="8"/>
                      <a:pt x="164" y="8"/>
                    </a:cubicBezTo>
                    <a:cubicBezTo>
                      <a:pt x="164" y="8"/>
                      <a:pt x="165" y="8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6" y="10"/>
                      <a:pt x="166" y="10"/>
                      <a:pt x="166" y="10"/>
                    </a:cubicBezTo>
                    <a:cubicBezTo>
                      <a:pt x="166" y="10"/>
                      <a:pt x="166" y="10"/>
                      <a:pt x="166" y="10"/>
                    </a:cubicBezTo>
                    <a:cubicBezTo>
                      <a:pt x="166" y="10"/>
                      <a:pt x="166" y="10"/>
                      <a:pt x="166" y="10"/>
                    </a:cubicBezTo>
                    <a:cubicBezTo>
                      <a:pt x="166" y="10"/>
                      <a:pt x="166" y="10"/>
                      <a:pt x="166" y="10"/>
                    </a:cubicBezTo>
                    <a:cubicBezTo>
                      <a:pt x="166" y="10"/>
                      <a:pt x="167" y="10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0"/>
                      <a:pt x="167" y="10"/>
                      <a:pt x="168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1" y="10"/>
                      <a:pt x="171" y="10"/>
                    </a:cubicBezTo>
                    <a:cubicBezTo>
                      <a:pt x="171" y="10"/>
                      <a:pt x="171" y="10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2" y="11"/>
                      <a:pt x="172" y="11"/>
                    </a:cubicBezTo>
                    <a:cubicBezTo>
                      <a:pt x="172" y="11"/>
                      <a:pt x="173" y="11"/>
                      <a:pt x="173" y="11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4" y="11"/>
                      <a:pt x="174" y="11"/>
                      <a:pt x="174" y="11"/>
                    </a:cubicBezTo>
                    <a:cubicBezTo>
                      <a:pt x="175" y="11"/>
                      <a:pt x="175" y="11"/>
                      <a:pt x="175" y="10"/>
                    </a:cubicBezTo>
                    <a:cubicBezTo>
                      <a:pt x="175" y="10"/>
                      <a:pt x="176" y="10"/>
                      <a:pt x="176" y="10"/>
                    </a:cubicBezTo>
                    <a:cubicBezTo>
                      <a:pt x="176" y="10"/>
                      <a:pt x="176" y="11"/>
                      <a:pt x="176" y="11"/>
                    </a:cubicBezTo>
                    <a:cubicBezTo>
                      <a:pt x="177" y="11"/>
                      <a:pt x="177" y="11"/>
                      <a:pt x="177" y="12"/>
                    </a:cubicBezTo>
                    <a:cubicBezTo>
                      <a:pt x="178" y="11"/>
                      <a:pt x="177" y="11"/>
                      <a:pt x="177" y="11"/>
                    </a:cubicBezTo>
                    <a:cubicBezTo>
                      <a:pt x="177" y="11"/>
                      <a:pt x="177" y="10"/>
                      <a:pt x="176" y="10"/>
                    </a:cubicBezTo>
                    <a:cubicBezTo>
                      <a:pt x="176" y="10"/>
                      <a:pt x="176" y="10"/>
                      <a:pt x="177" y="10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8" y="10"/>
                      <a:pt x="179" y="10"/>
                      <a:pt x="179" y="9"/>
                    </a:cubicBezTo>
                    <a:cubicBezTo>
                      <a:pt x="181" y="9"/>
                      <a:pt x="182" y="9"/>
                      <a:pt x="183" y="10"/>
                    </a:cubicBezTo>
                    <a:cubicBezTo>
                      <a:pt x="184" y="10"/>
                      <a:pt x="186" y="10"/>
                      <a:pt x="187" y="10"/>
                    </a:cubicBezTo>
                    <a:cubicBezTo>
                      <a:pt x="188" y="10"/>
                      <a:pt x="188" y="10"/>
                      <a:pt x="189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2" y="10"/>
                      <a:pt x="193" y="10"/>
                      <a:pt x="194" y="11"/>
                    </a:cubicBezTo>
                    <a:cubicBezTo>
                      <a:pt x="195" y="11"/>
                      <a:pt x="195" y="11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3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4" y="14"/>
                      <a:pt x="194" y="13"/>
                      <a:pt x="194" y="14"/>
                    </a:cubicBez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4"/>
                      <a:pt x="193" y="14"/>
                      <a:pt x="193" y="14"/>
                    </a:cubicBezTo>
                    <a:cubicBezTo>
                      <a:pt x="193" y="14"/>
                      <a:pt x="192" y="14"/>
                      <a:pt x="192" y="14"/>
                    </a:cubicBezTo>
                    <a:cubicBezTo>
                      <a:pt x="191" y="14"/>
                      <a:pt x="191" y="14"/>
                      <a:pt x="191" y="14"/>
                    </a:cubicBezTo>
                    <a:cubicBezTo>
                      <a:pt x="190" y="14"/>
                      <a:pt x="190" y="14"/>
                      <a:pt x="189" y="14"/>
                    </a:cubicBezTo>
                    <a:cubicBezTo>
                      <a:pt x="189" y="14"/>
                      <a:pt x="189" y="14"/>
                      <a:pt x="189" y="14"/>
                    </a:cubicBezTo>
                    <a:cubicBezTo>
                      <a:pt x="188" y="14"/>
                      <a:pt x="188" y="14"/>
                      <a:pt x="187" y="14"/>
                    </a:cubicBezTo>
                    <a:cubicBezTo>
                      <a:pt x="187" y="14"/>
                      <a:pt x="187" y="14"/>
                      <a:pt x="188" y="14"/>
                    </a:cubicBezTo>
                    <a:cubicBezTo>
                      <a:pt x="188" y="14"/>
                      <a:pt x="188" y="15"/>
                      <a:pt x="188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88" y="15"/>
                      <a:pt x="188" y="16"/>
                      <a:pt x="188" y="16"/>
                    </a:cubicBez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87" y="16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87" y="17"/>
                      <a:pt x="188" y="17"/>
                      <a:pt x="188" y="17"/>
                    </a:cubicBezTo>
                    <a:cubicBezTo>
                      <a:pt x="188" y="18"/>
                      <a:pt x="189" y="18"/>
                      <a:pt x="189" y="18"/>
                    </a:cubicBezTo>
                    <a:cubicBezTo>
                      <a:pt x="189" y="18"/>
                      <a:pt x="190" y="18"/>
                      <a:pt x="189" y="19"/>
                    </a:cubicBezTo>
                    <a:cubicBezTo>
                      <a:pt x="189" y="19"/>
                      <a:pt x="189" y="19"/>
                      <a:pt x="189" y="19"/>
                    </a:cubicBezTo>
                    <a:cubicBezTo>
                      <a:pt x="189" y="19"/>
                      <a:pt x="189" y="19"/>
                      <a:pt x="189" y="19"/>
                    </a:cubicBezTo>
                    <a:cubicBezTo>
                      <a:pt x="189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1"/>
                      <a:pt x="187" y="21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2"/>
                      <a:pt x="186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6" y="22"/>
                      <a:pt x="186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6" y="23"/>
                      <a:pt x="186" y="23"/>
                      <a:pt x="185" y="23"/>
                    </a:cubicBezTo>
                    <a:cubicBezTo>
                      <a:pt x="185" y="23"/>
                      <a:pt x="185" y="23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4" y="22"/>
                      <a:pt x="184" y="22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2" y="23"/>
                      <a:pt x="182" y="23"/>
                      <a:pt x="182" y="23"/>
                    </a:cubicBezTo>
                    <a:cubicBezTo>
                      <a:pt x="182" y="23"/>
                      <a:pt x="182" y="24"/>
                      <a:pt x="182" y="24"/>
                    </a:cubicBezTo>
                    <a:cubicBezTo>
                      <a:pt x="182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7"/>
                      <a:pt x="184" y="26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8"/>
                      <a:pt x="185" y="28"/>
                      <a:pt x="185" y="28"/>
                    </a:cubicBezTo>
                    <a:cubicBezTo>
                      <a:pt x="185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9"/>
                    </a:cubicBezTo>
                    <a:cubicBezTo>
                      <a:pt x="184" y="29"/>
                      <a:pt x="184" y="29"/>
                      <a:pt x="184" y="29"/>
                    </a:cubicBezTo>
                    <a:cubicBezTo>
                      <a:pt x="184" y="29"/>
                      <a:pt x="184" y="29"/>
                      <a:pt x="184" y="30"/>
                    </a:cubicBezTo>
                    <a:cubicBezTo>
                      <a:pt x="184" y="30"/>
                      <a:pt x="184" y="30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3" y="30"/>
                    </a:cubicBezTo>
                    <a:cubicBezTo>
                      <a:pt x="183" y="30"/>
                      <a:pt x="183" y="30"/>
                      <a:pt x="183" y="30"/>
                    </a:cubicBezTo>
                    <a:cubicBezTo>
                      <a:pt x="182" y="29"/>
                      <a:pt x="182" y="28"/>
                      <a:pt x="181" y="28"/>
                    </a:cubicBezTo>
                    <a:cubicBezTo>
                      <a:pt x="181" y="27"/>
                      <a:pt x="180" y="27"/>
                      <a:pt x="180" y="26"/>
                    </a:cubicBezTo>
                    <a:cubicBezTo>
                      <a:pt x="180" y="26"/>
                      <a:pt x="180" y="26"/>
                      <a:pt x="180" y="26"/>
                    </a:cubicBezTo>
                    <a:cubicBezTo>
                      <a:pt x="180" y="25"/>
                      <a:pt x="180" y="25"/>
                      <a:pt x="180" y="25"/>
                    </a:cubicBezTo>
                    <a:cubicBezTo>
                      <a:pt x="180" y="25"/>
                      <a:pt x="181" y="24"/>
                      <a:pt x="180" y="24"/>
                    </a:cubicBezTo>
                    <a:cubicBezTo>
                      <a:pt x="180" y="23"/>
                      <a:pt x="181" y="23"/>
                      <a:pt x="181" y="23"/>
                    </a:cubicBezTo>
                    <a:cubicBezTo>
                      <a:pt x="181" y="23"/>
                      <a:pt x="181" y="22"/>
                      <a:pt x="181" y="22"/>
                    </a:cubicBezTo>
                    <a:cubicBezTo>
                      <a:pt x="181" y="22"/>
                      <a:pt x="181" y="22"/>
                      <a:pt x="181" y="21"/>
                    </a:cubicBezTo>
                    <a:cubicBezTo>
                      <a:pt x="181" y="21"/>
                      <a:pt x="181" y="21"/>
                      <a:pt x="181" y="21"/>
                    </a:cubicBezTo>
                    <a:cubicBezTo>
                      <a:pt x="180" y="21"/>
                      <a:pt x="181" y="20"/>
                      <a:pt x="181" y="20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0" y="21"/>
                      <a:pt x="180" y="21"/>
                      <a:pt x="181" y="21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80" y="22"/>
                      <a:pt x="180" y="22"/>
                      <a:pt x="180" y="22"/>
                    </a:cubicBezTo>
                    <a:cubicBezTo>
                      <a:pt x="179" y="22"/>
                      <a:pt x="179" y="22"/>
                      <a:pt x="179" y="21"/>
                    </a:cubicBezTo>
                    <a:cubicBezTo>
                      <a:pt x="179" y="21"/>
                      <a:pt x="179" y="21"/>
                      <a:pt x="178" y="21"/>
                    </a:cubicBezTo>
                    <a:cubicBezTo>
                      <a:pt x="178" y="21"/>
                      <a:pt x="178" y="21"/>
                      <a:pt x="177" y="21"/>
                    </a:cubicBezTo>
                    <a:cubicBezTo>
                      <a:pt x="177" y="21"/>
                      <a:pt x="177" y="22"/>
                      <a:pt x="177" y="22"/>
                    </a:cubicBezTo>
                    <a:cubicBezTo>
                      <a:pt x="177" y="22"/>
                      <a:pt x="177" y="22"/>
                      <a:pt x="177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8" y="23"/>
                      <a:pt x="178" y="23"/>
                      <a:pt x="178" y="24"/>
                    </a:cubicBezTo>
                    <a:cubicBezTo>
                      <a:pt x="178" y="24"/>
                      <a:pt x="178" y="24"/>
                      <a:pt x="178" y="24"/>
                    </a:cubicBezTo>
                    <a:cubicBezTo>
                      <a:pt x="177" y="24"/>
                      <a:pt x="177" y="24"/>
                      <a:pt x="177" y="2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6" y="24"/>
                      <a:pt x="175" y="23"/>
                      <a:pt x="175" y="23"/>
                    </a:cubicBezTo>
                    <a:cubicBezTo>
                      <a:pt x="175" y="24"/>
                      <a:pt x="175" y="24"/>
                      <a:pt x="175" y="24"/>
                    </a:cubicBezTo>
                    <a:cubicBezTo>
                      <a:pt x="174" y="24"/>
                      <a:pt x="174" y="24"/>
                      <a:pt x="174" y="24"/>
                    </a:cubicBezTo>
                    <a:cubicBezTo>
                      <a:pt x="173" y="24"/>
                      <a:pt x="173" y="24"/>
                      <a:pt x="173" y="24"/>
                    </a:cubicBezTo>
                    <a:cubicBezTo>
                      <a:pt x="173" y="24"/>
                      <a:pt x="173" y="24"/>
                      <a:pt x="173" y="24"/>
                    </a:cubicBezTo>
                    <a:cubicBezTo>
                      <a:pt x="172" y="24"/>
                      <a:pt x="172" y="24"/>
                      <a:pt x="171" y="24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71" y="27"/>
                      <a:pt x="170" y="27"/>
                      <a:pt x="170" y="28"/>
                    </a:cubicBezTo>
                    <a:cubicBezTo>
                      <a:pt x="170" y="28"/>
                      <a:pt x="171" y="28"/>
                      <a:pt x="171" y="28"/>
                    </a:cubicBezTo>
                    <a:cubicBezTo>
                      <a:pt x="171" y="28"/>
                      <a:pt x="171" y="28"/>
                      <a:pt x="171" y="28"/>
                    </a:cubicBezTo>
                    <a:cubicBezTo>
                      <a:pt x="172" y="28"/>
                      <a:pt x="172" y="28"/>
                      <a:pt x="172" y="28"/>
                    </a:cubicBezTo>
                    <a:cubicBezTo>
                      <a:pt x="172" y="28"/>
                      <a:pt x="172" y="28"/>
                      <a:pt x="172" y="28"/>
                    </a:cubicBezTo>
                    <a:cubicBezTo>
                      <a:pt x="172" y="29"/>
                      <a:pt x="172" y="29"/>
                      <a:pt x="172" y="29"/>
                    </a:cubicBezTo>
                    <a:cubicBezTo>
                      <a:pt x="172" y="29"/>
                      <a:pt x="172" y="29"/>
                      <a:pt x="172" y="29"/>
                    </a:cubicBezTo>
                    <a:cubicBezTo>
                      <a:pt x="172" y="28"/>
                      <a:pt x="173" y="28"/>
                      <a:pt x="172" y="28"/>
                    </a:cubicBezTo>
                    <a:cubicBezTo>
                      <a:pt x="173" y="28"/>
                      <a:pt x="173" y="28"/>
                      <a:pt x="174" y="29"/>
                    </a:cubicBezTo>
                    <a:cubicBezTo>
                      <a:pt x="174" y="29"/>
                      <a:pt x="174" y="29"/>
                      <a:pt x="174" y="29"/>
                    </a:cubicBezTo>
                    <a:cubicBezTo>
                      <a:pt x="174" y="29"/>
                      <a:pt x="175" y="29"/>
                      <a:pt x="175" y="29"/>
                    </a:cubicBezTo>
                    <a:cubicBezTo>
                      <a:pt x="175" y="29"/>
                      <a:pt x="175" y="29"/>
                      <a:pt x="175" y="29"/>
                    </a:cubicBezTo>
                    <a:cubicBezTo>
                      <a:pt x="175" y="29"/>
                      <a:pt x="175" y="29"/>
                      <a:pt x="175" y="28"/>
                    </a:cubicBezTo>
                    <a:cubicBezTo>
                      <a:pt x="175" y="28"/>
                      <a:pt x="174" y="28"/>
                      <a:pt x="174" y="28"/>
                    </a:cubicBezTo>
                    <a:cubicBezTo>
                      <a:pt x="175" y="28"/>
                      <a:pt x="175" y="28"/>
                      <a:pt x="175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0"/>
                    </a:cubicBezTo>
                    <a:cubicBezTo>
                      <a:pt x="177" y="31"/>
                      <a:pt x="177" y="32"/>
                      <a:pt x="178" y="32"/>
                    </a:cubicBezTo>
                    <a:cubicBezTo>
                      <a:pt x="178" y="32"/>
                      <a:pt x="178" y="32"/>
                      <a:pt x="177" y="32"/>
                    </a:cubicBezTo>
                    <a:cubicBezTo>
                      <a:pt x="177" y="33"/>
                      <a:pt x="178" y="34"/>
                      <a:pt x="179" y="34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9" y="35"/>
                      <a:pt x="179" y="34"/>
                      <a:pt x="179" y="34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8" y="34"/>
                      <a:pt x="178" y="35"/>
                      <a:pt x="178" y="35"/>
                    </a:cubicBezTo>
                    <a:cubicBezTo>
                      <a:pt x="178" y="35"/>
                      <a:pt x="178" y="34"/>
                      <a:pt x="177" y="34"/>
                    </a:cubicBezTo>
                    <a:cubicBezTo>
                      <a:pt x="177" y="34"/>
                      <a:pt x="177" y="34"/>
                      <a:pt x="177" y="34"/>
                    </a:cubicBezTo>
                    <a:cubicBezTo>
                      <a:pt x="177" y="33"/>
                      <a:pt x="177" y="33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5" y="30"/>
                      <a:pt x="175" y="30"/>
                    </a:cubicBezTo>
                    <a:cubicBezTo>
                      <a:pt x="175" y="30"/>
                      <a:pt x="175" y="30"/>
                      <a:pt x="175" y="30"/>
                    </a:cubicBezTo>
                    <a:cubicBezTo>
                      <a:pt x="175" y="30"/>
                      <a:pt x="175" y="30"/>
                      <a:pt x="175" y="30"/>
                    </a:cubicBezTo>
                    <a:cubicBezTo>
                      <a:pt x="175" y="30"/>
                      <a:pt x="175" y="30"/>
                      <a:pt x="175" y="30"/>
                    </a:cubicBezTo>
                    <a:cubicBezTo>
                      <a:pt x="175" y="31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3"/>
                      <a:pt x="176" y="33"/>
                      <a:pt x="176" y="33"/>
                    </a:cubicBezTo>
                    <a:cubicBezTo>
                      <a:pt x="176" y="33"/>
                      <a:pt x="176" y="33"/>
                      <a:pt x="176" y="33"/>
                    </a:cubicBezTo>
                    <a:cubicBezTo>
                      <a:pt x="176" y="33"/>
                      <a:pt x="176" y="33"/>
                      <a:pt x="176" y="33"/>
                    </a:cubicBezTo>
                    <a:cubicBezTo>
                      <a:pt x="176" y="33"/>
                      <a:pt x="176" y="34"/>
                      <a:pt x="176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6" y="34"/>
                      <a:pt x="176" y="34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5" y="36"/>
                      <a:pt x="175" y="36"/>
                      <a:pt x="175" y="36"/>
                    </a:cubicBezTo>
                    <a:cubicBezTo>
                      <a:pt x="175" y="37"/>
                      <a:pt x="175" y="37"/>
                      <a:pt x="175" y="37"/>
                    </a:cubicBezTo>
                    <a:cubicBezTo>
                      <a:pt x="175" y="37"/>
                      <a:pt x="175" y="37"/>
                      <a:pt x="175" y="37"/>
                    </a:cubicBezTo>
                    <a:cubicBezTo>
                      <a:pt x="175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3" y="37"/>
                    </a:cubicBezTo>
                    <a:cubicBezTo>
                      <a:pt x="173" y="37"/>
                      <a:pt x="173" y="37"/>
                      <a:pt x="173" y="37"/>
                    </a:cubicBezTo>
                    <a:cubicBezTo>
                      <a:pt x="173" y="37"/>
                      <a:pt x="173" y="37"/>
                      <a:pt x="173" y="37"/>
                    </a:cubicBezTo>
                    <a:cubicBezTo>
                      <a:pt x="173" y="37"/>
                      <a:pt x="173" y="37"/>
                      <a:pt x="173" y="37"/>
                    </a:cubicBezTo>
                    <a:cubicBezTo>
                      <a:pt x="173" y="37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40"/>
                      <a:pt x="174" y="40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3"/>
                    </a:cubicBezTo>
                    <a:cubicBezTo>
                      <a:pt x="175" y="43"/>
                      <a:pt x="175" y="43"/>
                      <a:pt x="175" y="43"/>
                    </a:cubicBezTo>
                    <a:cubicBezTo>
                      <a:pt x="175" y="43"/>
                      <a:pt x="175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3" y="43"/>
                      <a:pt x="173" y="43"/>
                      <a:pt x="173" y="43"/>
                    </a:cubicBezTo>
                    <a:cubicBezTo>
                      <a:pt x="173" y="43"/>
                      <a:pt x="173" y="43"/>
                      <a:pt x="173" y="43"/>
                    </a:cubicBezTo>
                    <a:cubicBezTo>
                      <a:pt x="173" y="43"/>
                      <a:pt x="173" y="43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1"/>
                      <a:pt x="172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2" y="40"/>
                      <a:pt x="171" y="40"/>
                      <a:pt x="171" y="40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0" y="39"/>
                      <a:pt x="170" y="39"/>
                      <a:pt x="170" y="39"/>
                    </a:cubicBezTo>
                    <a:cubicBezTo>
                      <a:pt x="170" y="39"/>
                      <a:pt x="170" y="39"/>
                      <a:pt x="170" y="39"/>
                    </a:cubicBezTo>
                    <a:cubicBezTo>
                      <a:pt x="170" y="39"/>
                      <a:pt x="170" y="39"/>
                      <a:pt x="170" y="39"/>
                    </a:cubicBezTo>
                    <a:cubicBezTo>
                      <a:pt x="170" y="39"/>
                      <a:pt x="170" y="40"/>
                      <a:pt x="169" y="40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9" y="39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7" y="39"/>
                      <a:pt x="167" y="39"/>
                      <a:pt x="167" y="39"/>
                    </a:cubicBezTo>
                    <a:cubicBezTo>
                      <a:pt x="167" y="39"/>
                      <a:pt x="167" y="39"/>
                      <a:pt x="167" y="39"/>
                    </a:cubicBezTo>
                    <a:cubicBezTo>
                      <a:pt x="167" y="39"/>
                      <a:pt x="167" y="39"/>
                      <a:pt x="167" y="39"/>
                    </a:cubicBezTo>
                    <a:cubicBezTo>
                      <a:pt x="167" y="39"/>
                      <a:pt x="167" y="39"/>
                      <a:pt x="167" y="40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1"/>
                      <a:pt x="168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40"/>
                      <a:pt x="170" y="40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1" y="41"/>
                      <a:pt x="171" y="41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0" y="41"/>
                      <a:pt x="170" y="41"/>
                      <a:pt x="170" y="42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9" y="42"/>
                      <a:pt x="169" y="43"/>
                      <a:pt x="169" y="43"/>
                    </a:cubicBezTo>
                    <a:cubicBezTo>
                      <a:pt x="169" y="43"/>
                      <a:pt x="169" y="43"/>
                      <a:pt x="169" y="43"/>
                    </a:cubicBezTo>
                    <a:cubicBezTo>
                      <a:pt x="169" y="43"/>
                      <a:pt x="169" y="43"/>
                      <a:pt x="169" y="43"/>
                    </a:cubicBezTo>
                    <a:cubicBezTo>
                      <a:pt x="169" y="43"/>
                      <a:pt x="169" y="43"/>
                      <a:pt x="169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4"/>
                    </a:cubicBezTo>
                    <a:cubicBezTo>
                      <a:pt x="170" y="44"/>
                      <a:pt x="170" y="44"/>
                      <a:pt x="170" y="44"/>
                    </a:cubicBezTo>
                    <a:cubicBezTo>
                      <a:pt x="170" y="44"/>
                      <a:pt x="170" y="44"/>
                      <a:pt x="170" y="44"/>
                    </a:cubicBezTo>
                    <a:cubicBezTo>
                      <a:pt x="170" y="44"/>
                      <a:pt x="170" y="44"/>
                      <a:pt x="170" y="44"/>
                    </a:cubicBezTo>
                    <a:cubicBezTo>
                      <a:pt x="170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2" y="45"/>
                    </a:cubicBezTo>
                    <a:cubicBezTo>
                      <a:pt x="172" y="45"/>
                      <a:pt x="171" y="45"/>
                      <a:pt x="172" y="45"/>
                    </a:cubicBezTo>
                    <a:cubicBezTo>
                      <a:pt x="172" y="45"/>
                      <a:pt x="172" y="45"/>
                      <a:pt x="172" y="45"/>
                    </a:cubicBezTo>
                    <a:cubicBezTo>
                      <a:pt x="172" y="45"/>
                      <a:pt x="172" y="45"/>
                      <a:pt x="172" y="45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1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7"/>
                      <a:pt x="172" y="47"/>
                    </a:cubicBezTo>
                    <a:cubicBezTo>
                      <a:pt x="172" y="47"/>
                      <a:pt x="172" y="47"/>
                      <a:pt x="172" y="47"/>
                    </a:cubicBezTo>
                    <a:cubicBezTo>
                      <a:pt x="173" y="47"/>
                      <a:pt x="172" y="47"/>
                      <a:pt x="172" y="47"/>
                    </a:cubicBezTo>
                    <a:cubicBezTo>
                      <a:pt x="172" y="47"/>
                      <a:pt x="172" y="47"/>
                      <a:pt x="172" y="47"/>
                    </a:cubicBezTo>
                    <a:cubicBezTo>
                      <a:pt x="173" y="48"/>
                      <a:pt x="172" y="48"/>
                      <a:pt x="172" y="48"/>
                    </a:cubicBezTo>
                    <a:cubicBezTo>
                      <a:pt x="172" y="48"/>
                      <a:pt x="172" y="48"/>
                      <a:pt x="172" y="48"/>
                    </a:cubicBezTo>
                    <a:cubicBezTo>
                      <a:pt x="172" y="48"/>
                      <a:pt x="172" y="48"/>
                      <a:pt x="172" y="48"/>
                    </a:cubicBezTo>
                    <a:cubicBezTo>
                      <a:pt x="172" y="48"/>
                      <a:pt x="172" y="48"/>
                      <a:pt x="172" y="48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50"/>
                      <a:pt x="172" y="50"/>
                    </a:cubicBezTo>
                    <a:cubicBezTo>
                      <a:pt x="172" y="50"/>
                      <a:pt x="172" y="50"/>
                      <a:pt x="172" y="50"/>
                    </a:cubicBezTo>
                    <a:cubicBezTo>
                      <a:pt x="171" y="50"/>
                      <a:pt x="171" y="50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0" y="51"/>
                      <a:pt x="170" y="51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3"/>
                      <a:pt x="168" y="52"/>
                    </a:cubicBezTo>
                    <a:cubicBezTo>
                      <a:pt x="168" y="52"/>
                      <a:pt x="168" y="52"/>
                      <a:pt x="168" y="52"/>
                    </a:cubicBezTo>
                    <a:cubicBezTo>
                      <a:pt x="168" y="52"/>
                      <a:pt x="168" y="53"/>
                      <a:pt x="168" y="53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3"/>
                      <a:pt x="165" y="53"/>
                      <a:pt x="165" y="53"/>
                    </a:cubicBezTo>
                    <a:cubicBezTo>
                      <a:pt x="165" y="53"/>
                      <a:pt x="165" y="53"/>
                      <a:pt x="164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64" y="53"/>
                      <a:pt x="164" y="54"/>
                      <a:pt x="163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3" y="54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6"/>
                      <a:pt x="163" y="56"/>
                      <a:pt x="163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6" y="58"/>
                      <a:pt x="166" y="58"/>
                      <a:pt x="166" y="59"/>
                    </a:cubicBezTo>
                    <a:cubicBezTo>
                      <a:pt x="166" y="59"/>
                      <a:pt x="166" y="59"/>
                      <a:pt x="166" y="59"/>
                    </a:cubicBezTo>
                    <a:cubicBezTo>
                      <a:pt x="166" y="59"/>
                      <a:pt x="166" y="59"/>
                      <a:pt x="166" y="59"/>
                    </a:cubicBezTo>
                    <a:cubicBezTo>
                      <a:pt x="166" y="59"/>
                      <a:pt x="166" y="59"/>
                      <a:pt x="166" y="59"/>
                    </a:cubicBezTo>
                    <a:cubicBezTo>
                      <a:pt x="166" y="59"/>
                      <a:pt x="166" y="60"/>
                      <a:pt x="166" y="60"/>
                    </a:cubicBezTo>
                    <a:cubicBezTo>
                      <a:pt x="166" y="60"/>
                      <a:pt x="166" y="60"/>
                      <a:pt x="166" y="60"/>
                    </a:cubicBezTo>
                    <a:cubicBezTo>
                      <a:pt x="166" y="60"/>
                      <a:pt x="166" y="60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5" y="61"/>
                    </a:cubicBezTo>
                    <a:cubicBezTo>
                      <a:pt x="165" y="61"/>
                      <a:pt x="165" y="61"/>
                      <a:pt x="165" y="61"/>
                    </a:cubicBezTo>
                    <a:cubicBezTo>
                      <a:pt x="165" y="61"/>
                      <a:pt x="165" y="61"/>
                      <a:pt x="165" y="61"/>
                    </a:cubicBezTo>
                    <a:cubicBezTo>
                      <a:pt x="165" y="61"/>
                      <a:pt x="165" y="61"/>
                      <a:pt x="165" y="61"/>
                    </a:cubicBezTo>
                    <a:cubicBezTo>
                      <a:pt x="165" y="61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4" y="62"/>
                    </a:cubicBezTo>
                    <a:cubicBezTo>
                      <a:pt x="164" y="62"/>
                      <a:pt x="164" y="62"/>
                      <a:pt x="164" y="62"/>
                    </a:cubicBezTo>
                    <a:cubicBezTo>
                      <a:pt x="164" y="62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3" y="63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63" y="63"/>
                      <a:pt x="163" y="63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1"/>
                      <a:pt x="162" y="6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1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59"/>
                    </a:cubicBezTo>
                    <a:cubicBezTo>
                      <a:pt x="160" y="59"/>
                      <a:pt x="160" y="59"/>
                      <a:pt x="160" y="59"/>
                    </a:cubicBezTo>
                    <a:cubicBezTo>
                      <a:pt x="160" y="59"/>
                      <a:pt x="160" y="59"/>
                      <a:pt x="160" y="59"/>
                    </a:cubicBezTo>
                    <a:cubicBezTo>
                      <a:pt x="160" y="59"/>
                      <a:pt x="159" y="59"/>
                      <a:pt x="160" y="59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1"/>
                    </a:cubicBezTo>
                    <a:cubicBezTo>
                      <a:pt x="160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9" y="62"/>
                      <a:pt x="159" y="62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1" y="65"/>
                      <a:pt x="161" y="64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7"/>
                      <a:pt x="162" y="68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2" y="69"/>
                      <a:pt x="162" y="69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7"/>
                    </a:cubicBezTo>
                    <a:cubicBezTo>
                      <a:pt x="161" y="67"/>
                      <a:pt x="161" y="67"/>
                      <a:pt x="161" y="67"/>
                    </a:cubicBezTo>
                    <a:cubicBezTo>
                      <a:pt x="161" y="67"/>
                      <a:pt x="161" y="67"/>
                      <a:pt x="161" y="67"/>
                    </a:cubicBezTo>
                    <a:cubicBezTo>
                      <a:pt x="161" y="67"/>
                      <a:pt x="161" y="67"/>
                      <a:pt x="161" y="67"/>
                    </a:cubicBezTo>
                    <a:cubicBezTo>
                      <a:pt x="161" y="67"/>
                      <a:pt x="160" y="67"/>
                      <a:pt x="160" y="67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60" y="66"/>
                      <a:pt x="160" y="66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6"/>
                      <a:pt x="160" y="66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4"/>
                      <a:pt x="160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8" y="64"/>
                      <a:pt x="159" y="63"/>
                      <a:pt x="158" y="63"/>
                    </a:cubicBezTo>
                    <a:cubicBezTo>
                      <a:pt x="158" y="63"/>
                      <a:pt x="158" y="63"/>
                      <a:pt x="158" y="63"/>
                    </a:cubicBezTo>
                    <a:cubicBezTo>
                      <a:pt x="159" y="63"/>
                      <a:pt x="158" y="63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59" y="62"/>
                      <a:pt x="158" y="62"/>
                      <a:pt x="159" y="62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9" y="61"/>
                      <a:pt x="158" y="61"/>
                      <a:pt x="158" y="60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8" y="60"/>
                      <a:pt x="158" y="60"/>
                      <a:pt x="158" y="59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58" y="59"/>
                      <a:pt x="158" y="58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58"/>
                      <a:pt x="158" y="58"/>
                      <a:pt x="158" y="57"/>
                    </a:cubicBezTo>
                    <a:cubicBezTo>
                      <a:pt x="158" y="57"/>
                      <a:pt x="158" y="57"/>
                      <a:pt x="158" y="57"/>
                    </a:cubicBezTo>
                    <a:cubicBezTo>
                      <a:pt x="158" y="57"/>
                      <a:pt x="158" y="57"/>
                      <a:pt x="158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6" y="57"/>
                    </a:cubicBezTo>
                    <a:close/>
                    <a:moveTo>
                      <a:pt x="97" y="20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lose/>
                    <a:moveTo>
                      <a:pt x="80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lose/>
                    <a:moveTo>
                      <a:pt x="115" y="57"/>
                    </a:moveTo>
                    <a:cubicBezTo>
                      <a:pt x="115" y="57"/>
                      <a:pt x="116" y="57"/>
                      <a:pt x="116" y="57"/>
                    </a:cubicBezTo>
                    <a:cubicBezTo>
                      <a:pt x="116" y="57"/>
                      <a:pt x="115" y="57"/>
                      <a:pt x="115" y="57"/>
                    </a:cubicBezTo>
                    <a:cubicBezTo>
                      <a:pt x="115" y="57"/>
                      <a:pt x="115" y="57"/>
                      <a:pt x="115" y="57"/>
                    </a:cubicBezTo>
                    <a:close/>
                    <a:moveTo>
                      <a:pt x="109" y="18"/>
                    </a:move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lose/>
                    <a:moveTo>
                      <a:pt x="98" y="27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100" y="27"/>
                    </a:cubicBezTo>
                    <a:cubicBezTo>
                      <a:pt x="100" y="27"/>
                      <a:pt x="101" y="27"/>
                      <a:pt x="101" y="27"/>
                    </a:cubicBezTo>
                    <a:cubicBezTo>
                      <a:pt x="101" y="27"/>
                      <a:pt x="102" y="27"/>
                      <a:pt x="102" y="27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3" y="27"/>
                      <a:pt x="103" y="27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5" y="24"/>
                      <a:pt x="105" y="24"/>
                    </a:cubicBezTo>
                    <a:cubicBezTo>
                      <a:pt x="105" y="24"/>
                      <a:pt x="105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5" y="23"/>
                      <a:pt x="105" y="23"/>
                      <a:pt x="106" y="23"/>
                    </a:cubicBezTo>
                    <a:cubicBezTo>
                      <a:pt x="106" y="23"/>
                      <a:pt x="106" y="23"/>
                      <a:pt x="107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6" y="23"/>
                      <a:pt x="105" y="23"/>
                      <a:pt x="105" y="23"/>
                    </a:cubicBezTo>
                    <a:cubicBezTo>
                      <a:pt x="104" y="23"/>
                      <a:pt x="103" y="23"/>
                      <a:pt x="103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1"/>
                      <a:pt x="103" y="21"/>
                      <a:pt x="103" y="20"/>
                    </a:cubicBezTo>
                    <a:cubicBezTo>
                      <a:pt x="104" y="20"/>
                      <a:pt x="104" y="20"/>
                      <a:pt x="104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3" y="19"/>
                      <a:pt x="103" y="20"/>
                    </a:cubicBezTo>
                    <a:cubicBezTo>
                      <a:pt x="103" y="20"/>
                      <a:pt x="102" y="20"/>
                      <a:pt x="102" y="21"/>
                    </a:cubicBezTo>
                    <a:cubicBezTo>
                      <a:pt x="101" y="21"/>
                      <a:pt x="101" y="21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2" y="23"/>
                      <a:pt x="102" y="23"/>
                      <a:pt x="101" y="24"/>
                    </a:cubicBezTo>
                    <a:cubicBezTo>
                      <a:pt x="101" y="24"/>
                      <a:pt x="101" y="25"/>
                      <a:pt x="101" y="25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26"/>
                      <a:pt x="100" y="26"/>
                      <a:pt x="99" y="26"/>
                    </a:cubicBezTo>
                    <a:cubicBezTo>
                      <a:pt x="99" y="27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lose/>
                    <a:moveTo>
                      <a:pt x="104" y="32"/>
                    </a:move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32"/>
                      <a:pt x="104" y="32"/>
                      <a:pt x="104" y="32"/>
                    </a:cubicBezTo>
                    <a:close/>
                    <a:moveTo>
                      <a:pt x="103" y="34"/>
                    </a:move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4"/>
                      <a:pt x="103" y="34"/>
                    </a:cubicBezTo>
                    <a:close/>
                    <a:moveTo>
                      <a:pt x="102" y="31"/>
                    </a:moveTo>
                    <a:cubicBezTo>
                      <a:pt x="102" y="31"/>
                      <a:pt x="102" y="31"/>
                      <a:pt x="102" y="31"/>
                    </a:cubicBezTo>
                    <a:cubicBezTo>
                      <a:pt x="102" y="31"/>
                      <a:pt x="102" y="31"/>
                      <a:pt x="102" y="31"/>
                    </a:cubicBezTo>
                    <a:cubicBezTo>
                      <a:pt x="102" y="31"/>
                      <a:pt x="102" y="31"/>
                      <a:pt x="102" y="31"/>
                    </a:cubicBezTo>
                    <a:close/>
                    <a:moveTo>
                      <a:pt x="101" y="30"/>
                    </a:move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lose/>
                    <a:moveTo>
                      <a:pt x="96" y="33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3"/>
                      <a:pt x="96" y="33"/>
                      <a:pt x="96" y="33"/>
                    </a:cubicBezTo>
                    <a:close/>
                    <a:moveTo>
                      <a:pt x="96" y="31"/>
                    </a:move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lose/>
                    <a:moveTo>
                      <a:pt x="90" y="61"/>
                    </a:move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00" y="60"/>
                    </a:move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1"/>
                      <a:pt x="100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1"/>
                      <a:pt x="100" y="61"/>
                      <a:pt x="100" y="60"/>
                    </a:cubicBezTo>
                    <a:close/>
                    <a:moveTo>
                      <a:pt x="101" y="62"/>
                    </a:moveTo>
                    <a:cubicBezTo>
                      <a:pt x="101" y="62"/>
                      <a:pt x="101" y="62"/>
                      <a:pt x="101" y="62"/>
                    </a:cubicBezTo>
                    <a:cubicBezTo>
                      <a:pt x="101" y="62"/>
                      <a:pt x="101" y="62"/>
                      <a:pt x="101" y="62"/>
                    </a:cubicBezTo>
                    <a:cubicBezTo>
                      <a:pt x="101" y="62"/>
                      <a:pt x="101" y="62"/>
                      <a:pt x="101" y="62"/>
                    </a:cubicBezTo>
                    <a:close/>
                    <a:moveTo>
                      <a:pt x="111" y="66"/>
                    </a:moveTo>
                    <a:cubicBezTo>
                      <a:pt x="111" y="66"/>
                      <a:pt x="111" y="66"/>
                      <a:pt x="111" y="66"/>
                    </a:cubicBezTo>
                    <a:cubicBezTo>
                      <a:pt x="111" y="66"/>
                      <a:pt x="111" y="66"/>
                      <a:pt x="111" y="66"/>
                    </a:cubicBezTo>
                    <a:cubicBezTo>
                      <a:pt x="111" y="66"/>
                      <a:pt x="111" y="66"/>
                      <a:pt x="111" y="66"/>
                    </a:cubicBezTo>
                    <a:close/>
                    <a:moveTo>
                      <a:pt x="111" y="72"/>
                    </a:move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lose/>
                    <a:moveTo>
                      <a:pt x="112" y="71"/>
                    </a:moveTo>
                    <a:cubicBezTo>
                      <a:pt x="112" y="71"/>
                      <a:pt x="112" y="71"/>
                      <a:pt x="112" y="72"/>
                    </a:cubicBezTo>
                    <a:cubicBezTo>
                      <a:pt x="112" y="72"/>
                      <a:pt x="113" y="72"/>
                      <a:pt x="113" y="72"/>
                    </a:cubicBezTo>
                    <a:cubicBezTo>
                      <a:pt x="113" y="71"/>
                      <a:pt x="113" y="71"/>
                      <a:pt x="114" y="71"/>
                    </a:cubicBezTo>
                    <a:cubicBezTo>
                      <a:pt x="114" y="71"/>
                      <a:pt x="114" y="71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3" y="70"/>
                      <a:pt x="112" y="70"/>
                      <a:pt x="112" y="71"/>
                    </a:cubicBezTo>
                    <a:close/>
                    <a:moveTo>
                      <a:pt x="113" y="47"/>
                    </a:move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14" y="43"/>
                    </a:moveTo>
                    <a:cubicBezTo>
                      <a:pt x="114" y="42"/>
                      <a:pt x="114" y="42"/>
                      <a:pt x="114" y="42"/>
                    </a:cubicBezTo>
                    <a:cubicBezTo>
                      <a:pt x="114" y="41"/>
                      <a:pt x="114" y="41"/>
                      <a:pt x="114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2" y="42"/>
                      <a:pt x="112" y="42"/>
                      <a:pt x="111" y="41"/>
                    </a:cubicBezTo>
                    <a:cubicBezTo>
                      <a:pt x="111" y="41"/>
                      <a:pt x="111" y="41"/>
                      <a:pt x="110" y="41"/>
                    </a:cubicBezTo>
                    <a:cubicBezTo>
                      <a:pt x="110" y="42"/>
                      <a:pt x="110" y="42"/>
                      <a:pt x="109" y="41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9" y="41"/>
                      <a:pt x="109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8" y="40"/>
                      <a:pt x="107" y="40"/>
                      <a:pt x="108" y="40"/>
                    </a:cubicBezTo>
                    <a:cubicBezTo>
                      <a:pt x="108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8" y="40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7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9"/>
                      <a:pt x="106" y="39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6" y="39"/>
                    </a:cubicBezTo>
                    <a:cubicBezTo>
                      <a:pt x="106" y="39"/>
                      <a:pt x="106" y="39"/>
                      <a:pt x="106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5" y="40"/>
                    </a:cubicBezTo>
                    <a:cubicBezTo>
                      <a:pt x="105" y="40"/>
                      <a:pt x="106" y="40"/>
                      <a:pt x="106" y="40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4" y="39"/>
                      <a:pt x="103" y="39"/>
                      <a:pt x="103" y="39"/>
                    </a:cubicBezTo>
                    <a:cubicBezTo>
                      <a:pt x="103" y="39"/>
                      <a:pt x="103" y="38"/>
                      <a:pt x="103" y="38"/>
                    </a:cubicBezTo>
                    <a:cubicBezTo>
                      <a:pt x="103" y="38"/>
                      <a:pt x="103" y="38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2" y="36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6"/>
                      <a:pt x="101" y="36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4"/>
                    </a:cubicBezTo>
                    <a:cubicBezTo>
                      <a:pt x="100" y="35"/>
                      <a:pt x="99" y="34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8" y="34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9" y="35"/>
                      <a:pt x="99" y="36"/>
                      <a:pt x="99" y="36"/>
                    </a:cubicBezTo>
                    <a:cubicBezTo>
                      <a:pt x="100" y="37"/>
                      <a:pt x="100" y="37"/>
                      <a:pt x="101" y="37"/>
                    </a:cubicBezTo>
                    <a:cubicBezTo>
                      <a:pt x="101" y="37"/>
                      <a:pt x="101" y="37"/>
                      <a:pt x="101" y="37"/>
                    </a:cubicBezTo>
                    <a:cubicBezTo>
                      <a:pt x="101" y="37"/>
                      <a:pt x="102" y="38"/>
                      <a:pt x="102" y="38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2" y="38"/>
                      <a:pt x="102" y="38"/>
                      <a:pt x="101" y="38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101" y="40"/>
                      <a:pt x="101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0"/>
                      <a:pt x="100" y="40"/>
                      <a:pt x="100" y="41"/>
                    </a:cubicBezTo>
                    <a:cubicBezTo>
                      <a:pt x="100" y="41"/>
                      <a:pt x="100" y="41"/>
                      <a:pt x="100" y="41"/>
                    </a:cubicBezTo>
                    <a:cubicBezTo>
                      <a:pt x="99" y="41"/>
                      <a:pt x="99" y="40"/>
                      <a:pt x="99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9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40"/>
                      <a:pt x="100" y="40"/>
                      <a:pt x="100" y="40"/>
                    </a:cubicBezTo>
                    <a:cubicBezTo>
                      <a:pt x="101" y="40"/>
                      <a:pt x="101" y="39"/>
                      <a:pt x="101" y="39"/>
                    </a:cubicBezTo>
                    <a:cubicBezTo>
                      <a:pt x="101" y="39"/>
                      <a:pt x="101" y="38"/>
                      <a:pt x="100" y="38"/>
                    </a:cubicBezTo>
                    <a:cubicBezTo>
                      <a:pt x="100" y="38"/>
                      <a:pt x="100" y="38"/>
                      <a:pt x="100" y="38"/>
                    </a:cubicBezTo>
                    <a:cubicBezTo>
                      <a:pt x="99" y="38"/>
                      <a:pt x="99" y="37"/>
                      <a:pt x="99" y="37"/>
                    </a:cubicBezTo>
                    <a:cubicBezTo>
                      <a:pt x="98" y="37"/>
                      <a:pt x="98" y="37"/>
                      <a:pt x="98" y="37"/>
                    </a:cubicBezTo>
                    <a:cubicBezTo>
                      <a:pt x="98" y="37"/>
                      <a:pt x="98" y="36"/>
                      <a:pt x="98" y="36"/>
                    </a:cubicBezTo>
                    <a:cubicBezTo>
                      <a:pt x="97" y="36"/>
                      <a:pt x="97" y="36"/>
                      <a:pt x="97" y="35"/>
                    </a:cubicBezTo>
                    <a:cubicBezTo>
                      <a:pt x="97" y="35"/>
                      <a:pt x="96" y="35"/>
                      <a:pt x="96" y="35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6" y="35"/>
                      <a:pt x="95" y="35"/>
                      <a:pt x="95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36"/>
                      <a:pt x="94" y="36"/>
                      <a:pt x="94" y="36"/>
                    </a:cubicBezTo>
                    <a:cubicBezTo>
                      <a:pt x="93" y="36"/>
                      <a:pt x="93" y="36"/>
                      <a:pt x="93" y="36"/>
                    </a:cubicBezTo>
                    <a:cubicBezTo>
                      <a:pt x="93" y="36"/>
                      <a:pt x="93" y="36"/>
                      <a:pt x="92" y="36"/>
                    </a:cubicBezTo>
                    <a:cubicBezTo>
                      <a:pt x="93" y="37"/>
                      <a:pt x="93" y="37"/>
                      <a:pt x="92" y="37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90" y="38"/>
                      <a:pt x="90" y="39"/>
                      <a:pt x="90" y="39"/>
                    </a:cubicBezTo>
                    <a:cubicBezTo>
                      <a:pt x="91" y="39"/>
                      <a:pt x="90" y="40"/>
                      <a:pt x="90" y="40"/>
                    </a:cubicBezTo>
                    <a:cubicBezTo>
                      <a:pt x="89" y="40"/>
                      <a:pt x="89" y="41"/>
                      <a:pt x="88" y="41"/>
                    </a:cubicBezTo>
                    <a:cubicBezTo>
                      <a:pt x="88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2"/>
                    </a:cubicBezTo>
                    <a:cubicBezTo>
                      <a:pt x="87" y="42"/>
                      <a:pt x="87" y="42"/>
                      <a:pt x="88" y="42"/>
                    </a:cubicBezTo>
                    <a:cubicBezTo>
                      <a:pt x="88" y="42"/>
                      <a:pt x="89" y="42"/>
                      <a:pt x="89" y="42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90" y="41"/>
                      <a:pt x="91" y="41"/>
                      <a:pt x="92" y="41"/>
                    </a:cubicBezTo>
                    <a:cubicBezTo>
                      <a:pt x="93" y="41"/>
                      <a:pt x="94" y="41"/>
                      <a:pt x="95" y="41"/>
                    </a:cubicBezTo>
                    <a:cubicBezTo>
                      <a:pt x="95" y="40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7" y="40"/>
                      <a:pt x="97" y="40"/>
                      <a:pt x="97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8" y="41"/>
                      <a:pt x="97" y="41"/>
                      <a:pt x="97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8" y="42"/>
                      <a:pt x="97" y="42"/>
                      <a:pt x="97" y="42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3"/>
                      <a:pt x="98" y="44"/>
                      <a:pt x="98" y="44"/>
                    </a:cubicBezTo>
                    <a:cubicBezTo>
                      <a:pt x="98" y="44"/>
                      <a:pt x="98" y="44"/>
                      <a:pt x="98" y="44"/>
                    </a:cubicBezTo>
                    <a:cubicBezTo>
                      <a:pt x="98" y="44"/>
                      <a:pt x="99" y="44"/>
                      <a:pt x="99" y="44"/>
                    </a:cubicBezTo>
                    <a:cubicBezTo>
                      <a:pt x="99" y="44"/>
                      <a:pt x="100" y="44"/>
                      <a:pt x="100" y="44"/>
                    </a:cubicBezTo>
                    <a:cubicBezTo>
                      <a:pt x="100" y="44"/>
                      <a:pt x="100" y="45"/>
                      <a:pt x="100" y="45"/>
                    </a:cubicBezTo>
                    <a:cubicBezTo>
                      <a:pt x="100" y="45"/>
                      <a:pt x="101" y="45"/>
                      <a:pt x="101" y="45"/>
                    </a:cubicBezTo>
                    <a:cubicBezTo>
                      <a:pt x="102" y="45"/>
                      <a:pt x="102" y="45"/>
                      <a:pt x="103" y="4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3" y="46"/>
                      <a:pt x="104" y="45"/>
                      <a:pt x="103" y="45"/>
                    </a:cubicBezTo>
                    <a:cubicBezTo>
                      <a:pt x="103" y="45"/>
                      <a:pt x="103" y="44"/>
                      <a:pt x="104" y="44"/>
                    </a:cubicBezTo>
                    <a:cubicBezTo>
                      <a:pt x="104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6" y="44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7" y="45"/>
                      <a:pt x="108" y="45"/>
                      <a:pt x="108" y="45"/>
                    </a:cubicBezTo>
                    <a:cubicBezTo>
                      <a:pt x="109" y="45"/>
                      <a:pt x="109" y="45"/>
                      <a:pt x="110" y="46"/>
                    </a:cubicBezTo>
                    <a:cubicBezTo>
                      <a:pt x="110" y="46"/>
                      <a:pt x="110" y="45"/>
                      <a:pt x="110" y="45"/>
                    </a:cubicBezTo>
                    <a:cubicBezTo>
                      <a:pt x="110" y="45"/>
                      <a:pt x="111" y="45"/>
                      <a:pt x="111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4" y="43"/>
                    </a:cubicBezTo>
                    <a:close/>
                    <a:moveTo>
                      <a:pt x="117" y="37"/>
                    </a:moveTo>
                    <a:cubicBezTo>
                      <a:pt x="117" y="37"/>
                      <a:pt x="117" y="36"/>
                      <a:pt x="117" y="36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15" y="35"/>
                      <a:pt x="114" y="35"/>
                      <a:pt x="114" y="34"/>
                    </a:cubicBezTo>
                    <a:cubicBezTo>
                      <a:pt x="114" y="34"/>
                      <a:pt x="113" y="34"/>
                      <a:pt x="114" y="34"/>
                    </a:cubicBezTo>
                    <a:cubicBezTo>
                      <a:pt x="114" y="34"/>
                      <a:pt x="114" y="34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3" y="33"/>
                      <a:pt x="113" y="33"/>
                    </a:cubicBezTo>
                    <a:cubicBezTo>
                      <a:pt x="113" y="33"/>
                      <a:pt x="113" y="33"/>
                      <a:pt x="113" y="33"/>
                    </a:cubicBezTo>
                    <a:cubicBezTo>
                      <a:pt x="113" y="34"/>
                      <a:pt x="112" y="34"/>
                      <a:pt x="112" y="34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3" y="34"/>
                      <a:pt x="112" y="35"/>
                      <a:pt x="112" y="35"/>
                    </a:cubicBezTo>
                    <a:cubicBezTo>
                      <a:pt x="112" y="35"/>
                      <a:pt x="112" y="35"/>
                      <a:pt x="112" y="34"/>
                    </a:cubicBezTo>
                    <a:cubicBezTo>
                      <a:pt x="112" y="34"/>
                      <a:pt x="112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0" y="34"/>
                      <a:pt x="110" y="33"/>
                      <a:pt x="110" y="33"/>
                    </a:cubicBezTo>
                    <a:cubicBezTo>
                      <a:pt x="110" y="33"/>
                      <a:pt x="110" y="33"/>
                      <a:pt x="110" y="33"/>
                    </a:cubicBezTo>
                    <a:cubicBezTo>
                      <a:pt x="110" y="33"/>
                      <a:pt x="110" y="34"/>
                      <a:pt x="110" y="34"/>
                    </a:cubicBezTo>
                    <a:cubicBezTo>
                      <a:pt x="110" y="34"/>
                      <a:pt x="109" y="34"/>
                      <a:pt x="109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5"/>
                      <a:pt x="109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37"/>
                      <a:pt x="109" y="37"/>
                      <a:pt x="109" y="37"/>
                    </a:cubicBezTo>
                    <a:cubicBezTo>
                      <a:pt x="110" y="37"/>
                      <a:pt x="110" y="37"/>
                      <a:pt x="110" y="37"/>
                    </a:cubicBezTo>
                    <a:cubicBezTo>
                      <a:pt x="110" y="37"/>
                      <a:pt x="110" y="37"/>
                      <a:pt x="111" y="37"/>
                    </a:cubicBezTo>
                    <a:cubicBezTo>
                      <a:pt x="111" y="37"/>
                      <a:pt x="112" y="37"/>
                      <a:pt x="113" y="37"/>
                    </a:cubicBezTo>
                    <a:cubicBezTo>
                      <a:pt x="113" y="37"/>
                      <a:pt x="113" y="37"/>
                      <a:pt x="113" y="37"/>
                    </a:cubicBezTo>
                    <a:cubicBezTo>
                      <a:pt x="113" y="37"/>
                      <a:pt x="114" y="37"/>
                      <a:pt x="115" y="37"/>
                    </a:cubicBezTo>
                    <a:cubicBezTo>
                      <a:pt x="115" y="38"/>
                      <a:pt x="115" y="38"/>
                      <a:pt x="115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6" y="38"/>
                      <a:pt x="117" y="37"/>
                      <a:pt x="117" y="37"/>
                    </a:cubicBezTo>
                    <a:close/>
                    <a:moveTo>
                      <a:pt x="119" y="37"/>
                    </a:move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19" y="37"/>
                      <a:pt x="119" y="37"/>
                    </a:cubicBezTo>
                    <a:close/>
                    <a:moveTo>
                      <a:pt x="128" y="51"/>
                    </a:moveTo>
                    <a:cubicBezTo>
                      <a:pt x="128" y="51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1"/>
                      <a:pt x="128" y="51"/>
                      <a:pt x="128" y="51"/>
                    </a:cubicBezTo>
                    <a:close/>
                    <a:moveTo>
                      <a:pt x="125" y="50"/>
                    </a:move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lose/>
                    <a:moveTo>
                      <a:pt x="124" y="49"/>
                    </a:move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lose/>
                    <a:moveTo>
                      <a:pt x="126" y="40"/>
                    </a:move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39"/>
                      <a:pt x="125" y="39"/>
                      <a:pt x="125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4" y="38"/>
                      <a:pt x="124" y="38"/>
                      <a:pt x="124" y="37"/>
                    </a:cubicBezTo>
                    <a:cubicBezTo>
                      <a:pt x="124" y="37"/>
                      <a:pt x="124" y="37"/>
                      <a:pt x="124" y="37"/>
                    </a:cubicBezTo>
                    <a:cubicBezTo>
                      <a:pt x="124" y="37"/>
                      <a:pt x="124" y="37"/>
                      <a:pt x="124" y="37"/>
                    </a:cubicBezTo>
                    <a:cubicBezTo>
                      <a:pt x="124" y="37"/>
                      <a:pt x="124" y="36"/>
                      <a:pt x="123" y="36"/>
                    </a:cubicBezTo>
                    <a:cubicBezTo>
                      <a:pt x="123" y="36"/>
                      <a:pt x="122" y="35"/>
                      <a:pt x="122" y="35"/>
                    </a:cubicBezTo>
                    <a:cubicBezTo>
                      <a:pt x="123" y="34"/>
                      <a:pt x="123" y="34"/>
                      <a:pt x="124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3"/>
                      <a:pt x="123" y="33"/>
                      <a:pt x="123" y="33"/>
                    </a:cubicBezTo>
                    <a:cubicBezTo>
                      <a:pt x="123" y="33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0" y="34"/>
                      <a:pt x="120" y="34"/>
                      <a:pt x="121" y="35"/>
                    </a:cubicBezTo>
                    <a:cubicBezTo>
                      <a:pt x="121" y="35"/>
                      <a:pt x="121" y="35"/>
                      <a:pt x="121" y="35"/>
                    </a:cubicBezTo>
                    <a:cubicBezTo>
                      <a:pt x="121" y="36"/>
                      <a:pt x="121" y="36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8"/>
                      <a:pt x="122" y="38"/>
                      <a:pt x="123" y="38"/>
                    </a:cubicBezTo>
                    <a:cubicBezTo>
                      <a:pt x="122" y="38"/>
                      <a:pt x="122" y="38"/>
                      <a:pt x="122" y="39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3" y="40"/>
                      <a:pt x="123" y="40"/>
                      <a:pt x="124" y="41"/>
                    </a:cubicBezTo>
                    <a:cubicBezTo>
                      <a:pt x="125" y="41"/>
                      <a:pt x="125" y="41"/>
                      <a:pt x="126" y="40"/>
                    </a:cubicBezTo>
                    <a:close/>
                    <a:moveTo>
                      <a:pt x="130" y="12"/>
                    </a:moveTo>
                    <a:cubicBezTo>
                      <a:pt x="130" y="12"/>
                      <a:pt x="130" y="12"/>
                      <a:pt x="130" y="12"/>
                    </a:cubicBezTo>
                    <a:cubicBezTo>
                      <a:pt x="130" y="12"/>
                      <a:pt x="130" y="12"/>
                      <a:pt x="130" y="12"/>
                    </a:cubicBezTo>
                    <a:close/>
                    <a:moveTo>
                      <a:pt x="132" y="50"/>
                    </a:move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lose/>
                    <a:moveTo>
                      <a:pt x="139" y="41"/>
                    </a:move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1"/>
                      <a:pt x="139" y="41"/>
                      <a:pt x="139" y="41"/>
                    </a:cubicBezTo>
                    <a:close/>
                    <a:moveTo>
                      <a:pt x="144" y="63"/>
                    </a:moveTo>
                    <a:cubicBezTo>
                      <a:pt x="144" y="63"/>
                      <a:pt x="144" y="63"/>
                      <a:pt x="144" y="63"/>
                    </a:cubicBezTo>
                    <a:cubicBezTo>
                      <a:pt x="144" y="63"/>
                      <a:pt x="144" y="63"/>
                      <a:pt x="144" y="63"/>
                    </a:cubicBezTo>
                    <a:close/>
                    <a:moveTo>
                      <a:pt x="141" y="58"/>
                    </a:move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lose/>
                    <a:moveTo>
                      <a:pt x="147" y="57"/>
                    </a:move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lose/>
                    <a:moveTo>
                      <a:pt x="140" y="53"/>
                    </a:move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lose/>
                    <a:moveTo>
                      <a:pt x="138" y="53"/>
                    </a:move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lose/>
                    <a:moveTo>
                      <a:pt x="141" y="59"/>
                    </a:move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lnTo>
                      <a:pt x="141" y="59"/>
                    </a:lnTo>
                    <a:close/>
                    <a:moveTo>
                      <a:pt x="169" y="40"/>
                    </a:move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69" y="40"/>
                    </a:move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85" y="23"/>
                    </a:moveTo>
                    <a:cubicBezTo>
                      <a:pt x="185" y="23"/>
                      <a:pt x="185" y="23"/>
                      <a:pt x="185" y="23"/>
                    </a:cubicBezTo>
                    <a:cubicBezTo>
                      <a:pt x="185" y="23"/>
                      <a:pt x="185" y="23"/>
                      <a:pt x="185" y="23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lose/>
                    <a:moveTo>
                      <a:pt x="124" y="58"/>
                    </a:move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lose/>
                    <a:moveTo>
                      <a:pt x="168" y="38"/>
                    </a:move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lose/>
                    <a:moveTo>
                      <a:pt x="183" y="23"/>
                    </a:move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lose/>
                    <a:moveTo>
                      <a:pt x="184" y="26"/>
                    </a:move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lose/>
                    <a:moveTo>
                      <a:pt x="171" y="44"/>
                    </a:move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lose/>
                    <a:moveTo>
                      <a:pt x="124" y="59"/>
                    </a:moveTo>
                    <a:cubicBezTo>
                      <a:pt x="124" y="59"/>
                      <a:pt x="124" y="59"/>
                      <a:pt x="124" y="59"/>
                    </a:cubicBezTo>
                    <a:cubicBezTo>
                      <a:pt x="124" y="59"/>
                      <a:pt x="124" y="59"/>
                      <a:pt x="124" y="59"/>
                    </a:cubicBezTo>
                    <a:close/>
                    <a:moveTo>
                      <a:pt x="174" y="41"/>
                    </a:move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lose/>
                    <a:moveTo>
                      <a:pt x="80" y="62"/>
                    </a:move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lose/>
                    <a:moveTo>
                      <a:pt x="163" y="56"/>
                    </a:moveTo>
                    <a:cubicBezTo>
                      <a:pt x="163" y="56"/>
                      <a:pt x="163" y="56"/>
                      <a:pt x="163" y="56"/>
                    </a:cubicBezTo>
                    <a:cubicBezTo>
                      <a:pt x="163" y="56"/>
                      <a:pt x="163" y="56"/>
                      <a:pt x="163" y="56"/>
                    </a:cubicBezTo>
                    <a:close/>
                    <a:moveTo>
                      <a:pt x="160" y="60"/>
                    </a:move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lose/>
                    <a:moveTo>
                      <a:pt x="166" y="61"/>
                    </a:move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65" y="58"/>
                    </a:move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lose/>
                    <a:moveTo>
                      <a:pt x="160" y="61"/>
                    </a:move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lose/>
                    <a:moveTo>
                      <a:pt x="160" y="64"/>
                    </a:move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lose/>
                    <a:moveTo>
                      <a:pt x="165" y="57"/>
                    </a:move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lose/>
                    <a:moveTo>
                      <a:pt x="172" y="46"/>
                    </a:move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lose/>
                    <a:moveTo>
                      <a:pt x="172" y="45"/>
                    </a:moveTo>
                    <a:cubicBezTo>
                      <a:pt x="172" y="45"/>
                      <a:pt x="172" y="45"/>
                      <a:pt x="172" y="45"/>
                    </a:cubicBezTo>
                    <a:cubicBezTo>
                      <a:pt x="172" y="45"/>
                      <a:pt x="172" y="45"/>
                      <a:pt x="172" y="45"/>
                    </a:cubicBezTo>
                    <a:close/>
                    <a:moveTo>
                      <a:pt x="168" y="53"/>
                    </a:moveTo>
                    <a:cubicBezTo>
                      <a:pt x="168" y="53"/>
                      <a:pt x="168" y="53"/>
                      <a:pt x="168" y="53"/>
                    </a:cubicBezTo>
                    <a:cubicBezTo>
                      <a:pt x="168" y="53"/>
                      <a:pt x="168" y="53"/>
                      <a:pt x="168" y="53"/>
                    </a:cubicBezTo>
                    <a:close/>
                    <a:moveTo>
                      <a:pt x="171" y="45"/>
                    </a:move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lose/>
                    <a:moveTo>
                      <a:pt x="162" y="65"/>
                    </a:move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lose/>
                    <a:moveTo>
                      <a:pt x="88" y="32"/>
                    </a:move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lose/>
                    <a:moveTo>
                      <a:pt x="123" y="61"/>
                    </a:move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lose/>
                    <a:moveTo>
                      <a:pt x="125" y="83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25" y="83"/>
                      <a:pt x="125" y="83"/>
                      <a:pt x="125" y="83"/>
                    </a:cubicBezTo>
                    <a:close/>
                    <a:moveTo>
                      <a:pt x="122" y="82"/>
                    </a:move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lose/>
                    <a:moveTo>
                      <a:pt x="124" y="80"/>
                    </a:move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lose/>
                    <a:moveTo>
                      <a:pt x="121" y="90"/>
                    </a:move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lose/>
                    <a:moveTo>
                      <a:pt x="122" y="90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lose/>
                    <a:moveTo>
                      <a:pt x="125" y="80"/>
                    </a:move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80"/>
                      <a:pt x="125" y="80"/>
                      <a:pt x="125" y="80"/>
                    </a:cubicBezTo>
                    <a:close/>
                    <a:moveTo>
                      <a:pt x="125" y="82"/>
                    </a:moveTo>
                    <a:cubicBezTo>
                      <a:pt x="125" y="82"/>
                      <a:pt x="125" y="82"/>
                      <a:pt x="125" y="82"/>
                    </a:cubicBezTo>
                    <a:cubicBezTo>
                      <a:pt x="125" y="82"/>
                      <a:pt x="125" y="81"/>
                      <a:pt x="125" y="81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1"/>
                      <a:pt x="125" y="80"/>
                      <a:pt x="125" y="80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79"/>
                      <a:pt x="124" y="79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1"/>
                      <a:pt x="124" y="81"/>
                    </a:cubicBezTo>
                    <a:cubicBezTo>
                      <a:pt x="124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3"/>
                      <a:pt x="122" y="82"/>
                      <a:pt x="122" y="83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0" y="83"/>
                      <a:pt x="120" y="84"/>
                      <a:pt x="120" y="84"/>
                    </a:cubicBezTo>
                    <a:cubicBezTo>
                      <a:pt x="120" y="84"/>
                      <a:pt x="120" y="84"/>
                      <a:pt x="120" y="84"/>
                    </a:cubicBezTo>
                    <a:cubicBezTo>
                      <a:pt x="120" y="84"/>
                      <a:pt x="120" y="84"/>
                      <a:pt x="120" y="85"/>
                    </a:cubicBezTo>
                    <a:cubicBezTo>
                      <a:pt x="120" y="85"/>
                      <a:pt x="120" y="85"/>
                      <a:pt x="120" y="85"/>
                    </a:cubicBezTo>
                    <a:cubicBezTo>
                      <a:pt x="120" y="86"/>
                      <a:pt x="121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89"/>
                      <a:pt x="120" y="89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2" y="89"/>
                      <a:pt x="123" y="89"/>
                      <a:pt x="123" y="89"/>
                    </a:cubicBezTo>
                    <a:cubicBezTo>
                      <a:pt x="123" y="89"/>
                      <a:pt x="123" y="89"/>
                      <a:pt x="123" y="89"/>
                    </a:cubicBezTo>
                    <a:cubicBezTo>
                      <a:pt x="123" y="89"/>
                      <a:pt x="123" y="89"/>
                      <a:pt x="123" y="89"/>
                    </a:cubicBezTo>
                    <a:cubicBezTo>
                      <a:pt x="123" y="89"/>
                      <a:pt x="123" y="89"/>
                      <a:pt x="123" y="89"/>
                    </a:cubicBezTo>
                    <a:cubicBezTo>
                      <a:pt x="123" y="89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6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86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4"/>
                      <a:pt x="124" y="84"/>
                    </a:cubicBezTo>
                    <a:cubicBezTo>
                      <a:pt x="124" y="84"/>
                      <a:pt x="124" y="84"/>
                      <a:pt x="124" y="84"/>
                    </a:cubicBezTo>
                    <a:cubicBezTo>
                      <a:pt x="124" y="84"/>
                      <a:pt x="124" y="84"/>
                      <a:pt x="124" y="84"/>
                    </a:cubicBezTo>
                    <a:cubicBezTo>
                      <a:pt x="124" y="84"/>
                      <a:pt x="124" y="84"/>
                      <a:pt x="124" y="84"/>
                    </a:cubicBezTo>
                    <a:cubicBezTo>
                      <a:pt x="124" y="84"/>
                      <a:pt x="124" y="84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2"/>
                      <a:pt x="125" y="83"/>
                      <a:pt x="125" y="83"/>
                    </a:cubicBezTo>
                    <a:cubicBezTo>
                      <a:pt x="125" y="83"/>
                      <a:pt x="125" y="83"/>
                      <a:pt x="125" y="82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5" y="82"/>
                      <a:pt x="125" y="82"/>
                      <a:pt x="125" y="82"/>
                    </a:cubicBezTo>
                    <a:close/>
                    <a:moveTo>
                      <a:pt x="124" y="80"/>
                    </a:move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lose/>
                    <a:moveTo>
                      <a:pt x="120" y="85"/>
                    </a:moveTo>
                    <a:cubicBezTo>
                      <a:pt x="120" y="85"/>
                      <a:pt x="120" y="85"/>
                      <a:pt x="120" y="85"/>
                    </a:cubicBezTo>
                    <a:cubicBezTo>
                      <a:pt x="120" y="85"/>
                      <a:pt x="120" y="85"/>
                      <a:pt x="120" y="85"/>
                    </a:cubicBezTo>
                    <a:close/>
                    <a:moveTo>
                      <a:pt x="118" y="73"/>
                    </a:move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lose/>
                    <a:moveTo>
                      <a:pt x="171" y="73"/>
                    </a:move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2" y="73"/>
                      <a:pt x="171" y="73"/>
                      <a:pt x="171" y="72"/>
                    </a:cubicBezTo>
                    <a:cubicBezTo>
                      <a:pt x="171" y="72"/>
                      <a:pt x="171" y="72"/>
                      <a:pt x="171" y="72"/>
                    </a:cubicBezTo>
                    <a:cubicBezTo>
                      <a:pt x="171" y="72"/>
                      <a:pt x="172" y="72"/>
                      <a:pt x="172" y="72"/>
                    </a:cubicBezTo>
                    <a:cubicBezTo>
                      <a:pt x="172" y="72"/>
                      <a:pt x="172" y="72"/>
                      <a:pt x="172" y="72"/>
                    </a:cubicBezTo>
                    <a:cubicBezTo>
                      <a:pt x="172" y="72"/>
                      <a:pt x="171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3" y="69"/>
                      <a:pt x="173" y="70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2" y="69"/>
                      <a:pt x="173" y="68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68"/>
                      <a:pt x="173" y="68"/>
                      <a:pt x="172" y="6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72" y="67"/>
                      <a:pt x="172" y="67"/>
                      <a:pt x="173" y="67"/>
                    </a:cubicBezTo>
                    <a:cubicBezTo>
                      <a:pt x="173" y="67"/>
                      <a:pt x="173" y="67"/>
                      <a:pt x="173" y="67"/>
                    </a:cubicBezTo>
                    <a:cubicBezTo>
                      <a:pt x="173" y="67"/>
                      <a:pt x="173" y="67"/>
                      <a:pt x="173" y="67"/>
                    </a:cubicBezTo>
                    <a:cubicBezTo>
                      <a:pt x="173" y="67"/>
                      <a:pt x="173" y="67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5"/>
                    </a:cubicBezTo>
                    <a:cubicBezTo>
                      <a:pt x="173" y="65"/>
                      <a:pt x="173" y="66"/>
                      <a:pt x="173" y="66"/>
                    </a:cubicBez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65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5"/>
                    </a:cubicBezTo>
                    <a:cubicBezTo>
                      <a:pt x="172" y="65"/>
                      <a:pt x="172" y="65"/>
                      <a:pt x="172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5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1" y="64"/>
                      <a:pt x="171" y="64"/>
                    </a:cubicBezTo>
                    <a:cubicBezTo>
                      <a:pt x="171" y="64"/>
                      <a:pt x="171" y="64"/>
                      <a:pt x="171" y="64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6"/>
                      <a:pt x="170" y="66"/>
                      <a:pt x="170" y="66"/>
                    </a:cubicBezTo>
                    <a:cubicBezTo>
                      <a:pt x="170" y="66"/>
                      <a:pt x="170" y="66"/>
                      <a:pt x="170" y="66"/>
                    </a:cubicBezTo>
                    <a:cubicBezTo>
                      <a:pt x="170" y="66"/>
                      <a:pt x="170" y="66"/>
                      <a:pt x="170" y="66"/>
                    </a:cubicBezTo>
                    <a:cubicBezTo>
                      <a:pt x="170" y="66"/>
                      <a:pt x="170" y="67"/>
                      <a:pt x="170" y="67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69" y="67"/>
                      <a:pt x="169" y="67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9"/>
                      <a:pt x="168" y="69"/>
                    </a:cubicBezTo>
                    <a:cubicBezTo>
                      <a:pt x="168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8"/>
                      <a:pt x="167" y="68"/>
                    </a:cubicBezTo>
                    <a:cubicBezTo>
                      <a:pt x="167" y="68"/>
                      <a:pt x="167" y="68"/>
                      <a:pt x="167" y="68"/>
                    </a:cubicBezTo>
                    <a:cubicBezTo>
                      <a:pt x="167" y="68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67" y="73"/>
                      <a:pt x="167" y="72"/>
                      <a:pt x="168" y="73"/>
                    </a:cubicBezTo>
                    <a:cubicBezTo>
                      <a:pt x="168" y="73"/>
                      <a:pt x="168" y="73"/>
                      <a:pt x="168" y="73"/>
                    </a:cubicBezTo>
                    <a:cubicBezTo>
                      <a:pt x="168" y="73"/>
                      <a:pt x="168" y="73"/>
                      <a:pt x="168" y="73"/>
                    </a:cubicBezTo>
                    <a:cubicBezTo>
                      <a:pt x="168" y="72"/>
                      <a:pt x="168" y="73"/>
                      <a:pt x="168" y="72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68" y="73"/>
                      <a:pt x="168" y="73"/>
                      <a:pt x="168" y="73"/>
                    </a:cubicBezTo>
                    <a:cubicBezTo>
                      <a:pt x="168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lose/>
                    <a:moveTo>
                      <a:pt x="166" y="69"/>
                    </a:move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lose/>
                    <a:moveTo>
                      <a:pt x="171" y="73"/>
                    </a:move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lose/>
                    <a:moveTo>
                      <a:pt x="170" y="66"/>
                    </a:moveTo>
                    <a:cubicBezTo>
                      <a:pt x="170" y="66"/>
                      <a:pt x="170" y="66"/>
                      <a:pt x="170" y="66"/>
                    </a:cubicBezTo>
                    <a:cubicBezTo>
                      <a:pt x="170" y="66"/>
                      <a:pt x="170" y="66"/>
                      <a:pt x="170" y="66"/>
                    </a:cubicBezTo>
                    <a:close/>
                    <a:moveTo>
                      <a:pt x="169" y="67"/>
                    </a:moveTo>
                    <a:cubicBezTo>
                      <a:pt x="169" y="67"/>
                      <a:pt x="169" y="67"/>
                      <a:pt x="169" y="67"/>
                    </a:cubicBezTo>
                    <a:cubicBezTo>
                      <a:pt x="169" y="67"/>
                      <a:pt x="169" y="67"/>
                      <a:pt x="169" y="67"/>
                    </a:cubicBezTo>
                    <a:close/>
                    <a:moveTo>
                      <a:pt x="169" y="73"/>
                    </a:move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lose/>
                    <a:moveTo>
                      <a:pt x="166" y="69"/>
                    </a:move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lose/>
                    <a:moveTo>
                      <a:pt x="167" y="72"/>
                    </a:moveTo>
                    <a:cubicBezTo>
                      <a:pt x="167" y="72"/>
                      <a:pt x="167" y="72"/>
                      <a:pt x="167" y="72"/>
                    </a:cubicBezTo>
                    <a:cubicBezTo>
                      <a:pt x="167" y="72"/>
                      <a:pt x="167" y="72"/>
                      <a:pt x="167" y="72"/>
                    </a:cubicBezTo>
                    <a:close/>
                    <a:moveTo>
                      <a:pt x="173" y="69"/>
                    </a:move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lose/>
                    <a:moveTo>
                      <a:pt x="106" y="15"/>
                    </a:move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lose/>
                    <a:moveTo>
                      <a:pt x="159" y="70"/>
                    </a:move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lose/>
                    <a:moveTo>
                      <a:pt x="160" y="71"/>
                    </a:move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lose/>
                    <a:moveTo>
                      <a:pt x="161" y="72"/>
                    </a:move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lose/>
                    <a:moveTo>
                      <a:pt x="164" y="75"/>
                    </a:moveTo>
                    <a:cubicBezTo>
                      <a:pt x="164" y="74"/>
                      <a:pt x="164" y="74"/>
                      <a:pt x="164" y="74"/>
                    </a:cubicBezTo>
                    <a:cubicBezTo>
                      <a:pt x="164" y="74"/>
                      <a:pt x="164" y="74"/>
                      <a:pt x="164" y="74"/>
                    </a:cubicBezTo>
                    <a:cubicBezTo>
                      <a:pt x="164" y="74"/>
                      <a:pt x="164" y="74"/>
                      <a:pt x="164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64" y="73"/>
                      <a:pt x="164" y="73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4" y="73"/>
                      <a:pt x="164" y="73"/>
                    </a:cubicBezTo>
                    <a:cubicBezTo>
                      <a:pt x="165" y="73"/>
                      <a:pt x="165" y="73"/>
                      <a:pt x="165" y="73"/>
                    </a:cubicBezTo>
                    <a:cubicBezTo>
                      <a:pt x="165" y="72"/>
                      <a:pt x="165" y="72"/>
                      <a:pt x="165" y="72"/>
                    </a:cubicBezTo>
                    <a:cubicBezTo>
                      <a:pt x="165" y="72"/>
                      <a:pt x="165" y="72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4" y="72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2"/>
                      <a:pt x="163" y="72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3" y="72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1"/>
                      <a:pt x="162" y="71"/>
                      <a:pt x="162" y="71"/>
                    </a:cubicBezTo>
                    <a:cubicBezTo>
                      <a:pt x="162" y="71"/>
                      <a:pt x="162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2" y="70"/>
                      <a:pt x="162" y="70"/>
                    </a:cubicBezTo>
                    <a:cubicBezTo>
                      <a:pt x="162" y="70"/>
                      <a:pt x="162" y="70"/>
                      <a:pt x="162" y="70"/>
                    </a:cubicBezTo>
                    <a:cubicBezTo>
                      <a:pt x="162" y="69"/>
                      <a:pt x="161" y="69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6"/>
                      <a:pt x="159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5"/>
                      <a:pt x="156" y="65"/>
                      <a:pt x="156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8" y="67"/>
                      <a:pt x="158" y="67"/>
                    </a:cubicBezTo>
                    <a:cubicBezTo>
                      <a:pt x="158" y="67"/>
                      <a:pt x="158" y="67"/>
                      <a:pt x="158" y="67"/>
                    </a:cubicBezTo>
                    <a:cubicBezTo>
                      <a:pt x="158" y="67"/>
                      <a:pt x="158" y="67"/>
                      <a:pt x="158" y="67"/>
                    </a:cubicBezTo>
                    <a:cubicBezTo>
                      <a:pt x="158" y="67"/>
                      <a:pt x="158" y="67"/>
                      <a:pt x="158" y="67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9" y="68"/>
                      <a:pt x="159" y="68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9" y="68"/>
                      <a:pt x="159" y="68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60" y="70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60" y="70"/>
                      <a:pt x="160" y="70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2"/>
                    </a:cubicBezTo>
                    <a:cubicBezTo>
                      <a:pt x="161" y="72"/>
                      <a:pt x="160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2" y="73"/>
                      <a:pt x="162" y="73"/>
                    </a:cubicBezTo>
                    <a:cubicBezTo>
                      <a:pt x="162" y="73"/>
                      <a:pt x="162" y="73"/>
                      <a:pt x="162" y="73"/>
                    </a:cubicBezTo>
                    <a:cubicBezTo>
                      <a:pt x="162" y="73"/>
                      <a:pt x="162" y="73"/>
                      <a:pt x="162" y="73"/>
                    </a:cubicBezTo>
                    <a:cubicBezTo>
                      <a:pt x="162" y="73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3" y="74"/>
                      <a:pt x="163" y="74"/>
                    </a:cubicBezTo>
                    <a:cubicBezTo>
                      <a:pt x="163" y="74"/>
                      <a:pt x="163" y="74"/>
                      <a:pt x="163" y="74"/>
                    </a:cubicBezTo>
                    <a:cubicBezTo>
                      <a:pt x="163" y="74"/>
                      <a:pt x="163" y="74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lose/>
                    <a:moveTo>
                      <a:pt x="160" y="72"/>
                    </a:move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lose/>
                    <a:moveTo>
                      <a:pt x="162" y="73"/>
                    </a:moveTo>
                    <a:cubicBezTo>
                      <a:pt x="162" y="73"/>
                      <a:pt x="162" y="73"/>
                      <a:pt x="162" y="73"/>
                    </a:cubicBezTo>
                    <a:cubicBezTo>
                      <a:pt x="162" y="73"/>
                      <a:pt x="162" y="73"/>
                      <a:pt x="162" y="73"/>
                    </a:cubicBezTo>
                    <a:close/>
                    <a:moveTo>
                      <a:pt x="183" y="73"/>
                    </a:move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lose/>
                    <a:moveTo>
                      <a:pt x="182" y="72"/>
                    </a:move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lose/>
                    <a:moveTo>
                      <a:pt x="195" y="79"/>
                    </a:moveTo>
                    <a:cubicBezTo>
                      <a:pt x="195" y="79"/>
                      <a:pt x="195" y="79"/>
                      <a:pt x="195" y="79"/>
                    </a:cubicBezTo>
                    <a:cubicBezTo>
                      <a:pt x="195" y="79"/>
                      <a:pt x="195" y="79"/>
                      <a:pt x="195" y="79"/>
                    </a:cubicBezTo>
                    <a:close/>
                    <a:moveTo>
                      <a:pt x="190" y="72"/>
                    </a:moveTo>
                    <a:cubicBezTo>
                      <a:pt x="190" y="72"/>
                      <a:pt x="190" y="72"/>
                      <a:pt x="190" y="72"/>
                    </a:cubicBezTo>
                    <a:cubicBezTo>
                      <a:pt x="190" y="72"/>
                      <a:pt x="190" y="72"/>
                      <a:pt x="190" y="72"/>
                    </a:cubicBezTo>
                    <a:close/>
                    <a:moveTo>
                      <a:pt x="187" y="75"/>
                    </a:move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lose/>
                    <a:moveTo>
                      <a:pt x="195" y="78"/>
                    </a:moveTo>
                    <a:cubicBezTo>
                      <a:pt x="195" y="78"/>
                      <a:pt x="195" y="78"/>
                      <a:pt x="194" y="78"/>
                    </a:cubicBezTo>
                    <a:cubicBezTo>
                      <a:pt x="194" y="78"/>
                      <a:pt x="194" y="78"/>
                      <a:pt x="194" y="78"/>
                    </a:cubicBezTo>
                    <a:cubicBezTo>
                      <a:pt x="194" y="77"/>
                      <a:pt x="194" y="77"/>
                      <a:pt x="194" y="77"/>
                    </a:cubicBezTo>
                    <a:cubicBezTo>
                      <a:pt x="194" y="77"/>
                      <a:pt x="194" y="77"/>
                      <a:pt x="194" y="77"/>
                    </a:cubicBezTo>
                    <a:cubicBezTo>
                      <a:pt x="194" y="77"/>
                      <a:pt x="194" y="77"/>
                      <a:pt x="194" y="77"/>
                    </a:cubicBezTo>
                    <a:cubicBezTo>
                      <a:pt x="194" y="77"/>
                      <a:pt x="194" y="77"/>
                      <a:pt x="193" y="77"/>
                    </a:cubicBezTo>
                    <a:cubicBezTo>
                      <a:pt x="193" y="77"/>
                      <a:pt x="193" y="77"/>
                      <a:pt x="193" y="77"/>
                    </a:cubicBezTo>
                    <a:cubicBezTo>
                      <a:pt x="193" y="76"/>
                      <a:pt x="193" y="76"/>
                      <a:pt x="193" y="76"/>
                    </a:cubicBezTo>
                    <a:cubicBezTo>
                      <a:pt x="193" y="76"/>
                      <a:pt x="193" y="76"/>
                      <a:pt x="193" y="76"/>
                    </a:cubicBezTo>
                    <a:cubicBezTo>
                      <a:pt x="193" y="76"/>
                      <a:pt x="193" y="76"/>
                      <a:pt x="193" y="76"/>
                    </a:cubicBezTo>
                    <a:cubicBezTo>
                      <a:pt x="193" y="76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3"/>
                      <a:pt x="192" y="74"/>
                      <a:pt x="192" y="73"/>
                    </a:cubicBezTo>
                    <a:cubicBezTo>
                      <a:pt x="192" y="73"/>
                      <a:pt x="192" y="73"/>
                      <a:pt x="192" y="73"/>
                    </a:cubicBezTo>
                    <a:cubicBezTo>
                      <a:pt x="192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0" y="73"/>
                      <a:pt x="190" y="73"/>
                    </a:cubicBezTo>
                    <a:cubicBezTo>
                      <a:pt x="190" y="73"/>
                      <a:pt x="190" y="73"/>
                      <a:pt x="190" y="73"/>
                    </a:cubicBezTo>
                    <a:cubicBezTo>
                      <a:pt x="190" y="73"/>
                      <a:pt x="190" y="73"/>
                      <a:pt x="190" y="73"/>
                    </a:cubicBezTo>
                    <a:cubicBezTo>
                      <a:pt x="190" y="73"/>
                      <a:pt x="190" y="73"/>
                      <a:pt x="190" y="73"/>
                    </a:cubicBezTo>
                    <a:cubicBezTo>
                      <a:pt x="190" y="72"/>
                      <a:pt x="190" y="73"/>
                      <a:pt x="190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88" y="72"/>
                      <a:pt x="187" y="72"/>
                      <a:pt x="187" y="72"/>
                    </a:cubicBezTo>
                    <a:cubicBezTo>
                      <a:pt x="187" y="72"/>
                      <a:pt x="187" y="72"/>
                      <a:pt x="187" y="72"/>
                    </a:cubicBezTo>
                    <a:cubicBezTo>
                      <a:pt x="187" y="72"/>
                      <a:pt x="187" y="72"/>
                      <a:pt x="187" y="72"/>
                    </a:cubicBezTo>
                    <a:cubicBezTo>
                      <a:pt x="187" y="72"/>
                      <a:pt x="187" y="72"/>
                      <a:pt x="187" y="72"/>
                    </a:cubicBezTo>
                    <a:cubicBezTo>
                      <a:pt x="187" y="72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2"/>
                      <a:pt x="186" y="72"/>
                      <a:pt x="186" y="72"/>
                    </a:cubicBezTo>
                    <a:cubicBezTo>
                      <a:pt x="186" y="72"/>
                      <a:pt x="186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3"/>
                      <a:pt x="185" y="73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73"/>
                      <a:pt x="185" y="73"/>
                      <a:pt x="184" y="73"/>
                    </a:cubicBezTo>
                    <a:cubicBezTo>
                      <a:pt x="184" y="73"/>
                      <a:pt x="184" y="7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2"/>
                      <a:pt x="184" y="72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2" y="70"/>
                      <a:pt x="182" y="71"/>
                      <a:pt x="182" y="71"/>
                    </a:cubicBezTo>
                    <a:cubicBezTo>
                      <a:pt x="182" y="71"/>
                      <a:pt x="182" y="71"/>
                      <a:pt x="182" y="71"/>
                    </a:cubicBezTo>
                    <a:cubicBezTo>
                      <a:pt x="182" y="71"/>
                      <a:pt x="182" y="71"/>
                      <a:pt x="182" y="71"/>
                    </a:cubicBezTo>
                    <a:cubicBezTo>
                      <a:pt x="182" y="71"/>
                      <a:pt x="182" y="71"/>
                      <a:pt x="181" y="71"/>
                    </a:cubicBezTo>
                    <a:cubicBezTo>
                      <a:pt x="181" y="71"/>
                      <a:pt x="181" y="71"/>
                      <a:pt x="181" y="71"/>
                    </a:cubicBezTo>
                    <a:cubicBezTo>
                      <a:pt x="181" y="71"/>
                      <a:pt x="181" y="71"/>
                      <a:pt x="181" y="71"/>
                    </a:cubicBezTo>
                    <a:cubicBezTo>
                      <a:pt x="182" y="71"/>
                      <a:pt x="182" y="71"/>
                      <a:pt x="182" y="71"/>
                    </a:cubicBezTo>
                    <a:cubicBezTo>
                      <a:pt x="182" y="71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3" y="72"/>
                    </a:cubicBezTo>
                    <a:cubicBezTo>
                      <a:pt x="183" y="72"/>
                      <a:pt x="183" y="72"/>
                      <a:pt x="183" y="72"/>
                    </a:cubicBezTo>
                    <a:cubicBezTo>
                      <a:pt x="183" y="72"/>
                      <a:pt x="183" y="72"/>
                      <a:pt x="183" y="72"/>
                    </a:cubicBezTo>
                    <a:cubicBezTo>
                      <a:pt x="183" y="72"/>
                      <a:pt x="183" y="72"/>
                      <a:pt x="183" y="72"/>
                    </a:cubicBezTo>
                    <a:cubicBezTo>
                      <a:pt x="183" y="72"/>
                      <a:pt x="183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3" y="72"/>
                      <a:pt x="183" y="72"/>
                    </a:cubicBezTo>
                    <a:cubicBezTo>
                      <a:pt x="183" y="72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4"/>
                      <a:pt x="184" y="74"/>
                    </a:cubicBezTo>
                    <a:cubicBezTo>
                      <a:pt x="184" y="74"/>
                      <a:pt x="184" y="74"/>
                      <a:pt x="184" y="74"/>
                    </a:cubicBezTo>
                    <a:cubicBezTo>
                      <a:pt x="185" y="74"/>
                      <a:pt x="185" y="74"/>
                      <a:pt x="185" y="74"/>
                    </a:cubicBezTo>
                    <a:cubicBezTo>
                      <a:pt x="185" y="74"/>
                      <a:pt x="185" y="74"/>
                      <a:pt x="185" y="74"/>
                    </a:cubicBezTo>
                    <a:cubicBezTo>
                      <a:pt x="185" y="74"/>
                      <a:pt x="185" y="74"/>
                      <a:pt x="185" y="74"/>
                    </a:cubicBezTo>
                    <a:cubicBezTo>
                      <a:pt x="185" y="74"/>
                      <a:pt x="185" y="74"/>
                      <a:pt x="185" y="74"/>
                    </a:cubicBezTo>
                    <a:cubicBezTo>
                      <a:pt x="185" y="74"/>
                      <a:pt x="185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7"/>
                      <a:pt x="186" y="77"/>
                    </a:cubicBezTo>
                    <a:cubicBezTo>
                      <a:pt x="186" y="77"/>
                      <a:pt x="186" y="77"/>
                      <a:pt x="186" y="77"/>
                    </a:cubicBezTo>
                    <a:cubicBezTo>
                      <a:pt x="186" y="77"/>
                      <a:pt x="187" y="77"/>
                      <a:pt x="187" y="77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8" y="76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9" y="78"/>
                      <a:pt x="189" y="77"/>
                      <a:pt x="189" y="77"/>
                    </a:cubicBezTo>
                    <a:cubicBezTo>
                      <a:pt x="189" y="77"/>
                      <a:pt x="189" y="77"/>
                      <a:pt x="189" y="77"/>
                    </a:cubicBezTo>
                    <a:cubicBezTo>
                      <a:pt x="189" y="77"/>
                      <a:pt x="189" y="77"/>
                      <a:pt x="189" y="77"/>
                    </a:cubicBezTo>
                    <a:cubicBezTo>
                      <a:pt x="189" y="77"/>
                      <a:pt x="189" y="77"/>
                      <a:pt x="189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6"/>
                      <a:pt x="190" y="76"/>
                      <a:pt x="190" y="76"/>
                    </a:cubicBezTo>
                    <a:cubicBezTo>
                      <a:pt x="190" y="76"/>
                      <a:pt x="190" y="76"/>
                      <a:pt x="190" y="76"/>
                    </a:cubicBezTo>
                    <a:cubicBezTo>
                      <a:pt x="191" y="76"/>
                      <a:pt x="190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2" y="76"/>
                      <a:pt x="192" y="76"/>
                      <a:pt x="192" y="76"/>
                    </a:cubicBezTo>
                    <a:cubicBezTo>
                      <a:pt x="192" y="76"/>
                      <a:pt x="192" y="76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8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4" y="78"/>
                      <a:pt x="194" y="78"/>
                      <a:pt x="194" y="78"/>
                    </a:cubicBezTo>
                    <a:cubicBezTo>
                      <a:pt x="194" y="78"/>
                      <a:pt x="194" y="78"/>
                      <a:pt x="194" y="78"/>
                    </a:cubicBezTo>
                    <a:cubicBezTo>
                      <a:pt x="194" y="78"/>
                      <a:pt x="194" y="78"/>
                      <a:pt x="195" y="79"/>
                    </a:cubicBezTo>
                    <a:cubicBezTo>
                      <a:pt x="195" y="79"/>
                      <a:pt x="195" y="79"/>
                      <a:pt x="195" y="78"/>
                    </a:cubicBezTo>
                    <a:cubicBezTo>
                      <a:pt x="195" y="78"/>
                      <a:pt x="195" y="78"/>
                      <a:pt x="195" y="78"/>
                    </a:cubicBezTo>
                    <a:cubicBezTo>
                      <a:pt x="195" y="78"/>
                      <a:pt x="195" y="78"/>
                      <a:pt x="195" y="78"/>
                    </a:cubicBezTo>
                    <a:cubicBezTo>
                      <a:pt x="195" y="78"/>
                      <a:pt x="195" y="78"/>
                      <a:pt x="195" y="78"/>
                    </a:cubicBezTo>
                    <a:close/>
                    <a:moveTo>
                      <a:pt x="188" y="77"/>
                    </a:move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lose/>
                    <a:moveTo>
                      <a:pt x="189" y="72"/>
                    </a:move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lose/>
                    <a:moveTo>
                      <a:pt x="193" y="76"/>
                    </a:moveTo>
                    <a:cubicBezTo>
                      <a:pt x="193" y="76"/>
                      <a:pt x="193" y="76"/>
                      <a:pt x="193" y="76"/>
                    </a:cubicBezTo>
                    <a:cubicBezTo>
                      <a:pt x="193" y="76"/>
                      <a:pt x="193" y="76"/>
                      <a:pt x="193" y="76"/>
                    </a:cubicBezTo>
                    <a:close/>
                    <a:moveTo>
                      <a:pt x="187" y="71"/>
                    </a:move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lose/>
                    <a:moveTo>
                      <a:pt x="186" y="71"/>
                    </a:move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lose/>
                    <a:moveTo>
                      <a:pt x="193" y="75"/>
                    </a:move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lose/>
                    <a:moveTo>
                      <a:pt x="184" y="71"/>
                    </a:move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lose/>
                    <a:moveTo>
                      <a:pt x="88" y="25"/>
                    </a:moveTo>
                    <a:cubicBezTo>
                      <a:pt x="88" y="25"/>
                      <a:pt x="88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26"/>
                      <a:pt x="87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8" y="28"/>
                      <a:pt x="88" y="28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1"/>
                      <a:pt x="87" y="30"/>
                      <a:pt x="87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8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89" y="26"/>
                      <a:pt x="89" y="26"/>
                    </a:cubicBezTo>
                    <a:cubicBezTo>
                      <a:pt x="89" y="26"/>
                      <a:pt x="90" y="26"/>
                      <a:pt x="89" y="26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89" y="26"/>
                      <a:pt x="89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4"/>
                      <a:pt x="90" y="25"/>
                      <a:pt x="89" y="25"/>
                    </a:cubicBezTo>
                    <a:cubicBezTo>
                      <a:pt x="89" y="25"/>
                      <a:pt x="89" y="25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90" y="24"/>
                      <a:pt x="90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5"/>
                      <a:pt x="88" y="24"/>
                      <a:pt x="88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8" y="25"/>
                      <a:pt x="88" y="25"/>
                      <a:pt x="88" y="25"/>
                    </a:cubicBezTo>
                    <a:close/>
                    <a:moveTo>
                      <a:pt x="92" y="29"/>
                    </a:move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91" y="27"/>
                    </a:move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lose/>
                    <a:moveTo>
                      <a:pt x="91" y="27"/>
                    </a:move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lose/>
                    <a:moveTo>
                      <a:pt x="89" y="26"/>
                    </a:moveTo>
                    <a:cubicBezTo>
                      <a:pt x="89" y="26"/>
                      <a:pt x="89" y="26"/>
                      <a:pt x="89" y="26"/>
                    </a:cubicBezTo>
                    <a:cubicBezTo>
                      <a:pt x="89" y="26"/>
                      <a:pt x="89" y="26"/>
                      <a:pt x="89" y="26"/>
                    </a:cubicBezTo>
                    <a:close/>
                    <a:moveTo>
                      <a:pt x="181" y="43"/>
                    </a:moveTo>
                    <a:cubicBezTo>
                      <a:pt x="181" y="43"/>
                      <a:pt x="181" y="43"/>
                      <a:pt x="181" y="43"/>
                    </a:cubicBezTo>
                    <a:cubicBezTo>
                      <a:pt x="181" y="43"/>
                      <a:pt x="181" y="43"/>
                      <a:pt x="181" y="43"/>
                    </a:cubicBezTo>
                    <a:close/>
                    <a:moveTo>
                      <a:pt x="176" y="43"/>
                    </a:move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6" y="43"/>
                      <a:pt x="176" y="43"/>
                    </a:cubicBezTo>
                    <a:close/>
                    <a:moveTo>
                      <a:pt x="179" y="42"/>
                    </a:move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lose/>
                    <a:moveTo>
                      <a:pt x="182" y="43"/>
                    </a:move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lose/>
                    <a:moveTo>
                      <a:pt x="182" y="43"/>
                    </a:move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lose/>
                    <a:moveTo>
                      <a:pt x="182" y="43"/>
                    </a:move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lose/>
                    <a:moveTo>
                      <a:pt x="179" y="44"/>
                    </a:moveTo>
                    <a:cubicBezTo>
                      <a:pt x="179" y="44"/>
                      <a:pt x="179" y="44"/>
                      <a:pt x="179" y="44"/>
                    </a:cubicBezTo>
                    <a:cubicBezTo>
                      <a:pt x="179" y="44"/>
                      <a:pt x="179" y="44"/>
                      <a:pt x="179" y="44"/>
                    </a:cubicBezTo>
                    <a:close/>
                    <a:moveTo>
                      <a:pt x="181" y="39"/>
                    </a:moveTo>
                    <a:cubicBezTo>
                      <a:pt x="181" y="39"/>
                      <a:pt x="181" y="39"/>
                      <a:pt x="181" y="39"/>
                    </a:cubicBezTo>
                    <a:cubicBezTo>
                      <a:pt x="181" y="39"/>
                      <a:pt x="181" y="39"/>
                      <a:pt x="181" y="39"/>
                    </a:cubicBezTo>
                    <a:close/>
                    <a:moveTo>
                      <a:pt x="180" y="37"/>
                    </a:moveTo>
                    <a:cubicBezTo>
                      <a:pt x="180" y="37"/>
                      <a:pt x="180" y="37"/>
                      <a:pt x="180" y="37"/>
                    </a:cubicBezTo>
                    <a:cubicBezTo>
                      <a:pt x="180" y="37"/>
                      <a:pt x="180" y="37"/>
                      <a:pt x="180" y="37"/>
                    </a:cubicBezTo>
                    <a:close/>
                    <a:moveTo>
                      <a:pt x="176" y="44"/>
                    </a:move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2"/>
                    </a:cubicBezTo>
                    <a:cubicBezTo>
                      <a:pt x="177" y="42"/>
                      <a:pt x="178" y="42"/>
                      <a:pt x="178" y="4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42"/>
                      <a:pt x="178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0"/>
                      <a:pt x="180" y="40"/>
                    </a:cubicBezTo>
                    <a:cubicBezTo>
                      <a:pt x="180" y="40"/>
                      <a:pt x="180" y="40"/>
                      <a:pt x="180" y="40"/>
                    </a:cubicBezTo>
                    <a:cubicBezTo>
                      <a:pt x="180" y="40"/>
                      <a:pt x="180" y="40"/>
                      <a:pt x="180" y="40"/>
                    </a:cubicBezTo>
                    <a:cubicBezTo>
                      <a:pt x="180" y="40"/>
                      <a:pt x="180" y="40"/>
                      <a:pt x="180" y="40"/>
                    </a:cubicBezTo>
                    <a:cubicBezTo>
                      <a:pt x="180" y="39"/>
                      <a:pt x="179" y="39"/>
                      <a:pt x="179" y="39"/>
                    </a:cubicBezTo>
                    <a:cubicBezTo>
                      <a:pt x="179" y="39"/>
                      <a:pt x="179" y="39"/>
                      <a:pt x="179" y="39"/>
                    </a:cubicBezTo>
                    <a:cubicBezTo>
                      <a:pt x="179" y="39"/>
                      <a:pt x="179" y="39"/>
                      <a:pt x="179" y="39"/>
                    </a:cubicBezTo>
                    <a:cubicBezTo>
                      <a:pt x="179" y="39"/>
                      <a:pt x="179" y="39"/>
                      <a:pt x="179" y="38"/>
                    </a:cubicBezTo>
                    <a:cubicBezTo>
                      <a:pt x="179" y="39"/>
                      <a:pt x="179" y="39"/>
                      <a:pt x="179" y="39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7"/>
                      <a:pt x="178" y="37"/>
                      <a:pt x="178" y="37"/>
                    </a:cubicBezTo>
                    <a:cubicBezTo>
                      <a:pt x="178" y="37"/>
                      <a:pt x="179" y="37"/>
                      <a:pt x="179" y="37"/>
                    </a:cubicBezTo>
                    <a:cubicBezTo>
                      <a:pt x="179" y="37"/>
                      <a:pt x="178" y="37"/>
                      <a:pt x="178" y="37"/>
                    </a:cubicBezTo>
                    <a:cubicBezTo>
                      <a:pt x="178" y="37"/>
                      <a:pt x="179" y="37"/>
                      <a:pt x="179" y="37"/>
                    </a:cubicBezTo>
                    <a:cubicBezTo>
                      <a:pt x="179" y="37"/>
                      <a:pt x="179" y="37"/>
                      <a:pt x="179" y="37"/>
                    </a:cubicBezTo>
                    <a:cubicBezTo>
                      <a:pt x="179" y="37"/>
                      <a:pt x="179" y="37"/>
                      <a:pt x="179" y="37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78" y="36"/>
                      <a:pt x="178" y="35"/>
                      <a:pt x="178" y="35"/>
                    </a:cubicBezTo>
                    <a:cubicBezTo>
                      <a:pt x="178" y="35"/>
                      <a:pt x="178" y="35"/>
                      <a:pt x="178" y="35"/>
                    </a:cubicBezTo>
                    <a:cubicBezTo>
                      <a:pt x="178" y="35"/>
                      <a:pt x="178" y="35"/>
                      <a:pt x="178" y="35"/>
                    </a:cubicBezTo>
                    <a:cubicBezTo>
                      <a:pt x="178" y="35"/>
                      <a:pt x="178" y="35"/>
                      <a:pt x="178" y="35"/>
                    </a:cubicBezTo>
                    <a:cubicBezTo>
                      <a:pt x="178" y="35"/>
                      <a:pt x="178" y="35"/>
                      <a:pt x="179" y="35"/>
                    </a:cubicBezTo>
                    <a:cubicBezTo>
                      <a:pt x="179" y="36"/>
                      <a:pt x="180" y="36"/>
                      <a:pt x="180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7"/>
                      <a:pt x="182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0" y="38"/>
                      <a:pt x="180" y="38"/>
                      <a:pt x="180" y="37"/>
                    </a:cubicBezTo>
                    <a:cubicBezTo>
                      <a:pt x="180" y="37"/>
                      <a:pt x="180" y="37"/>
                      <a:pt x="180" y="37"/>
                    </a:cubicBezTo>
                    <a:cubicBezTo>
                      <a:pt x="180" y="37"/>
                      <a:pt x="180" y="37"/>
                      <a:pt x="180" y="37"/>
                    </a:cubicBezTo>
                    <a:cubicBezTo>
                      <a:pt x="180" y="37"/>
                      <a:pt x="179" y="37"/>
                      <a:pt x="179" y="37"/>
                    </a:cubicBezTo>
                    <a:cubicBezTo>
                      <a:pt x="179" y="37"/>
                      <a:pt x="179" y="37"/>
                      <a:pt x="179" y="37"/>
                    </a:cubicBezTo>
                    <a:cubicBezTo>
                      <a:pt x="179" y="37"/>
                      <a:pt x="179" y="37"/>
                      <a:pt x="179" y="37"/>
                    </a:cubicBezTo>
                    <a:cubicBezTo>
                      <a:pt x="179" y="37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9"/>
                      <a:pt x="180" y="39"/>
                      <a:pt x="181" y="39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1" y="39"/>
                      <a:pt x="181" y="40"/>
                      <a:pt x="181" y="40"/>
                    </a:cubicBezTo>
                    <a:cubicBezTo>
                      <a:pt x="181" y="40"/>
                      <a:pt x="181" y="40"/>
                      <a:pt x="181" y="40"/>
                    </a:cubicBezTo>
                    <a:cubicBezTo>
                      <a:pt x="181" y="40"/>
                      <a:pt x="181" y="40"/>
                      <a:pt x="181" y="40"/>
                    </a:cubicBezTo>
                    <a:cubicBezTo>
                      <a:pt x="181" y="40"/>
                      <a:pt x="181" y="40"/>
                      <a:pt x="181" y="40"/>
                    </a:cubicBezTo>
                    <a:cubicBezTo>
                      <a:pt x="181" y="40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2" y="41"/>
                      <a:pt x="182" y="41"/>
                      <a:pt x="181" y="42"/>
                    </a:cubicBezTo>
                    <a:cubicBezTo>
                      <a:pt x="181" y="42"/>
                      <a:pt x="181" y="42"/>
                      <a:pt x="181" y="42"/>
                    </a:cubicBezTo>
                    <a:cubicBezTo>
                      <a:pt x="181" y="42"/>
                      <a:pt x="181" y="42"/>
                      <a:pt x="181" y="42"/>
                    </a:cubicBezTo>
                    <a:cubicBezTo>
                      <a:pt x="181" y="42"/>
                      <a:pt x="181" y="42"/>
                      <a:pt x="181" y="42"/>
                    </a:cubicBezTo>
                    <a:cubicBezTo>
                      <a:pt x="182" y="42"/>
                      <a:pt x="182" y="42"/>
                      <a:pt x="182" y="42"/>
                    </a:cubicBezTo>
                    <a:cubicBezTo>
                      <a:pt x="182" y="42"/>
                      <a:pt x="182" y="42"/>
                      <a:pt x="182" y="42"/>
                    </a:cubicBezTo>
                    <a:cubicBezTo>
                      <a:pt x="182" y="42"/>
                      <a:pt x="182" y="42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1" y="43"/>
                      <a:pt x="181" y="43"/>
                    </a:cubicBezTo>
                    <a:cubicBezTo>
                      <a:pt x="181" y="43"/>
                      <a:pt x="180" y="43"/>
                      <a:pt x="180" y="43"/>
                    </a:cubicBezTo>
                    <a:cubicBezTo>
                      <a:pt x="180" y="43"/>
                      <a:pt x="180" y="44"/>
                      <a:pt x="180" y="44"/>
                    </a:cubicBezTo>
                    <a:cubicBezTo>
                      <a:pt x="180" y="44"/>
                      <a:pt x="179" y="44"/>
                      <a:pt x="179" y="44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9" y="44"/>
                      <a:pt x="179" y="43"/>
                      <a:pt x="179" y="43"/>
                    </a:cubicBezTo>
                    <a:cubicBezTo>
                      <a:pt x="179" y="43"/>
                      <a:pt x="179" y="43"/>
                      <a:pt x="179" y="43"/>
                    </a:cubicBezTo>
                    <a:cubicBezTo>
                      <a:pt x="179" y="43"/>
                      <a:pt x="179" y="43"/>
                      <a:pt x="179" y="43"/>
                    </a:cubicBezTo>
                    <a:cubicBezTo>
                      <a:pt x="179" y="43"/>
                      <a:pt x="179" y="43"/>
                      <a:pt x="179" y="4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9" y="44"/>
                      <a:pt x="179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4"/>
                      <a:pt x="178" y="45"/>
                      <a:pt x="178" y="45"/>
                    </a:cubicBezTo>
                    <a:cubicBezTo>
                      <a:pt x="178" y="45"/>
                      <a:pt x="178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4"/>
                      <a:pt x="178" y="44"/>
                      <a:pt x="178" y="45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8" y="45"/>
                      <a:pt x="178" y="46"/>
                      <a:pt x="177" y="46"/>
                    </a:cubicBezTo>
                    <a:cubicBezTo>
                      <a:pt x="177" y="46"/>
                      <a:pt x="177" y="46"/>
                      <a:pt x="177" y="46"/>
                    </a:cubicBezTo>
                    <a:cubicBezTo>
                      <a:pt x="177" y="46"/>
                      <a:pt x="177" y="46"/>
                      <a:pt x="177" y="46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7" y="45"/>
                      <a:pt x="176" y="45"/>
                      <a:pt x="176" y="45"/>
                    </a:cubicBezTo>
                    <a:cubicBezTo>
                      <a:pt x="176" y="45"/>
                      <a:pt x="176" y="45"/>
                      <a:pt x="176" y="45"/>
                    </a:cubicBezTo>
                    <a:cubicBezTo>
                      <a:pt x="176" y="45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lose/>
                    <a:moveTo>
                      <a:pt x="178" y="43"/>
                    </a:moveTo>
                    <a:cubicBezTo>
                      <a:pt x="178" y="43"/>
                      <a:pt x="178" y="43"/>
                      <a:pt x="178" y="43"/>
                    </a:cubicBezTo>
                    <a:cubicBezTo>
                      <a:pt x="178" y="43"/>
                      <a:pt x="178" y="43"/>
                      <a:pt x="178" y="43"/>
                    </a:cubicBezTo>
                    <a:cubicBezTo>
                      <a:pt x="178" y="43"/>
                      <a:pt x="178" y="43"/>
                      <a:pt x="178" y="43"/>
                    </a:cubicBezTo>
                    <a:close/>
                    <a:moveTo>
                      <a:pt x="181" y="42"/>
                    </a:moveTo>
                    <a:cubicBezTo>
                      <a:pt x="181" y="42"/>
                      <a:pt x="181" y="42"/>
                      <a:pt x="181" y="42"/>
                    </a:cubicBezTo>
                    <a:cubicBezTo>
                      <a:pt x="181" y="42"/>
                      <a:pt x="181" y="42"/>
                      <a:pt x="181" y="42"/>
                    </a:cubicBezTo>
                    <a:close/>
                    <a:moveTo>
                      <a:pt x="181" y="41"/>
                    </a:move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lose/>
                    <a:moveTo>
                      <a:pt x="181" y="37"/>
                    </a:move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lose/>
                    <a:moveTo>
                      <a:pt x="91" y="65"/>
                    </a:move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lose/>
                    <a:moveTo>
                      <a:pt x="204" y="104"/>
                    </a:move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lose/>
                    <a:moveTo>
                      <a:pt x="203" y="104"/>
                    </a:moveTo>
                    <a:cubicBezTo>
                      <a:pt x="203" y="104"/>
                      <a:pt x="203" y="104"/>
                      <a:pt x="203" y="104"/>
                    </a:cubicBezTo>
                    <a:cubicBezTo>
                      <a:pt x="203" y="104"/>
                      <a:pt x="203" y="104"/>
                      <a:pt x="203" y="104"/>
                    </a:cubicBezTo>
                    <a:cubicBezTo>
                      <a:pt x="203" y="104"/>
                      <a:pt x="203" y="103"/>
                      <a:pt x="203" y="103"/>
                    </a:cubicBezTo>
                    <a:cubicBezTo>
                      <a:pt x="203" y="103"/>
                      <a:pt x="203" y="103"/>
                      <a:pt x="203" y="103"/>
                    </a:cubicBezTo>
                    <a:cubicBezTo>
                      <a:pt x="203" y="103"/>
                      <a:pt x="203" y="103"/>
                      <a:pt x="203" y="103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1" y="104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6"/>
                      <a:pt x="200" y="106"/>
                      <a:pt x="200" y="106"/>
                    </a:cubicBezTo>
                    <a:cubicBezTo>
                      <a:pt x="200" y="106"/>
                      <a:pt x="200" y="106"/>
                      <a:pt x="200" y="106"/>
                    </a:cubicBezTo>
                    <a:cubicBezTo>
                      <a:pt x="200" y="106"/>
                      <a:pt x="200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8"/>
                      <a:pt x="197" y="108"/>
                    </a:cubicBezTo>
                    <a:cubicBezTo>
                      <a:pt x="197" y="108"/>
                      <a:pt x="198" y="108"/>
                      <a:pt x="198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200" y="108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2" y="106"/>
                      <a:pt x="202" y="106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4"/>
                    </a:cubicBezTo>
                    <a:cubicBezTo>
                      <a:pt x="204" y="104"/>
                      <a:pt x="203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3" y="104"/>
                    </a:cubicBezTo>
                    <a:close/>
                    <a:moveTo>
                      <a:pt x="203" y="104"/>
                    </a:moveTo>
                    <a:cubicBezTo>
                      <a:pt x="203" y="104"/>
                      <a:pt x="203" y="104"/>
                      <a:pt x="203" y="104"/>
                    </a:cubicBezTo>
                    <a:cubicBezTo>
                      <a:pt x="203" y="104"/>
                      <a:pt x="203" y="104"/>
                      <a:pt x="203" y="104"/>
                    </a:cubicBezTo>
                    <a:close/>
                    <a:moveTo>
                      <a:pt x="203" y="104"/>
                    </a:moveTo>
                    <a:cubicBezTo>
                      <a:pt x="203" y="104"/>
                      <a:pt x="203" y="104"/>
                      <a:pt x="203" y="104"/>
                    </a:cubicBezTo>
                    <a:cubicBezTo>
                      <a:pt x="203" y="104"/>
                      <a:pt x="203" y="104"/>
                      <a:pt x="203" y="104"/>
                    </a:cubicBezTo>
                    <a:close/>
                    <a:moveTo>
                      <a:pt x="74" y="21"/>
                    </a:move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lose/>
                    <a:moveTo>
                      <a:pt x="75" y="21"/>
                    </a:moveTo>
                    <a:cubicBezTo>
                      <a:pt x="75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1" y="21"/>
                      <a:pt x="71" y="22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0" y="21"/>
                      <a:pt x="70" y="21"/>
                    </a:cubicBezTo>
                    <a:cubicBezTo>
                      <a:pt x="70" y="21"/>
                      <a:pt x="70" y="21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3"/>
                    </a:cubicBezTo>
                    <a:cubicBezTo>
                      <a:pt x="70" y="23"/>
                      <a:pt x="70" y="22"/>
                      <a:pt x="71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0" y="23"/>
                      <a:pt x="71" y="23"/>
                    </a:cubicBezTo>
                    <a:cubicBezTo>
                      <a:pt x="71" y="23"/>
                      <a:pt x="71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3" y="24"/>
                      <a:pt x="73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5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1"/>
                    </a:cubicBezTo>
                    <a:close/>
                    <a:moveTo>
                      <a:pt x="74" y="21"/>
                    </a:move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lose/>
                    <a:moveTo>
                      <a:pt x="75" y="22"/>
                    </a:move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lose/>
                    <a:moveTo>
                      <a:pt x="71" y="21"/>
                    </a:move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lose/>
                    <a:moveTo>
                      <a:pt x="74" y="23"/>
                    </a:move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lose/>
                    <a:moveTo>
                      <a:pt x="75" y="21"/>
                    </a:move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100" y="10"/>
                    </a:move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lose/>
                    <a:moveTo>
                      <a:pt x="98" y="7"/>
                    </a:move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8" y="7"/>
                      <a:pt x="98" y="7"/>
                    </a:cubicBezTo>
                    <a:close/>
                    <a:moveTo>
                      <a:pt x="97" y="8"/>
                    </a:move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99" y="10"/>
                      <a:pt x="99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8"/>
                      <a:pt x="101" y="8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3" y="9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4" y="9"/>
                      <a:pt x="104" y="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3" y="9"/>
                      <a:pt x="103" y="9"/>
                      <a:pt x="102" y="8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1" y="8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8"/>
                      <a:pt x="102" y="8"/>
                      <a:pt x="102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8"/>
                      <a:pt x="104" y="8"/>
                      <a:pt x="10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4" y="8"/>
                      <a:pt x="104" y="8"/>
                      <a:pt x="104" y="7"/>
                    </a:cubicBezTo>
                    <a:cubicBezTo>
                      <a:pt x="104" y="7"/>
                      <a:pt x="104" y="7"/>
                      <a:pt x="104" y="7"/>
                    </a:cubicBezTo>
                    <a:cubicBezTo>
                      <a:pt x="104" y="7"/>
                      <a:pt x="104" y="7"/>
                      <a:pt x="104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03" y="7"/>
                      <a:pt x="103" y="7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7"/>
                      <a:pt x="101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0" y="7"/>
                      <a:pt x="101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lose/>
                    <a:moveTo>
                      <a:pt x="98" y="8"/>
                    </a:move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lose/>
                    <a:moveTo>
                      <a:pt x="104" y="9"/>
                    </a:move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04" y="9"/>
                      <a:pt x="104" y="9"/>
                    </a:cubicBezTo>
                    <a:close/>
                    <a:moveTo>
                      <a:pt x="100" y="10"/>
                    </a:move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lose/>
                    <a:moveTo>
                      <a:pt x="101" y="9"/>
                    </a:move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lose/>
                    <a:moveTo>
                      <a:pt x="103" y="10"/>
                    </a:move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lose/>
                    <a:moveTo>
                      <a:pt x="100" y="10"/>
                    </a:move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lose/>
                    <a:moveTo>
                      <a:pt x="208" y="101"/>
                    </a:moveTo>
                    <a:cubicBezTo>
                      <a:pt x="208" y="101"/>
                      <a:pt x="208" y="101"/>
                      <a:pt x="208" y="101"/>
                    </a:cubicBezTo>
                    <a:cubicBezTo>
                      <a:pt x="208" y="101"/>
                      <a:pt x="208" y="101"/>
                      <a:pt x="208" y="101"/>
                    </a:cubicBezTo>
                    <a:close/>
                    <a:moveTo>
                      <a:pt x="204" y="104"/>
                    </a:move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lose/>
                    <a:moveTo>
                      <a:pt x="208" y="101"/>
                    </a:moveTo>
                    <a:cubicBezTo>
                      <a:pt x="207" y="101"/>
                      <a:pt x="207" y="101"/>
                      <a:pt x="207" y="101"/>
                    </a:cubicBezTo>
                    <a:cubicBezTo>
                      <a:pt x="207" y="101"/>
                      <a:pt x="207" y="101"/>
                      <a:pt x="206" y="101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6" y="101"/>
                      <a:pt x="206" y="101"/>
                      <a:pt x="206" y="100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6" y="100"/>
                      <a:pt x="206" y="100"/>
                      <a:pt x="206" y="99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206" y="99"/>
                      <a:pt x="206" y="99"/>
                      <a:pt x="206" y="98"/>
                    </a:cubicBezTo>
                    <a:cubicBezTo>
                      <a:pt x="206" y="98"/>
                      <a:pt x="206" y="98"/>
                      <a:pt x="206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9"/>
                      <a:pt x="205" y="99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05" y="99"/>
                      <a:pt x="205" y="99"/>
                      <a:pt x="205" y="100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5" y="100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2"/>
                      <a:pt x="205" y="102"/>
                      <a:pt x="205" y="102"/>
                    </a:cubicBezTo>
                    <a:cubicBezTo>
                      <a:pt x="205" y="102"/>
                      <a:pt x="205" y="102"/>
                      <a:pt x="205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5" y="103"/>
                      <a:pt x="205" y="103"/>
                      <a:pt x="205" y="103"/>
                    </a:cubicBezTo>
                    <a:cubicBezTo>
                      <a:pt x="205" y="103"/>
                      <a:pt x="205" y="103"/>
                      <a:pt x="205" y="103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5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2"/>
                      <a:pt x="206" y="102"/>
                    </a:cubicBezTo>
                    <a:cubicBezTo>
                      <a:pt x="206" y="102"/>
                      <a:pt x="207" y="103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1"/>
                      <a:pt x="207" y="101"/>
                      <a:pt x="207" y="101"/>
                    </a:cubicBezTo>
                    <a:cubicBezTo>
                      <a:pt x="207" y="101"/>
                      <a:pt x="207" y="101"/>
                      <a:pt x="207" y="101"/>
                    </a:cubicBezTo>
                    <a:cubicBezTo>
                      <a:pt x="207" y="101"/>
                      <a:pt x="208" y="101"/>
                      <a:pt x="208" y="101"/>
                    </a:cubicBezTo>
                    <a:close/>
                    <a:moveTo>
                      <a:pt x="205" y="102"/>
                    </a:moveTo>
                    <a:cubicBezTo>
                      <a:pt x="205" y="102"/>
                      <a:pt x="205" y="102"/>
                      <a:pt x="205" y="102"/>
                    </a:cubicBezTo>
                    <a:cubicBezTo>
                      <a:pt x="205" y="102"/>
                      <a:pt x="205" y="102"/>
                      <a:pt x="205" y="102"/>
                    </a:cubicBezTo>
                    <a:close/>
                    <a:moveTo>
                      <a:pt x="204" y="102"/>
                    </a:move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lose/>
                    <a:moveTo>
                      <a:pt x="153" y="52"/>
                    </a:move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lose/>
                    <a:moveTo>
                      <a:pt x="166" y="75"/>
                    </a:moveTo>
                    <a:cubicBezTo>
                      <a:pt x="166" y="75"/>
                      <a:pt x="166" y="75"/>
                      <a:pt x="166" y="75"/>
                    </a:cubicBezTo>
                    <a:cubicBezTo>
                      <a:pt x="166" y="75"/>
                      <a:pt x="166" y="75"/>
                      <a:pt x="166" y="75"/>
                    </a:cubicBezTo>
                    <a:close/>
                    <a:moveTo>
                      <a:pt x="167" y="77"/>
                    </a:move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6"/>
                      <a:pt x="171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70" y="76"/>
                      <a:pt x="170" y="75"/>
                    </a:cubicBezTo>
                    <a:cubicBezTo>
                      <a:pt x="169" y="75"/>
                      <a:pt x="169" y="75"/>
                      <a:pt x="169" y="75"/>
                    </a:cubicBezTo>
                    <a:cubicBezTo>
                      <a:pt x="169" y="76"/>
                      <a:pt x="169" y="76"/>
                      <a:pt x="169" y="75"/>
                    </a:cubicBezTo>
                    <a:cubicBezTo>
                      <a:pt x="169" y="75"/>
                      <a:pt x="168" y="75"/>
                      <a:pt x="168" y="75"/>
                    </a:cubicBezTo>
                    <a:cubicBezTo>
                      <a:pt x="168" y="75"/>
                      <a:pt x="168" y="75"/>
                      <a:pt x="168" y="75"/>
                    </a:cubicBezTo>
                    <a:cubicBezTo>
                      <a:pt x="168" y="75"/>
                      <a:pt x="168" y="75"/>
                      <a:pt x="168" y="75"/>
                    </a:cubicBezTo>
                    <a:cubicBezTo>
                      <a:pt x="168" y="75"/>
                      <a:pt x="168" y="75"/>
                      <a:pt x="168" y="75"/>
                    </a:cubicBezTo>
                    <a:cubicBezTo>
                      <a:pt x="168" y="75"/>
                      <a:pt x="167" y="75"/>
                      <a:pt x="167" y="75"/>
                    </a:cubicBezTo>
                    <a:cubicBezTo>
                      <a:pt x="167" y="75"/>
                      <a:pt x="167" y="75"/>
                      <a:pt x="167" y="75"/>
                    </a:cubicBezTo>
                    <a:cubicBezTo>
                      <a:pt x="167" y="75"/>
                      <a:pt x="167" y="76"/>
                      <a:pt x="167" y="75"/>
                    </a:cubicBezTo>
                    <a:cubicBezTo>
                      <a:pt x="167" y="76"/>
                      <a:pt x="167" y="75"/>
                      <a:pt x="167" y="75"/>
                    </a:cubicBezTo>
                    <a:cubicBezTo>
                      <a:pt x="167" y="76"/>
                      <a:pt x="167" y="76"/>
                      <a:pt x="167" y="75"/>
                    </a:cubicBezTo>
                    <a:cubicBezTo>
                      <a:pt x="167" y="75"/>
                      <a:pt x="167" y="75"/>
                      <a:pt x="167" y="75"/>
                    </a:cubicBezTo>
                    <a:cubicBezTo>
                      <a:pt x="166" y="75"/>
                      <a:pt x="166" y="76"/>
                      <a:pt x="166" y="75"/>
                    </a:cubicBezTo>
                    <a:cubicBezTo>
                      <a:pt x="166" y="75"/>
                      <a:pt x="166" y="75"/>
                      <a:pt x="166" y="75"/>
                    </a:cubicBezTo>
                    <a:cubicBezTo>
                      <a:pt x="166" y="75"/>
                      <a:pt x="166" y="75"/>
                      <a:pt x="166" y="75"/>
                    </a:cubicBezTo>
                    <a:cubicBezTo>
                      <a:pt x="166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3" y="75"/>
                      <a:pt x="163" y="75"/>
                    </a:cubicBezTo>
                    <a:cubicBezTo>
                      <a:pt x="164" y="76"/>
                      <a:pt x="164" y="75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7"/>
                      <a:pt x="167" y="77"/>
                      <a:pt x="167" y="77"/>
                    </a:cubicBezTo>
                    <a:close/>
                    <a:moveTo>
                      <a:pt x="167" y="76"/>
                    </a:move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lose/>
                    <a:moveTo>
                      <a:pt x="39" y="54"/>
                    </a:move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lose/>
                    <a:moveTo>
                      <a:pt x="36" y="54"/>
                    </a:move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lose/>
                    <a:moveTo>
                      <a:pt x="38" y="54"/>
                    </a:move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2"/>
                      <a:pt x="33" y="53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3"/>
                      <a:pt x="34" y="52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6" y="53"/>
                      <a:pt x="36" y="53"/>
                    </a:cubicBezTo>
                    <a:cubicBezTo>
                      <a:pt x="36" y="53"/>
                      <a:pt x="36" y="54"/>
                      <a:pt x="36" y="54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8" y="54"/>
                      <a:pt x="38" y="54"/>
                    </a:cubicBezTo>
                    <a:close/>
                    <a:moveTo>
                      <a:pt x="38" y="54"/>
                    </a:move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lose/>
                    <a:moveTo>
                      <a:pt x="51" y="36"/>
                    </a:move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lose/>
                    <a:moveTo>
                      <a:pt x="85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7"/>
                      <a:pt x="85" y="27"/>
                      <a:pt x="85" y="27"/>
                    </a:cubicBezTo>
                    <a:close/>
                    <a:moveTo>
                      <a:pt x="85" y="29"/>
                    </a:move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6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7"/>
                      <a:pt x="87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7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7"/>
                      <a:pt x="87" y="27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6" y="26"/>
                      <a:pt x="86" y="26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6" y="26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5" y="27"/>
                    </a:cubicBez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7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lose/>
                    <a:moveTo>
                      <a:pt x="86" y="27"/>
                    </a:move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lose/>
                    <a:moveTo>
                      <a:pt x="177" y="62"/>
                    </a:move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lose/>
                    <a:moveTo>
                      <a:pt x="178" y="66"/>
                    </a:moveTo>
                    <a:cubicBezTo>
                      <a:pt x="178" y="66"/>
                      <a:pt x="178" y="66"/>
                      <a:pt x="178" y="66"/>
                    </a:cubicBezTo>
                    <a:cubicBezTo>
                      <a:pt x="178" y="66"/>
                      <a:pt x="178" y="66"/>
                      <a:pt x="178" y="66"/>
                    </a:cubicBezTo>
                    <a:close/>
                    <a:moveTo>
                      <a:pt x="178" y="64"/>
                    </a:move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3"/>
                    </a:cubicBezTo>
                    <a:cubicBezTo>
                      <a:pt x="177" y="63"/>
                      <a:pt x="177" y="63"/>
                      <a:pt x="177" y="63"/>
                    </a:cubicBezTo>
                    <a:cubicBezTo>
                      <a:pt x="177" y="63"/>
                      <a:pt x="177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4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6" y="64"/>
                    </a:cubicBezTo>
                    <a:cubicBezTo>
                      <a:pt x="176" y="64"/>
                      <a:pt x="176" y="64"/>
                      <a:pt x="177" y="64"/>
                    </a:cubicBezTo>
                    <a:cubicBezTo>
                      <a:pt x="177" y="64"/>
                      <a:pt x="177" y="64"/>
                      <a:pt x="177" y="64"/>
                    </a:cubicBezTo>
                    <a:cubicBezTo>
                      <a:pt x="177" y="64"/>
                      <a:pt x="177" y="64"/>
                      <a:pt x="177" y="64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8" y="66"/>
                    </a:cubicBezTo>
                    <a:cubicBezTo>
                      <a:pt x="178" y="66"/>
                      <a:pt x="178" y="66"/>
                      <a:pt x="178" y="66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lose/>
                    <a:moveTo>
                      <a:pt x="175" y="57"/>
                    </a:moveTo>
                    <a:cubicBezTo>
                      <a:pt x="175" y="57"/>
                      <a:pt x="175" y="57"/>
                      <a:pt x="175" y="57"/>
                    </a:cubicBezTo>
                    <a:cubicBezTo>
                      <a:pt x="175" y="57"/>
                      <a:pt x="175" y="57"/>
                      <a:pt x="175" y="57"/>
                    </a:cubicBezTo>
                    <a:close/>
                    <a:moveTo>
                      <a:pt x="173" y="55"/>
                    </a:moveTo>
                    <a:cubicBezTo>
                      <a:pt x="173" y="55"/>
                      <a:pt x="173" y="55"/>
                      <a:pt x="173" y="55"/>
                    </a:cubicBezTo>
                    <a:cubicBezTo>
                      <a:pt x="173" y="55"/>
                      <a:pt x="173" y="55"/>
                      <a:pt x="173" y="55"/>
                    </a:cubicBezTo>
                    <a:close/>
                    <a:moveTo>
                      <a:pt x="176" y="59"/>
                    </a:move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lose/>
                    <a:moveTo>
                      <a:pt x="173" y="56"/>
                    </a:moveTo>
                    <a:cubicBezTo>
                      <a:pt x="173" y="56"/>
                      <a:pt x="173" y="56"/>
                      <a:pt x="173" y="56"/>
                    </a:cubicBezTo>
                    <a:cubicBezTo>
                      <a:pt x="173" y="56"/>
                      <a:pt x="173" y="56"/>
                      <a:pt x="173" y="56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1"/>
                    </a:cubicBezTo>
                    <a:cubicBezTo>
                      <a:pt x="176" y="60"/>
                      <a:pt x="176" y="60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8"/>
                      <a:pt x="174" y="58"/>
                      <a:pt x="174" y="58"/>
                    </a:cubicBezTo>
                    <a:cubicBezTo>
                      <a:pt x="174" y="58"/>
                      <a:pt x="174" y="58"/>
                      <a:pt x="174" y="58"/>
                    </a:cubicBezTo>
                    <a:cubicBezTo>
                      <a:pt x="174" y="58"/>
                      <a:pt x="174" y="58"/>
                      <a:pt x="174" y="58"/>
                    </a:cubicBezTo>
                    <a:cubicBezTo>
                      <a:pt x="174" y="58"/>
                      <a:pt x="174" y="57"/>
                      <a:pt x="175" y="57"/>
                    </a:cubicBezTo>
                    <a:cubicBezTo>
                      <a:pt x="175" y="57"/>
                      <a:pt x="175" y="57"/>
                      <a:pt x="175" y="56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4" y="56"/>
                      <a:pt x="174" y="56"/>
                      <a:pt x="174" y="56"/>
                    </a:cubicBezTo>
                    <a:cubicBezTo>
                      <a:pt x="174" y="56"/>
                      <a:pt x="174" y="56"/>
                      <a:pt x="174" y="56"/>
                    </a:cubicBezTo>
                    <a:cubicBezTo>
                      <a:pt x="174" y="56"/>
                      <a:pt x="174" y="56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3" y="55"/>
                      <a:pt x="173" y="55"/>
                    </a:cubicBezTo>
                    <a:cubicBezTo>
                      <a:pt x="173" y="55"/>
                      <a:pt x="173" y="56"/>
                      <a:pt x="173" y="56"/>
                    </a:cubicBezTo>
                    <a:cubicBezTo>
                      <a:pt x="173" y="56"/>
                      <a:pt x="173" y="56"/>
                      <a:pt x="173" y="56"/>
                    </a:cubicBezTo>
                    <a:close/>
                    <a:moveTo>
                      <a:pt x="175" y="43"/>
                    </a:moveTo>
                    <a:cubicBezTo>
                      <a:pt x="175" y="43"/>
                      <a:pt x="175" y="43"/>
                      <a:pt x="175" y="43"/>
                    </a:cubicBezTo>
                    <a:cubicBezTo>
                      <a:pt x="175" y="43"/>
                      <a:pt x="175" y="43"/>
                      <a:pt x="175" y="43"/>
                    </a:cubicBezTo>
                    <a:close/>
                    <a:moveTo>
                      <a:pt x="175" y="42"/>
                    </a:move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lose/>
                    <a:moveTo>
                      <a:pt x="34" y="63"/>
                    </a:move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147" y="64"/>
                    </a:move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3"/>
                      <a:pt x="147" y="63"/>
                      <a:pt x="147" y="63"/>
                    </a:cubicBezTo>
                    <a:cubicBezTo>
                      <a:pt x="147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4"/>
                      <a:pt x="146" y="64"/>
                      <a:pt x="146" y="64"/>
                    </a:cubicBezTo>
                    <a:cubicBezTo>
                      <a:pt x="146" y="64"/>
                      <a:pt x="146" y="64"/>
                      <a:pt x="146" y="64"/>
                    </a:cubicBezTo>
                    <a:cubicBezTo>
                      <a:pt x="146" y="64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lose/>
                    <a:moveTo>
                      <a:pt x="146" y="65"/>
                    </a:move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lose/>
                    <a:moveTo>
                      <a:pt x="146" y="63"/>
                    </a:move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lose/>
                    <a:moveTo>
                      <a:pt x="146" y="62"/>
                    </a:move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lose/>
                    <a:moveTo>
                      <a:pt x="147" y="65"/>
                    </a:move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lose/>
                    <a:moveTo>
                      <a:pt x="147" y="64"/>
                    </a:move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lose/>
                    <a:moveTo>
                      <a:pt x="43" y="55"/>
                    </a:move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lose/>
                    <a:moveTo>
                      <a:pt x="41" y="56"/>
                    </a:move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lose/>
                    <a:moveTo>
                      <a:pt x="43" y="55"/>
                    </a:move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4"/>
                    </a:cubicBezTo>
                    <a:cubicBezTo>
                      <a:pt x="42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5"/>
                      <a:pt x="40" y="54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3" y="56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lose/>
                    <a:moveTo>
                      <a:pt x="40" y="54"/>
                    </a:move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lose/>
                    <a:moveTo>
                      <a:pt x="175" y="71"/>
                    </a:move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lose/>
                    <a:moveTo>
                      <a:pt x="174" y="71"/>
                    </a:move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lose/>
                    <a:moveTo>
                      <a:pt x="176" y="71"/>
                    </a:move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lose/>
                    <a:moveTo>
                      <a:pt x="173" y="72"/>
                    </a:move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lose/>
                    <a:moveTo>
                      <a:pt x="173" y="75"/>
                    </a:moveTo>
                    <a:cubicBezTo>
                      <a:pt x="173" y="75"/>
                      <a:pt x="173" y="75"/>
                      <a:pt x="173" y="75"/>
                    </a:cubicBezTo>
                    <a:cubicBezTo>
                      <a:pt x="173" y="75"/>
                      <a:pt x="173" y="75"/>
                      <a:pt x="173" y="75"/>
                    </a:cubicBezTo>
                    <a:close/>
                    <a:moveTo>
                      <a:pt x="174" y="71"/>
                    </a:move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lose/>
                    <a:moveTo>
                      <a:pt x="175" y="70"/>
                    </a:move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6" y="71"/>
                      <a:pt x="176" y="71"/>
                    </a:cubicBezTo>
                    <a:cubicBezTo>
                      <a:pt x="176" y="71"/>
                      <a:pt x="176" y="70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5"/>
                      <a:pt x="176" y="75"/>
                    </a:cubicBezTo>
                    <a:cubicBezTo>
                      <a:pt x="176" y="75"/>
                      <a:pt x="176" y="75"/>
                      <a:pt x="176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4" y="72"/>
                    </a:cubicBezTo>
                    <a:cubicBezTo>
                      <a:pt x="174" y="72"/>
                      <a:pt x="174" y="72"/>
                      <a:pt x="174" y="73"/>
                    </a:cubicBezTo>
                    <a:cubicBezTo>
                      <a:pt x="174" y="73"/>
                      <a:pt x="174" y="73"/>
                      <a:pt x="174" y="73"/>
                    </a:cubicBezTo>
                    <a:cubicBezTo>
                      <a:pt x="174" y="73"/>
                      <a:pt x="174" y="73"/>
                      <a:pt x="174" y="73"/>
                    </a:cubicBezTo>
                    <a:cubicBezTo>
                      <a:pt x="174" y="73"/>
                      <a:pt x="174" y="74"/>
                      <a:pt x="174" y="74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74" y="75"/>
                      <a:pt x="174" y="74"/>
                      <a:pt x="174" y="75"/>
                    </a:cubicBezTo>
                    <a:cubicBezTo>
                      <a:pt x="174" y="75"/>
                      <a:pt x="174" y="75"/>
                      <a:pt x="174" y="75"/>
                    </a:cubicBezTo>
                    <a:cubicBezTo>
                      <a:pt x="174" y="75"/>
                      <a:pt x="174" y="75"/>
                      <a:pt x="173" y="75"/>
                    </a:cubicBezTo>
                    <a:cubicBezTo>
                      <a:pt x="173" y="75"/>
                      <a:pt x="173" y="74"/>
                      <a:pt x="173" y="74"/>
                    </a:cubicBezTo>
                    <a:cubicBezTo>
                      <a:pt x="173" y="74"/>
                      <a:pt x="173" y="74"/>
                      <a:pt x="173" y="74"/>
                    </a:cubicBezTo>
                    <a:cubicBezTo>
                      <a:pt x="173" y="74"/>
                      <a:pt x="173" y="74"/>
                      <a:pt x="173" y="74"/>
                    </a:cubicBezTo>
                    <a:cubicBezTo>
                      <a:pt x="173" y="74"/>
                      <a:pt x="173" y="74"/>
                      <a:pt x="173" y="74"/>
                    </a:cubicBezTo>
                    <a:cubicBezTo>
                      <a:pt x="174" y="74"/>
                      <a:pt x="173" y="74"/>
                      <a:pt x="174" y="74"/>
                    </a:cubicBezTo>
                    <a:cubicBezTo>
                      <a:pt x="174" y="73"/>
                      <a:pt x="174" y="73"/>
                      <a:pt x="174" y="73"/>
                    </a:cubicBezTo>
                    <a:cubicBezTo>
                      <a:pt x="173" y="73"/>
                      <a:pt x="174" y="73"/>
                      <a:pt x="173" y="73"/>
                    </a:cubicBezTo>
                    <a:cubicBezTo>
                      <a:pt x="173" y="73"/>
                      <a:pt x="173" y="73"/>
                      <a:pt x="173" y="73"/>
                    </a:cubicBezTo>
                    <a:cubicBezTo>
                      <a:pt x="173" y="73"/>
                      <a:pt x="173" y="73"/>
                      <a:pt x="173" y="73"/>
                    </a:cubicBezTo>
                    <a:cubicBezTo>
                      <a:pt x="173" y="73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4" y="71"/>
                      <a:pt x="173" y="71"/>
                      <a:pt x="173" y="71"/>
                    </a:cubicBezTo>
                    <a:cubicBezTo>
                      <a:pt x="173" y="71"/>
                      <a:pt x="173" y="71"/>
                      <a:pt x="173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5" y="69"/>
                      <a:pt x="175" y="69"/>
                      <a:pt x="174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6" y="69"/>
                      <a:pt x="176" y="69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8" y="69"/>
                    </a:cubicBezTo>
                    <a:cubicBezTo>
                      <a:pt x="178" y="69"/>
                      <a:pt x="178" y="69"/>
                      <a:pt x="178" y="69"/>
                    </a:cubicBezTo>
                    <a:cubicBezTo>
                      <a:pt x="178" y="69"/>
                      <a:pt x="178" y="69"/>
                      <a:pt x="178" y="69"/>
                    </a:cubicBezTo>
                    <a:cubicBezTo>
                      <a:pt x="178" y="69"/>
                      <a:pt x="178" y="69"/>
                      <a:pt x="178" y="69"/>
                    </a:cubicBezTo>
                    <a:cubicBezTo>
                      <a:pt x="178" y="69"/>
                      <a:pt x="178" y="69"/>
                      <a:pt x="178" y="69"/>
                    </a:cubicBezTo>
                    <a:cubicBezTo>
                      <a:pt x="177" y="69"/>
                      <a:pt x="177" y="69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5" y="70"/>
                    </a:cubicBezTo>
                    <a:close/>
                    <a:moveTo>
                      <a:pt x="176" y="71"/>
                    </a:move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lose/>
                    <a:moveTo>
                      <a:pt x="175" y="73"/>
                    </a:move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lose/>
                    <a:moveTo>
                      <a:pt x="172" y="52"/>
                    </a:move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52"/>
                      <a:pt x="172" y="52"/>
                      <a:pt x="172" y="52"/>
                    </a:cubicBezTo>
                    <a:close/>
                    <a:moveTo>
                      <a:pt x="172" y="51"/>
                    </a:moveTo>
                    <a:cubicBezTo>
                      <a:pt x="172" y="51"/>
                      <a:pt x="172" y="52"/>
                      <a:pt x="172" y="52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3"/>
                      <a:pt x="173" y="53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1"/>
                      <a:pt x="173" y="51"/>
                    </a:cubicBez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51"/>
                      <a:pt x="173" y="51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2" y="50"/>
                    </a:cubicBezTo>
                    <a:cubicBezTo>
                      <a:pt x="172" y="50"/>
                      <a:pt x="172" y="50"/>
                      <a:pt x="172" y="50"/>
                    </a:cubicBezTo>
                    <a:cubicBezTo>
                      <a:pt x="172" y="50"/>
                      <a:pt x="172" y="51"/>
                      <a:pt x="172" y="51"/>
                    </a:cubicBezTo>
                    <a:cubicBezTo>
                      <a:pt x="172" y="51"/>
                      <a:pt x="172" y="51"/>
                      <a:pt x="172" y="51"/>
                    </a:cubicBezTo>
                    <a:cubicBezTo>
                      <a:pt x="172" y="51"/>
                      <a:pt x="172" y="51"/>
                      <a:pt x="172" y="51"/>
                    </a:cubicBezTo>
                    <a:close/>
                    <a:moveTo>
                      <a:pt x="173" y="52"/>
                    </a:move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lose/>
                    <a:moveTo>
                      <a:pt x="166" y="55"/>
                    </a:move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lose/>
                    <a:moveTo>
                      <a:pt x="165" y="54"/>
                    </a:move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lose/>
                    <a:moveTo>
                      <a:pt x="166" y="55"/>
                    </a:move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6" y="56"/>
                      <a:pt x="166" y="56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lose/>
                    <a:moveTo>
                      <a:pt x="195" y="75"/>
                    </a:moveTo>
                    <a:cubicBezTo>
                      <a:pt x="195" y="75"/>
                      <a:pt x="195" y="75"/>
                      <a:pt x="195" y="75"/>
                    </a:cubicBezTo>
                    <a:cubicBezTo>
                      <a:pt x="195" y="75"/>
                      <a:pt x="195" y="75"/>
                      <a:pt x="195" y="75"/>
                    </a:cubicBezTo>
                    <a:close/>
                    <a:moveTo>
                      <a:pt x="196" y="72"/>
                    </a:move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lose/>
                    <a:moveTo>
                      <a:pt x="196" y="74"/>
                    </a:move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5" y="72"/>
                      <a:pt x="195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3"/>
                      <a:pt x="196" y="73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5"/>
                      <a:pt x="194" y="74"/>
                      <a:pt x="194" y="74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74"/>
                      <a:pt x="194" y="75"/>
                      <a:pt x="194" y="75"/>
                    </a:cubicBezTo>
                    <a:cubicBezTo>
                      <a:pt x="194" y="75"/>
                      <a:pt x="194" y="75"/>
                      <a:pt x="194" y="75"/>
                    </a:cubicBezTo>
                    <a:cubicBezTo>
                      <a:pt x="194" y="75"/>
                      <a:pt x="194" y="75"/>
                      <a:pt x="194" y="75"/>
                    </a:cubicBezTo>
                    <a:cubicBezTo>
                      <a:pt x="194" y="75"/>
                      <a:pt x="194" y="75"/>
                      <a:pt x="195" y="75"/>
                    </a:cubicBezTo>
                    <a:cubicBezTo>
                      <a:pt x="195" y="75"/>
                      <a:pt x="195" y="75"/>
                      <a:pt x="195" y="75"/>
                    </a:cubicBezTo>
                    <a:cubicBezTo>
                      <a:pt x="195" y="75"/>
                      <a:pt x="195" y="75"/>
                      <a:pt x="196" y="75"/>
                    </a:cubicBezTo>
                    <a:cubicBezTo>
                      <a:pt x="196" y="75"/>
                      <a:pt x="196" y="75"/>
                      <a:pt x="196" y="75"/>
                    </a:cubicBezTo>
                    <a:cubicBezTo>
                      <a:pt x="196" y="75"/>
                      <a:pt x="196" y="75"/>
                      <a:pt x="196" y="75"/>
                    </a:cubicBezTo>
                    <a:cubicBezTo>
                      <a:pt x="196" y="75"/>
                      <a:pt x="196" y="75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lose/>
                    <a:moveTo>
                      <a:pt x="177" y="61"/>
                    </a:moveTo>
                    <a:cubicBezTo>
                      <a:pt x="177" y="61"/>
                      <a:pt x="177" y="61"/>
                      <a:pt x="177" y="61"/>
                    </a:cubicBezTo>
                    <a:cubicBezTo>
                      <a:pt x="177" y="61"/>
                      <a:pt x="177" y="61"/>
                      <a:pt x="177" y="61"/>
                    </a:cubicBezTo>
                    <a:cubicBezTo>
                      <a:pt x="177" y="61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1"/>
                      <a:pt x="177" y="61"/>
                      <a:pt x="177" y="61"/>
                    </a:cubicBezTo>
                    <a:cubicBezTo>
                      <a:pt x="177" y="61"/>
                      <a:pt x="178" y="61"/>
                      <a:pt x="178" y="61"/>
                    </a:cubicBezTo>
                    <a:cubicBezTo>
                      <a:pt x="177" y="61"/>
                      <a:pt x="177" y="61"/>
                      <a:pt x="178" y="61"/>
                    </a:cubicBezTo>
                    <a:cubicBezTo>
                      <a:pt x="177" y="61"/>
                      <a:pt x="177" y="61"/>
                      <a:pt x="177" y="61"/>
                    </a:cubicBezTo>
                    <a:cubicBezTo>
                      <a:pt x="177" y="61"/>
                      <a:pt x="177" y="60"/>
                      <a:pt x="177" y="60"/>
                    </a:cubicBezTo>
                    <a:cubicBezTo>
                      <a:pt x="177" y="60"/>
                      <a:pt x="177" y="60"/>
                      <a:pt x="177" y="60"/>
                    </a:cubicBezTo>
                    <a:cubicBezTo>
                      <a:pt x="177" y="60"/>
                      <a:pt x="177" y="60"/>
                      <a:pt x="176" y="60"/>
                    </a:cubicBezTo>
                    <a:cubicBezTo>
                      <a:pt x="176" y="60"/>
                      <a:pt x="177" y="60"/>
                      <a:pt x="177" y="61"/>
                    </a:cubicBezTo>
                    <a:close/>
                    <a:moveTo>
                      <a:pt x="181" y="73"/>
                    </a:move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lose/>
                    <a:moveTo>
                      <a:pt x="181" y="72"/>
                    </a:moveTo>
                    <a:cubicBezTo>
                      <a:pt x="181" y="72"/>
                      <a:pt x="181" y="72"/>
                      <a:pt x="181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2" y="73"/>
                      <a:pt x="182" y="73"/>
                    </a:cubicBezTo>
                    <a:cubicBezTo>
                      <a:pt x="182" y="73"/>
                      <a:pt x="182" y="73"/>
                      <a:pt x="182" y="73"/>
                    </a:cubicBezTo>
                    <a:cubicBezTo>
                      <a:pt x="182" y="73"/>
                      <a:pt x="182" y="73"/>
                      <a:pt x="182" y="73"/>
                    </a:cubicBezTo>
                    <a:cubicBezTo>
                      <a:pt x="182" y="73"/>
                      <a:pt x="182" y="73"/>
                      <a:pt x="182" y="73"/>
                    </a:cubicBezTo>
                    <a:cubicBezTo>
                      <a:pt x="182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lose/>
                    <a:moveTo>
                      <a:pt x="181" y="72"/>
                    </a:move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lose/>
                    <a:moveTo>
                      <a:pt x="205" y="88"/>
                    </a:move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lose/>
                    <a:moveTo>
                      <a:pt x="204" y="88"/>
                    </a:moveTo>
                    <a:cubicBezTo>
                      <a:pt x="204" y="88"/>
                      <a:pt x="204" y="88"/>
                      <a:pt x="204" y="88"/>
                    </a:cubicBezTo>
                    <a:cubicBezTo>
                      <a:pt x="204" y="88"/>
                      <a:pt x="204" y="88"/>
                      <a:pt x="204" y="88"/>
                    </a:cubicBezTo>
                    <a:close/>
                    <a:moveTo>
                      <a:pt x="204" y="87"/>
                    </a:move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lose/>
                    <a:moveTo>
                      <a:pt x="204" y="88"/>
                    </a:moveTo>
                    <a:cubicBezTo>
                      <a:pt x="204" y="88"/>
                      <a:pt x="204" y="88"/>
                      <a:pt x="204" y="88"/>
                    </a:cubicBezTo>
                    <a:cubicBezTo>
                      <a:pt x="204" y="88"/>
                      <a:pt x="204" y="88"/>
                      <a:pt x="204" y="88"/>
                    </a:cubicBezTo>
                    <a:cubicBezTo>
                      <a:pt x="204" y="88"/>
                      <a:pt x="204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6"/>
                    </a:cubicBezTo>
                    <a:cubicBezTo>
                      <a:pt x="204" y="86"/>
                      <a:pt x="204" y="86"/>
                      <a:pt x="204" y="86"/>
                    </a:cubicBezTo>
                    <a:cubicBezTo>
                      <a:pt x="204" y="86"/>
                      <a:pt x="204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8"/>
                      <a:pt x="204" y="88"/>
                      <a:pt x="204" y="88"/>
                    </a:cubicBezTo>
                    <a:close/>
                    <a:moveTo>
                      <a:pt x="172" y="77"/>
                    </a:moveTo>
                    <a:cubicBezTo>
                      <a:pt x="172" y="77"/>
                      <a:pt x="172" y="76"/>
                      <a:pt x="172" y="76"/>
                    </a:cubicBezTo>
                    <a:cubicBezTo>
                      <a:pt x="172" y="76"/>
                      <a:pt x="172" y="76"/>
                      <a:pt x="172" y="76"/>
                    </a:cubicBezTo>
                    <a:lnTo>
                      <a:pt x="172" y="77"/>
                    </a:lnTo>
                    <a:close/>
                    <a:moveTo>
                      <a:pt x="173" y="77"/>
                    </a:move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2" y="76"/>
                    </a:cubicBezTo>
                    <a:cubicBezTo>
                      <a:pt x="172" y="76"/>
                      <a:pt x="172" y="76"/>
                      <a:pt x="172" y="76"/>
                    </a:cubicBezTo>
                    <a:cubicBezTo>
                      <a:pt x="172" y="76"/>
                      <a:pt x="172" y="76"/>
                      <a:pt x="172" y="76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3" y="77"/>
                      <a:pt x="173" y="77"/>
                    </a:cubicBezTo>
                    <a:close/>
                    <a:moveTo>
                      <a:pt x="171" y="77"/>
                    </a:move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lose/>
                    <a:moveTo>
                      <a:pt x="50" y="36"/>
                    </a:move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lose/>
                    <a:moveTo>
                      <a:pt x="51" y="37"/>
                    </a:moveTo>
                    <a:cubicBezTo>
                      <a:pt x="51" y="37"/>
                      <a:pt x="51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lose/>
                    <a:moveTo>
                      <a:pt x="179" y="77"/>
                    </a:move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lose/>
                    <a:moveTo>
                      <a:pt x="177" y="78"/>
                    </a:move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lose/>
                    <a:moveTo>
                      <a:pt x="175" y="62"/>
                    </a:moveTo>
                    <a:cubicBezTo>
                      <a:pt x="175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2"/>
                    </a:cubicBezTo>
                    <a:close/>
                    <a:moveTo>
                      <a:pt x="175" y="61"/>
                    </a:move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6" y="62"/>
                    </a:cubicBezTo>
                    <a:cubicBezTo>
                      <a:pt x="176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3"/>
                    </a:cubicBezTo>
                    <a:cubicBezTo>
                      <a:pt x="175" y="63"/>
                      <a:pt x="175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6" y="62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0"/>
                      <a:pt x="175" y="60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lose/>
                    <a:moveTo>
                      <a:pt x="175" y="61"/>
                    </a:move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lose/>
                    <a:moveTo>
                      <a:pt x="175" y="61"/>
                    </a:move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lose/>
                    <a:moveTo>
                      <a:pt x="175" y="63"/>
                    </a:moveTo>
                    <a:cubicBezTo>
                      <a:pt x="175" y="63"/>
                      <a:pt x="175" y="63"/>
                      <a:pt x="175" y="63"/>
                    </a:cubicBezTo>
                    <a:cubicBezTo>
                      <a:pt x="175" y="63"/>
                      <a:pt x="175" y="63"/>
                      <a:pt x="175" y="63"/>
                    </a:cubicBezTo>
                    <a:close/>
                    <a:moveTo>
                      <a:pt x="176" y="77"/>
                    </a:move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6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6" y="77"/>
                      <a:pt x="176" y="77"/>
                      <a:pt x="176" y="76"/>
                    </a:cubicBezTo>
                    <a:cubicBezTo>
                      <a:pt x="176" y="76"/>
                      <a:pt x="176" y="76"/>
                      <a:pt x="176" y="76"/>
                    </a:cubicBezTo>
                    <a:cubicBezTo>
                      <a:pt x="176" y="76"/>
                      <a:pt x="176" y="76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3" y="77"/>
                      <a:pt x="173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lose/>
                    <a:moveTo>
                      <a:pt x="174" y="77"/>
                    </a:move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lose/>
                    <a:moveTo>
                      <a:pt x="172" y="63"/>
                    </a:move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3" y="63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73" y="63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2" y="62"/>
                      <a:pt x="172" y="62"/>
                    </a:cubicBez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2" y="62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lose/>
                    <a:moveTo>
                      <a:pt x="172" y="63"/>
                    </a:move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lose/>
                    <a:moveTo>
                      <a:pt x="37" y="55"/>
                    </a:move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6" y="55"/>
                      <a:pt x="36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5"/>
                    </a:cubicBezTo>
                    <a:close/>
                    <a:moveTo>
                      <a:pt x="174" y="59"/>
                    </a:move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lose/>
                    <a:moveTo>
                      <a:pt x="174" y="60"/>
                    </a:move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lose/>
                    <a:moveTo>
                      <a:pt x="174" y="60"/>
                    </a:move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60"/>
                    </a:cubicBezTo>
                    <a:close/>
                    <a:moveTo>
                      <a:pt x="174" y="60"/>
                    </a:move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lose/>
                    <a:moveTo>
                      <a:pt x="173" y="78"/>
                    </a:move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7"/>
                      <a:pt x="173" y="77"/>
                      <a:pt x="173" y="77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lose/>
                    <a:moveTo>
                      <a:pt x="173" y="78"/>
                    </a:move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lose/>
                    <a:moveTo>
                      <a:pt x="50" y="35"/>
                    </a:move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lose/>
                    <a:moveTo>
                      <a:pt x="49" y="35"/>
                    </a:move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lose/>
                    <a:moveTo>
                      <a:pt x="49" y="35"/>
                    </a:move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4"/>
                      <a:pt x="49" y="35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8" y="34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lose/>
                    <a:moveTo>
                      <a:pt x="49" y="34"/>
                    </a:move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lose/>
                    <a:moveTo>
                      <a:pt x="43" y="55"/>
                    </a:move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lose/>
                    <a:moveTo>
                      <a:pt x="44" y="56"/>
                    </a:move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5" y="56"/>
                      <a:pt x="45" y="56"/>
                    </a:cubicBezTo>
                    <a:cubicBezTo>
                      <a:pt x="45" y="56"/>
                      <a:pt x="45" y="56"/>
                      <a:pt x="45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5"/>
                      <a:pt x="44" y="55"/>
                      <a:pt x="43" y="55"/>
                    </a:cubicBezTo>
                    <a:cubicBezTo>
                      <a:pt x="43" y="56"/>
                      <a:pt x="43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lose/>
                    <a:moveTo>
                      <a:pt x="198" y="75"/>
                    </a:moveTo>
                    <a:cubicBezTo>
                      <a:pt x="198" y="75"/>
                      <a:pt x="198" y="75"/>
                      <a:pt x="198" y="75"/>
                    </a:cubicBezTo>
                    <a:cubicBezTo>
                      <a:pt x="198" y="75"/>
                      <a:pt x="198" y="75"/>
                      <a:pt x="198" y="75"/>
                    </a:cubicBezTo>
                    <a:cubicBezTo>
                      <a:pt x="198" y="75"/>
                      <a:pt x="198" y="75"/>
                      <a:pt x="198" y="75"/>
                    </a:cubicBezTo>
                    <a:cubicBezTo>
                      <a:pt x="198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6"/>
                      <a:pt x="199" y="76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8" y="75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5"/>
                    </a:cubicBezTo>
                    <a:close/>
                    <a:moveTo>
                      <a:pt x="198" y="75"/>
                    </a:moveTo>
                    <a:cubicBezTo>
                      <a:pt x="198" y="75"/>
                      <a:pt x="198" y="75"/>
                      <a:pt x="198" y="75"/>
                    </a:cubicBezTo>
                    <a:cubicBezTo>
                      <a:pt x="198" y="75"/>
                      <a:pt x="198" y="75"/>
                      <a:pt x="198" y="75"/>
                    </a:cubicBezTo>
                    <a:close/>
                    <a:moveTo>
                      <a:pt x="199" y="75"/>
                    </a:move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lose/>
                    <a:moveTo>
                      <a:pt x="179" y="73"/>
                    </a:moveTo>
                    <a:cubicBezTo>
                      <a:pt x="179" y="73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8" y="72"/>
                    </a:cubicBezTo>
                    <a:cubicBezTo>
                      <a:pt x="178" y="73"/>
                      <a:pt x="178" y="73"/>
                      <a:pt x="178" y="73"/>
                    </a:cubicBezTo>
                    <a:cubicBezTo>
                      <a:pt x="178" y="73"/>
                      <a:pt x="178" y="73"/>
                      <a:pt x="178" y="73"/>
                    </a:cubicBezTo>
                    <a:cubicBezTo>
                      <a:pt x="178" y="73"/>
                      <a:pt x="178" y="73"/>
                      <a:pt x="178" y="73"/>
                    </a:cubicBezTo>
                    <a:cubicBezTo>
                      <a:pt x="178" y="73"/>
                      <a:pt x="178" y="73"/>
                      <a:pt x="178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lose/>
                    <a:moveTo>
                      <a:pt x="179" y="73"/>
                    </a:move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lose/>
                    <a:moveTo>
                      <a:pt x="179" y="73"/>
                    </a:move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lose/>
                    <a:moveTo>
                      <a:pt x="182" y="79"/>
                    </a:moveTo>
                    <a:cubicBezTo>
                      <a:pt x="182" y="79"/>
                      <a:pt x="182" y="79"/>
                      <a:pt x="182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80"/>
                      <a:pt x="181" y="79"/>
                      <a:pt x="181" y="80"/>
                    </a:cubicBezTo>
                    <a:cubicBezTo>
                      <a:pt x="181" y="79"/>
                      <a:pt x="182" y="79"/>
                      <a:pt x="182" y="79"/>
                    </a:cubicBezTo>
                    <a:close/>
                    <a:moveTo>
                      <a:pt x="206" y="82"/>
                    </a:move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lose/>
                    <a:moveTo>
                      <a:pt x="201" y="78"/>
                    </a:moveTo>
                    <a:cubicBezTo>
                      <a:pt x="201" y="78"/>
                      <a:pt x="201" y="78"/>
                      <a:pt x="201" y="78"/>
                    </a:cubicBezTo>
                    <a:cubicBezTo>
                      <a:pt x="201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7"/>
                      <a:pt x="202" y="77"/>
                      <a:pt x="201" y="77"/>
                    </a:cubicBezTo>
                    <a:cubicBezTo>
                      <a:pt x="201" y="78"/>
                      <a:pt x="201" y="78"/>
                      <a:pt x="201" y="78"/>
                    </a:cubicBezTo>
                    <a:close/>
                    <a:moveTo>
                      <a:pt x="201" y="77"/>
                    </a:moveTo>
                    <a:cubicBezTo>
                      <a:pt x="201" y="77"/>
                      <a:pt x="201" y="77"/>
                      <a:pt x="201" y="77"/>
                    </a:cubicBezTo>
                    <a:cubicBezTo>
                      <a:pt x="201" y="77"/>
                      <a:pt x="201" y="77"/>
                      <a:pt x="201" y="77"/>
                    </a:cubicBezTo>
                    <a:close/>
                    <a:moveTo>
                      <a:pt x="171" y="77"/>
                    </a:move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lose/>
                    <a:moveTo>
                      <a:pt x="197" y="74"/>
                    </a:move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lose/>
                    <a:moveTo>
                      <a:pt x="195" y="77"/>
                    </a:move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8"/>
                      <a:pt x="195" y="78"/>
                      <a:pt x="195" y="78"/>
                    </a:cubicBezTo>
                    <a:cubicBezTo>
                      <a:pt x="195" y="78"/>
                      <a:pt x="195" y="78"/>
                      <a:pt x="196" y="78"/>
                    </a:cubicBezTo>
                    <a:cubicBezTo>
                      <a:pt x="196" y="78"/>
                      <a:pt x="195" y="78"/>
                      <a:pt x="195" y="78"/>
                    </a:cubicBezTo>
                    <a:cubicBezTo>
                      <a:pt x="195" y="78"/>
                      <a:pt x="195" y="78"/>
                      <a:pt x="195" y="77"/>
                    </a:cubicBezTo>
                    <a:close/>
                    <a:moveTo>
                      <a:pt x="158" y="70"/>
                    </a:moveTo>
                    <a:cubicBezTo>
                      <a:pt x="158" y="70"/>
                      <a:pt x="158" y="70"/>
                      <a:pt x="158" y="70"/>
                    </a:cubicBezTo>
                    <a:cubicBezTo>
                      <a:pt x="158" y="70"/>
                      <a:pt x="158" y="70"/>
                      <a:pt x="158" y="70"/>
                    </a:cubicBezTo>
                    <a:close/>
                    <a:moveTo>
                      <a:pt x="158" y="69"/>
                    </a:move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70"/>
                      <a:pt x="158" y="70"/>
                    </a:cubicBezTo>
                    <a:cubicBezTo>
                      <a:pt x="158" y="70"/>
                      <a:pt x="158" y="70"/>
                      <a:pt x="159" y="70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8" y="69"/>
                      <a:pt x="158" y="69"/>
                      <a:pt x="158" y="69"/>
                    </a:cubicBezTo>
                    <a:close/>
                    <a:moveTo>
                      <a:pt x="158" y="69"/>
                    </a:move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lose/>
                    <a:moveTo>
                      <a:pt x="41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lose/>
                    <a:moveTo>
                      <a:pt x="165" y="72"/>
                    </a:moveTo>
                    <a:cubicBezTo>
                      <a:pt x="165" y="73"/>
                      <a:pt x="165" y="73"/>
                      <a:pt x="166" y="73"/>
                    </a:cubicBezTo>
                    <a:cubicBezTo>
                      <a:pt x="166" y="73"/>
                      <a:pt x="166" y="73"/>
                      <a:pt x="166" y="73"/>
                    </a:cubicBezTo>
                    <a:cubicBezTo>
                      <a:pt x="166" y="73"/>
                      <a:pt x="166" y="73"/>
                      <a:pt x="166" y="73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72"/>
                      <a:pt x="166" y="72"/>
                      <a:pt x="165" y="72"/>
                    </a:cubicBezTo>
                    <a:cubicBezTo>
                      <a:pt x="165" y="72"/>
                      <a:pt x="165" y="72"/>
                      <a:pt x="165" y="72"/>
                    </a:cubicBezTo>
                    <a:close/>
                    <a:moveTo>
                      <a:pt x="181" y="71"/>
                    </a:moveTo>
                    <a:cubicBezTo>
                      <a:pt x="181" y="71"/>
                      <a:pt x="181" y="71"/>
                      <a:pt x="181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1"/>
                    </a:cubicBezTo>
                    <a:close/>
                    <a:moveTo>
                      <a:pt x="159" y="71"/>
                    </a:move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lose/>
                    <a:moveTo>
                      <a:pt x="159" y="71"/>
                    </a:move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2"/>
                      <a:pt x="159" y="71"/>
                      <a:pt x="159" y="72"/>
                    </a:cubicBezTo>
                    <a:cubicBezTo>
                      <a:pt x="159" y="72"/>
                      <a:pt x="159" y="72"/>
                      <a:pt x="159" y="72"/>
                    </a:cubicBezTo>
                    <a:cubicBezTo>
                      <a:pt x="159" y="72"/>
                      <a:pt x="159" y="72"/>
                      <a:pt x="159" y="72"/>
                    </a:cubicBezTo>
                    <a:cubicBezTo>
                      <a:pt x="160" y="71"/>
                      <a:pt x="159" y="71"/>
                      <a:pt x="159" y="71"/>
                    </a:cubicBezTo>
                    <a:close/>
                    <a:moveTo>
                      <a:pt x="184" y="75"/>
                    </a:move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4"/>
                    </a:cubicBezTo>
                    <a:cubicBezTo>
                      <a:pt x="184" y="74"/>
                      <a:pt x="184" y="74"/>
                      <a:pt x="184" y="74"/>
                    </a:cubicBezTo>
                    <a:cubicBezTo>
                      <a:pt x="184" y="74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6"/>
                      <a:pt x="184" y="76"/>
                      <a:pt x="184" y="76"/>
                    </a:cubicBezTo>
                    <a:cubicBezTo>
                      <a:pt x="184" y="76"/>
                      <a:pt x="184" y="76"/>
                      <a:pt x="184" y="76"/>
                    </a:cubicBezTo>
                    <a:cubicBezTo>
                      <a:pt x="184" y="76"/>
                      <a:pt x="184" y="76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lose/>
                    <a:moveTo>
                      <a:pt x="184" y="75"/>
                    </a:move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lose/>
                    <a:moveTo>
                      <a:pt x="127" y="60"/>
                    </a:move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0"/>
                      <a:pt x="127" y="60"/>
                      <a:pt x="128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60"/>
                      <a:pt x="128" y="60"/>
                      <a:pt x="127" y="60"/>
                    </a:cubicBezTo>
                    <a:close/>
                    <a:moveTo>
                      <a:pt x="128" y="60"/>
                    </a:move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60"/>
                      <a:pt x="128" y="60"/>
                      <a:pt x="128" y="60"/>
                    </a:cubicBezTo>
                    <a:close/>
                    <a:moveTo>
                      <a:pt x="199" y="76"/>
                    </a:moveTo>
                    <a:cubicBezTo>
                      <a:pt x="199" y="76"/>
                      <a:pt x="199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199" y="76"/>
                      <a:pt x="199" y="76"/>
                    </a:cubicBezTo>
                    <a:cubicBezTo>
                      <a:pt x="199" y="76"/>
                      <a:pt x="199" y="76"/>
                      <a:pt x="199" y="76"/>
                    </a:cubicBezTo>
                    <a:cubicBezTo>
                      <a:pt x="199" y="76"/>
                      <a:pt x="199" y="76"/>
                      <a:pt x="199" y="76"/>
                    </a:cubicBezTo>
                    <a:close/>
                    <a:moveTo>
                      <a:pt x="202" y="77"/>
                    </a:move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7"/>
                      <a:pt x="203" y="77"/>
                      <a:pt x="203" y="77"/>
                    </a:cubicBezTo>
                    <a:cubicBezTo>
                      <a:pt x="203" y="77"/>
                      <a:pt x="203" y="77"/>
                      <a:pt x="203" y="77"/>
                    </a:cubicBezTo>
                    <a:cubicBezTo>
                      <a:pt x="203" y="77"/>
                      <a:pt x="203" y="77"/>
                      <a:pt x="203" y="77"/>
                    </a:cubicBezTo>
                    <a:cubicBezTo>
                      <a:pt x="203" y="77"/>
                      <a:pt x="203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lose/>
                    <a:moveTo>
                      <a:pt x="202" y="77"/>
                    </a:move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lose/>
                    <a:moveTo>
                      <a:pt x="202" y="78"/>
                    </a:moveTo>
                    <a:cubicBezTo>
                      <a:pt x="202" y="78"/>
                      <a:pt x="203" y="78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2" y="78"/>
                    </a:cubicBezTo>
                    <a:close/>
                    <a:moveTo>
                      <a:pt x="203" y="78"/>
                    </a:move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lose/>
                    <a:moveTo>
                      <a:pt x="203" y="79"/>
                    </a:move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lose/>
                    <a:moveTo>
                      <a:pt x="206" y="82"/>
                    </a:move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7" y="83"/>
                      <a:pt x="206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2"/>
                      <a:pt x="207" y="82"/>
                    </a:cubicBezTo>
                    <a:cubicBezTo>
                      <a:pt x="207" y="82"/>
                      <a:pt x="207" y="82"/>
                      <a:pt x="207" y="82"/>
                    </a:cubicBezTo>
                    <a:cubicBezTo>
                      <a:pt x="207" y="82"/>
                      <a:pt x="207" y="82"/>
                      <a:pt x="207" y="82"/>
                    </a:cubicBezTo>
                    <a:cubicBezTo>
                      <a:pt x="207" y="82"/>
                      <a:pt x="207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lose/>
                    <a:moveTo>
                      <a:pt x="38" y="11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1"/>
                      <a:pt x="39" y="10"/>
                      <a:pt x="38" y="10"/>
                    </a:cubicBezTo>
                    <a:cubicBezTo>
                      <a:pt x="38" y="10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lose/>
                    <a:moveTo>
                      <a:pt x="163" y="70"/>
                    </a:move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lose/>
                    <a:moveTo>
                      <a:pt x="163" y="70"/>
                    </a:move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1"/>
                    </a:cubicBezTo>
                    <a:cubicBezTo>
                      <a:pt x="163" y="71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lose/>
                    <a:moveTo>
                      <a:pt x="197" y="108"/>
                    </a:move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9"/>
                      <a:pt x="197" y="109"/>
                      <a:pt x="197" y="109"/>
                    </a:cubicBezTo>
                    <a:cubicBezTo>
                      <a:pt x="197" y="109"/>
                      <a:pt x="197" y="109"/>
                      <a:pt x="197" y="109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lose/>
                    <a:moveTo>
                      <a:pt x="200" y="75"/>
                    </a:moveTo>
                    <a:cubicBezTo>
                      <a:pt x="200" y="75"/>
                      <a:pt x="200" y="75"/>
                      <a:pt x="200" y="75"/>
                    </a:cubicBezTo>
                    <a:cubicBezTo>
                      <a:pt x="200" y="75"/>
                      <a:pt x="200" y="75"/>
                      <a:pt x="200" y="75"/>
                    </a:cubicBezTo>
                    <a:close/>
                    <a:moveTo>
                      <a:pt x="199" y="76"/>
                    </a:moveTo>
                    <a:cubicBezTo>
                      <a:pt x="200" y="76"/>
                      <a:pt x="199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5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0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6"/>
                      <a:pt x="199" y="76"/>
                      <a:pt x="199" y="76"/>
                    </a:cubicBezTo>
                    <a:close/>
                    <a:moveTo>
                      <a:pt x="179" y="71"/>
                    </a:moveTo>
                    <a:cubicBezTo>
                      <a:pt x="179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2"/>
                      <a:pt x="179" y="71"/>
                    </a:cubicBezTo>
                    <a:close/>
                    <a:moveTo>
                      <a:pt x="178" y="71"/>
                    </a:move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lose/>
                    <a:moveTo>
                      <a:pt x="188" y="80"/>
                    </a:moveTo>
                    <a:cubicBezTo>
                      <a:pt x="188" y="80"/>
                      <a:pt x="188" y="80"/>
                      <a:pt x="188" y="80"/>
                    </a:cubicBezTo>
                    <a:cubicBezTo>
                      <a:pt x="188" y="80"/>
                      <a:pt x="188" y="80"/>
                      <a:pt x="188" y="80"/>
                    </a:cubicBezTo>
                    <a:close/>
                    <a:moveTo>
                      <a:pt x="194" y="94"/>
                    </a:moveTo>
                    <a:cubicBezTo>
                      <a:pt x="194" y="94"/>
                      <a:pt x="194" y="94"/>
                      <a:pt x="194" y="94"/>
                    </a:cubicBezTo>
                    <a:cubicBezTo>
                      <a:pt x="194" y="94"/>
                      <a:pt x="194" y="94"/>
                      <a:pt x="194" y="94"/>
                    </a:cubicBezTo>
                    <a:close/>
                    <a:moveTo>
                      <a:pt x="195" y="90"/>
                    </a:move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89"/>
                      <a:pt x="194" y="89"/>
                      <a:pt x="194" y="89"/>
                    </a:cubicBezTo>
                    <a:cubicBezTo>
                      <a:pt x="194" y="89"/>
                      <a:pt x="194" y="89"/>
                      <a:pt x="194" y="89"/>
                    </a:cubicBezTo>
                    <a:cubicBezTo>
                      <a:pt x="194" y="89"/>
                      <a:pt x="194" y="89"/>
                      <a:pt x="194" y="89"/>
                    </a:cubicBezTo>
                    <a:cubicBezTo>
                      <a:pt x="194" y="89"/>
                      <a:pt x="193" y="89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2" y="87"/>
                    </a:cubicBezTo>
                    <a:cubicBezTo>
                      <a:pt x="192" y="87"/>
                      <a:pt x="192" y="87"/>
                      <a:pt x="192" y="87"/>
                    </a:cubicBezTo>
                    <a:cubicBezTo>
                      <a:pt x="192" y="87"/>
                      <a:pt x="192" y="86"/>
                      <a:pt x="192" y="86"/>
                    </a:cubicBezTo>
                    <a:cubicBezTo>
                      <a:pt x="193" y="86"/>
                      <a:pt x="193" y="86"/>
                      <a:pt x="193" y="86"/>
                    </a:cubicBezTo>
                    <a:cubicBezTo>
                      <a:pt x="193" y="86"/>
                      <a:pt x="193" y="86"/>
                      <a:pt x="193" y="86"/>
                    </a:cubicBezTo>
                    <a:cubicBezTo>
                      <a:pt x="193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5"/>
                    </a:cubicBezTo>
                    <a:cubicBezTo>
                      <a:pt x="192" y="85"/>
                      <a:pt x="192" y="85"/>
                      <a:pt x="191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0" y="82"/>
                    </a:cubicBezTo>
                    <a:cubicBezTo>
                      <a:pt x="190" y="82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89" y="79"/>
                      <a:pt x="190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8" y="80"/>
                      <a:pt x="188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8" y="80"/>
                      <a:pt x="188" y="80"/>
                    </a:cubicBezTo>
                    <a:cubicBezTo>
                      <a:pt x="188" y="80"/>
                      <a:pt x="188" y="80"/>
                      <a:pt x="188" y="81"/>
                    </a:cubicBezTo>
                    <a:cubicBezTo>
                      <a:pt x="188" y="81"/>
                      <a:pt x="188" y="81"/>
                      <a:pt x="188" y="81"/>
                    </a:cubicBezTo>
                    <a:cubicBezTo>
                      <a:pt x="188" y="81"/>
                      <a:pt x="188" y="81"/>
                      <a:pt x="188" y="81"/>
                    </a:cubicBezTo>
                    <a:cubicBezTo>
                      <a:pt x="188" y="81"/>
                      <a:pt x="188" y="81"/>
                      <a:pt x="188" y="81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6" y="84"/>
                      <a:pt x="186" y="84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2"/>
                      <a:pt x="185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79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79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3" y="80"/>
                    </a:cubicBezTo>
                    <a:cubicBezTo>
                      <a:pt x="183" y="79"/>
                      <a:pt x="183" y="79"/>
                      <a:pt x="183" y="79"/>
                    </a:cubicBezTo>
                    <a:cubicBezTo>
                      <a:pt x="183" y="79"/>
                      <a:pt x="183" y="79"/>
                      <a:pt x="183" y="79"/>
                    </a:cubicBezTo>
                    <a:cubicBezTo>
                      <a:pt x="183" y="79"/>
                      <a:pt x="183" y="79"/>
                      <a:pt x="183" y="79"/>
                    </a:cubicBezTo>
                    <a:cubicBezTo>
                      <a:pt x="183" y="79"/>
                      <a:pt x="183" y="79"/>
                      <a:pt x="183" y="79"/>
                    </a:cubicBezTo>
                    <a:cubicBezTo>
                      <a:pt x="183" y="79"/>
                      <a:pt x="182" y="79"/>
                      <a:pt x="182" y="79"/>
                    </a:cubicBezTo>
                    <a:cubicBezTo>
                      <a:pt x="182" y="79"/>
                      <a:pt x="182" y="79"/>
                      <a:pt x="182" y="79"/>
                    </a:cubicBezTo>
                    <a:cubicBezTo>
                      <a:pt x="182" y="79"/>
                      <a:pt x="182" y="79"/>
                      <a:pt x="182" y="79"/>
                    </a:cubicBezTo>
                    <a:cubicBezTo>
                      <a:pt x="182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0" y="80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2"/>
                      <a:pt x="180" y="82"/>
                    </a:cubicBezTo>
                    <a:cubicBezTo>
                      <a:pt x="180" y="82"/>
                      <a:pt x="180" y="82"/>
                      <a:pt x="180" y="82"/>
                    </a:cubicBezTo>
                    <a:cubicBezTo>
                      <a:pt x="180" y="82"/>
                      <a:pt x="180" y="82"/>
                      <a:pt x="180" y="82"/>
                    </a:cubicBezTo>
                    <a:cubicBezTo>
                      <a:pt x="180" y="82"/>
                      <a:pt x="180" y="82"/>
                      <a:pt x="180" y="82"/>
                    </a:cubicBezTo>
                    <a:cubicBezTo>
                      <a:pt x="180" y="82"/>
                      <a:pt x="180" y="82"/>
                      <a:pt x="179" y="82"/>
                    </a:cubicBezTo>
                    <a:cubicBezTo>
                      <a:pt x="179" y="82"/>
                      <a:pt x="179" y="82"/>
                      <a:pt x="179" y="82"/>
                    </a:cubicBezTo>
                    <a:cubicBezTo>
                      <a:pt x="179" y="82"/>
                      <a:pt x="179" y="82"/>
                      <a:pt x="179" y="82"/>
                    </a:cubicBezTo>
                    <a:cubicBezTo>
                      <a:pt x="179" y="82"/>
                      <a:pt x="179" y="82"/>
                      <a:pt x="179" y="82"/>
                    </a:cubicBezTo>
                    <a:cubicBezTo>
                      <a:pt x="179" y="82"/>
                      <a:pt x="179" y="82"/>
                      <a:pt x="179" y="81"/>
                    </a:cubicBezTo>
                    <a:cubicBezTo>
                      <a:pt x="179" y="81"/>
                      <a:pt x="179" y="81"/>
                      <a:pt x="179" y="81"/>
                    </a:cubicBezTo>
                    <a:cubicBezTo>
                      <a:pt x="179" y="81"/>
                      <a:pt x="179" y="81"/>
                      <a:pt x="179" y="81"/>
                    </a:cubicBezTo>
                    <a:cubicBezTo>
                      <a:pt x="179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2"/>
                      <a:pt x="177" y="82"/>
                    </a:cubicBezTo>
                    <a:cubicBezTo>
                      <a:pt x="177" y="82"/>
                      <a:pt x="177" y="82"/>
                      <a:pt x="177" y="82"/>
                    </a:cubicBezTo>
                    <a:cubicBezTo>
                      <a:pt x="177" y="82"/>
                      <a:pt x="177" y="82"/>
                      <a:pt x="177" y="8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4"/>
                      <a:pt x="175" y="84"/>
                      <a:pt x="174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4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3" y="85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1" y="86"/>
                    </a:cubicBezTo>
                    <a:cubicBezTo>
                      <a:pt x="171" y="86"/>
                      <a:pt x="171" y="86"/>
                      <a:pt x="171" y="86"/>
                    </a:cubicBezTo>
                    <a:cubicBezTo>
                      <a:pt x="171" y="86"/>
                      <a:pt x="171" y="86"/>
                      <a:pt x="171" y="86"/>
                    </a:cubicBezTo>
                    <a:cubicBezTo>
                      <a:pt x="171" y="86"/>
                      <a:pt x="171" y="86"/>
                      <a:pt x="171" y="86"/>
                    </a:cubicBezTo>
                    <a:cubicBezTo>
                      <a:pt x="171" y="87"/>
                      <a:pt x="170" y="86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8" y="87"/>
                      <a:pt x="168" y="88"/>
                    </a:cubicBezTo>
                    <a:cubicBezTo>
                      <a:pt x="168" y="88"/>
                      <a:pt x="168" y="87"/>
                      <a:pt x="168" y="87"/>
                    </a:cubicBezTo>
                    <a:cubicBezTo>
                      <a:pt x="168" y="87"/>
                      <a:pt x="168" y="87"/>
                      <a:pt x="168" y="87"/>
                    </a:cubicBezTo>
                    <a:cubicBezTo>
                      <a:pt x="168" y="87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7" y="89"/>
                      <a:pt x="167" y="89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8" y="90"/>
                      <a:pt x="168" y="90"/>
                      <a:pt x="168" y="90"/>
                    </a:cubicBezTo>
                    <a:cubicBezTo>
                      <a:pt x="168" y="90"/>
                      <a:pt x="168" y="91"/>
                      <a:pt x="168" y="91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91"/>
                      <a:pt x="168" y="91"/>
                      <a:pt x="168" y="90"/>
                    </a:cubicBezTo>
                    <a:cubicBezTo>
                      <a:pt x="168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2"/>
                      <a:pt x="167" y="92"/>
                    </a:cubicBezTo>
                    <a:cubicBezTo>
                      <a:pt x="167" y="92"/>
                      <a:pt x="167" y="92"/>
                      <a:pt x="167" y="92"/>
                    </a:cubicBezTo>
                    <a:cubicBezTo>
                      <a:pt x="167" y="92"/>
                      <a:pt x="167" y="92"/>
                      <a:pt x="167" y="92"/>
                    </a:cubicBezTo>
                    <a:cubicBezTo>
                      <a:pt x="167" y="92"/>
                      <a:pt x="167" y="92"/>
                      <a:pt x="167" y="93"/>
                    </a:cubicBezTo>
                    <a:cubicBezTo>
                      <a:pt x="167" y="93"/>
                      <a:pt x="167" y="93"/>
                      <a:pt x="167" y="93"/>
                    </a:cubicBezTo>
                    <a:cubicBezTo>
                      <a:pt x="168" y="93"/>
                      <a:pt x="167" y="93"/>
                      <a:pt x="168" y="93"/>
                    </a:cubicBezTo>
                    <a:cubicBezTo>
                      <a:pt x="168" y="93"/>
                      <a:pt x="168" y="93"/>
                      <a:pt x="168" y="93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7"/>
                    </a:cubicBezTo>
                    <a:cubicBezTo>
                      <a:pt x="168" y="97"/>
                      <a:pt x="168" y="97"/>
                      <a:pt x="168" y="97"/>
                    </a:cubicBezTo>
                    <a:cubicBezTo>
                      <a:pt x="168" y="97"/>
                      <a:pt x="168" y="97"/>
                      <a:pt x="168" y="97"/>
                    </a:cubicBezTo>
                    <a:cubicBezTo>
                      <a:pt x="168" y="97"/>
                      <a:pt x="168" y="97"/>
                      <a:pt x="168" y="97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167" y="98"/>
                      <a:pt x="167" y="98"/>
                      <a:pt x="167" y="98"/>
                    </a:cubicBezTo>
                    <a:cubicBezTo>
                      <a:pt x="167" y="98"/>
                      <a:pt x="167" y="98"/>
                      <a:pt x="167" y="98"/>
                    </a:cubicBezTo>
                    <a:cubicBezTo>
                      <a:pt x="167" y="98"/>
                      <a:pt x="167" y="98"/>
                      <a:pt x="167" y="98"/>
                    </a:cubicBezTo>
                    <a:cubicBezTo>
                      <a:pt x="167" y="98"/>
                      <a:pt x="167" y="98"/>
                      <a:pt x="167" y="98"/>
                    </a:cubicBezTo>
                    <a:cubicBezTo>
                      <a:pt x="167" y="98"/>
                      <a:pt x="167" y="98"/>
                      <a:pt x="168" y="98"/>
                    </a:cubicBezTo>
                    <a:cubicBezTo>
                      <a:pt x="168" y="98"/>
                      <a:pt x="168" y="98"/>
                      <a:pt x="168" y="98"/>
                    </a:cubicBezTo>
                    <a:cubicBezTo>
                      <a:pt x="168" y="99"/>
                      <a:pt x="168" y="99"/>
                      <a:pt x="168" y="99"/>
                    </a:cubicBezTo>
                    <a:cubicBezTo>
                      <a:pt x="168" y="99"/>
                      <a:pt x="168" y="99"/>
                      <a:pt x="168" y="99"/>
                    </a:cubicBezTo>
                    <a:cubicBezTo>
                      <a:pt x="168" y="99"/>
                      <a:pt x="168" y="99"/>
                      <a:pt x="168" y="99"/>
                    </a:cubicBezTo>
                    <a:cubicBezTo>
                      <a:pt x="168" y="99"/>
                      <a:pt x="168" y="99"/>
                      <a:pt x="168" y="99"/>
                    </a:cubicBezTo>
                    <a:cubicBezTo>
                      <a:pt x="168" y="99"/>
                      <a:pt x="169" y="99"/>
                      <a:pt x="169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9"/>
                      <a:pt x="169" y="99"/>
                      <a:pt x="169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1" y="97"/>
                      <a:pt x="171" y="97"/>
                      <a:pt x="172" y="98"/>
                    </a:cubicBezTo>
                    <a:cubicBezTo>
                      <a:pt x="172" y="98"/>
                      <a:pt x="172" y="98"/>
                      <a:pt x="172" y="98"/>
                    </a:cubicBezTo>
                    <a:cubicBezTo>
                      <a:pt x="172" y="97"/>
                      <a:pt x="172" y="98"/>
                      <a:pt x="172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6"/>
                    </a:cubicBezTo>
                    <a:cubicBezTo>
                      <a:pt x="173" y="96"/>
                      <a:pt x="173" y="96"/>
                      <a:pt x="173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5" y="96"/>
                      <a:pt x="175" y="96"/>
                      <a:pt x="175" y="96"/>
                    </a:cubicBezTo>
                    <a:cubicBezTo>
                      <a:pt x="175" y="96"/>
                      <a:pt x="175" y="96"/>
                      <a:pt x="175" y="96"/>
                    </a:cubicBezTo>
                    <a:cubicBezTo>
                      <a:pt x="175" y="96"/>
                      <a:pt x="176" y="96"/>
                      <a:pt x="176" y="96"/>
                    </a:cubicBezTo>
                    <a:cubicBezTo>
                      <a:pt x="176" y="96"/>
                      <a:pt x="176" y="96"/>
                      <a:pt x="176" y="96"/>
                    </a:cubicBezTo>
                    <a:cubicBezTo>
                      <a:pt x="176" y="96"/>
                      <a:pt x="176" y="96"/>
                      <a:pt x="176" y="96"/>
                    </a:cubicBezTo>
                    <a:cubicBezTo>
                      <a:pt x="176" y="96"/>
                      <a:pt x="176" y="96"/>
                      <a:pt x="176" y="95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95"/>
                      <a:pt x="176" y="95"/>
                      <a:pt x="177" y="95"/>
                    </a:cubicBezTo>
                    <a:cubicBezTo>
                      <a:pt x="177" y="95"/>
                      <a:pt x="177" y="95"/>
                      <a:pt x="177" y="95"/>
                    </a:cubicBezTo>
                    <a:cubicBezTo>
                      <a:pt x="177" y="95"/>
                      <a:pt x="178" y="95"/>
                      <a:pt x="178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8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80" y="96"/>
                      <a:pt x="180" y="97"/>
                      <a:pt x="180" y="97"/>
                    </a:cubicBezTo>
                    <a:cubicBezTo>
                      <a:pt x="180" y="97"/>
                      <a:pt x="180" y="97"/>
                      <a:pt x="180" y="97"/>
                    </a:cubicBezTo>
                    <a:cubicBezTo>
                      <a:pt x="180" y="97"/>
                      <a:pt x="180" y="98"/>
                      <a:pt x="180" y="98"/>
                    </a:cubicBezTo>
                    <a:cubicBezTo>
                      <a:pt x="180" y="98"/>
                      <a:pt x="180" y="98"/>
                      <a:pt x="180" y="98"/>
                    </a:cubicBezTo>
                    <a:cubicBezTo>
                      <a:pt x="180" y="98"/>
                      <a:pt x="180" y="98"/>
                      <a:pt x="180" y="98"/>
                    </a:cubicBezTo>
                    <a:cubicBezTo>
                      <a:pt x="180" y="98"/>
                      <a:pt x="180" y="98"/>
                      <a:pt x="180" y="98"/>
                    </a:cubicBezTo>
                    <a:cubicBezTo>
                      <a:pt x="180" y="98"/>
                      <a:pt x="180" y="98"/>
                      <a:pt x="180" y="98"/>
                    </a:cubicBezTo>
                    <a:cubicBezTo>
                      <a:pt x="180" y="99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7"/>
                      <a:pt x="182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7"/>
                      <a:pt x="182" y="97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3" y="99"/>
                      <a:pt x="183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100"/>
                      <a:pt x="183" y="100"/>
                      <a:pt x="183" y="100"/>
                    </a:cubicBezTo>
                    <a:cubicBezTo>
                      <a:pt x="183" y="100"/>
                      <a:pt x="183" y="100"/>
                      <a:pt x="183" y="100"/>
                    </a:cubicBezTo>
                    <a:cubicBezTo>
                      <a:pt x="183" y="100"/>
                      <a:pt x="183" y="100"/>
                      <a:pt x="183" y="100"/>
                    </a:cubicBezTo>
                    <a:cubicBezTo>
                      <a:pt x="183" y="100"/>
                      <a:pt x="182" y="100"/>
                      <a:pt x="182" y="100"/>
                    </a:cubicBezTo>
                    <a:cubicBezTo>
                      <a:pt x="182" y="100"/>
                      <a:pt x="182" y="100"/>
                      <a:pt x="182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2"/>
                      <a:pt x="183" y="102"/>
                      <a:pt x="183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8" y="102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9" y="101"/>
                      <a:pt x="189" y="101"/>
                      <a:pt x="190" y="101"/>
                    </a:cubicBezTo>
                    <a:cubicBezTo>
                      <a:pt x="190" y="101"/>
                      <a:pt x="190" y="101"/>
                      <a:pt x="190" y="101"/>
                    </a:cubicBezTo>
                    <a:cubicBezTo>
                      <a:pt x="190" y="100"/>
                      <a:pt x="190" y="100"/>
                      <a:pt x="190" y="100"/>
                    </a:cubicBezTo>
                    <a:cubicBezTo>
                      <a:pt x="190" y="100"/>
                      <a:pt x="190" y="100"/>
                      <a:pt x="190" y="100"/>
                    </a:cubicBezTo>
                    <a:cubicBezTo>
                      <a:pt x="190" y="100"/>
                      <a:pt x="190" y="100"/>
                      <a:pt x="190" y="100"/>
                    </a:cubicBezTo>
                    <a:cubicBezTo>
                      <a:pt x="190" y="100"/>
                      <a:pt x="190" y="100"/>
                      <a:pt x="190" y="100"/>
                    </a:cubicBezTo>
                    <a:cubicBezTo>
                      <a:pt x="190" y="99"/>
                      <a:pt x="190" y="99"/>
                      <a:pt x="190" y="99"/>
                    </a:cubicBezTo>
                    <a:cubicBezTo>
                      <a:pt x="190" y="99"/>
                      <a:pt x="190" y="99"/>
                      <a:pt x="190" y="99"/>
                    </a:cubicBezTo>
                    <a:cubicBezTo>
                      <a:pt x="190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7"/>
                    </a:cubicBezTo>
                    <a:cubicBezTo>
                      <a:pt x="191" y="97"/>
                      <a:pt x="191" y="97"/>
                      <a:pt x="191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96"/>
                      <a:pt x="193" y="96"/>
                      <a:pt x="193" y="96"/>
                    </a:cubicBezTo>
                    <a:cubicBezTo>
                      <a:pt x="193" y="96"/>
                      <a:pt x="193" y="96"/>
                      <a:pt x="193" y="96"/>
                    </a:cubicBezTo>
                    <a:cubicBezTo>
                      <a:pt x="193" y="96"/>
                      <a:pt x="193" y="96"/>
                      <a:pt x="193" y="96"/>
                    </a:cubicBezTo>
                    <a:cubicBezTo>
                      <a:pt x="193" y="96"/>
                      <a:pt x="193" y="96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4"/>
                      <a:pt x="193" y="94"/>
                    </a:cubicBezTo>
                    <a:cubicBezTo>
                      <a:pt x="193" y="94"/>
                      <a:pt x="193" y="94"/>
                      <a:pt x="193" y="94"/>
                    </a:cubicBezTo>
                    <a:cubicBezTo>
                      <a:pt x="194" y="94"/>
                      <a:pt x="194" y="94"/>
                      <a:pt x="194" y="94"/>
                    </a:cubicBezTo>
                    <a:cubicBezTo>
                      <a:pt x="194" y="94"/>
                      <a:pt x="194" y="94"/>
                      <a:pt x="194" y="94"/>
                    </a:cubicBezTo>
                    <a:cubicBezTo>
                      <a:pt x="194" y="94"/>
                      <a:pt x="194" y="94"/>
                      <a:pt x="194" y="94"/>
                    </a:cubicBezTo>
                    <a:cubicBezTo>
                      <a:pt x="194" y="94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4" y="92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lose/>
                    <a:moveTo>
                      <a:pt x="182" y="76"/>
                    </a:move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1" y="76"/>
                      <a:pt x="181" y="76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1" y="77"/>
                      <a:pt x="181" y="77"/>
                      <a:pt x="181" y="77"/>
                    </a:cubicBezTo>
                    <a:cubicBezTo>
                      <a:pt x="181" y="77"/>
                      <a:pt x="181" y="77"/>
                      <a:pt x="181" y="77"/>
                    </a:cubicBezTo>
                    <a:cubicBezTo>
                      <a:pt x="181" y="77"/>
                      <a:pt x="181" y="77"/>
                      <a:pt x="181" y="77"/>
                    </a:cubicBezTo>
                    <a:cubicBezTo>
                      <a:pt x="181" y="77"/>
                      <a:pt x="181" y="77"/>
                      <a:pt x="181" y="77"/>
                    </a:cubicBezTo>
                    <a:cubicBezTo>
                      <a:pt x="181" y="77"/>
                      <a:pt x="182" y="77"/>
                      <a:pt x="182" y="77"/>
                    </a:cubicBezTo>
                    <a:cubicBezTo>
                      <a:pt x="182" y="77"/>
                      <a:pt x="182" y="77"/>
                      <a:pt x="182" y="77"/>
                    </a:cubicBezTo>
                    <a:cubicBezTo>
                      <a:pt x="182" y="77"/>
                      <a:pt x="182" y="77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lose/>
                    <a:moveTo>
                      <a:pt x="37" y="11"/>
                    </a:move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6" y="10"/>
                      <a:pt x="36" y="11"/>
                    </a:cubicBezTo>
                    <a:cubicBezTo>
                      <a:pt x="36" y="11"/>
                      <a:pt x="36" y="11"/>
                      <a:pt x="37" y="11"/>
                    </a:cubicBezTo>
                    <a:close/>
                    <a:moveTo>
                      <a:pt x="185" y="81"/>
                    </a:move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lose/>
                    <a:moveTo>
                      <a:pt x="185" y="72"/>
                    </a:move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6" y="72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2"/>
                      <a:pt x="185" y="72"/>
                    </a:cubicBezTo>
                    <a:close/>
                    <a:moveTo>
                      <a:pt x="38" y="51"/>
                    </a:move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lose/>
                    <a:moveTo>
                      <a:pt x="154" y="60"/>
                    </a:move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lose/>
                    <a:moveTo>
                      <a:pt x="154" y="59"/>
                    </a:moveTo>
                    <a:cubicBezTo>
                      <a:pt x="154" y="59"/>
                      <a:pt x="154" y="59"/>
                      <a:pt x="154" y="59"/>
                    </a:cubicBezTo>
                    <a:cubicBezTo>
                      <a:pt x="154" y="59"/>
                      <a:pt x="154" y="59"/>
                      <a:pt x="154" y="59"/>
                    </a:cubicBezTo>
                    <a:close/>
                    <a:moveTo>
                      <a:pt x="154" y="59"/>
                    </a:move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1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5" y="61"/>
                      <a:pt x="154" y="61"/>
                      <a:pt x="155" y="61"/>
                    </a:cubicBezTo>
                    <a:cubicBezTo>
                      <a:pt x="155" y="61"/>
                      <a:pt x="155" y="61"/>
                      <a:pt x="155" y="61"/>
                    </a:cubicBezTo>
                    <a:cubicBezTo>
                      <a:pt x="154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4" y="59"/>
                    </a:cubicBezTo>
                    <a:close/>
                    <a:moveTo>
                      <a:pt x="178" y="76"/>
                    </a:move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9" y="76"/>
                    </a:cubicBezTo>
                    <a:cubicBezTo>
                      <a:pt x="179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lose/>
                    <a:moveTo>
                      <a:pt x="178" y="76"/>
                    </a:move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lose/>
                    <a:moveTo>
                      <a:pt x="36" y="50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0"/>
                      <a:pt x="36" y="50"/>
                      <a:pt x="36" y="50"/>
                    </a:cubicBezTo>
                    <a:close/>
                    <a:moveTo>
                      <a:pt x="37" y="50"/>
                    </a:moveTo>
                    <a:cubicBezTo>
                      <a:pt x="37" y="50"/>
                      <a:pt x="37" y="50"/>
                      <a:pt x="36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0"/>
                      <a:pt x="36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lose/>
                    <a:moveTo>
                      <a:pt x="160" y="72"/>
                    </a:move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3"/>
                      <a:pt x="160" y="73"/>
                    </a:cubicBezTo>
                    <a:cubicBezTo>
                      <a:pt x="160" y="73"/>
                      <a:pt x="160" y="73"/>
                      <a:pt x="160" y="73"/>
                    </a:cubicBezTo>
                    <a:cubicBezTo>
                      <a:pt x="160" y="73"/>
                      <a:pt x="160" y="73"/>
                      <a:pt x="160" y="73"/>
                    </a:cubicBezTo>
                    <a:cubicBezTo>
                      <a:pt x="160" y="73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lose/>
                    <a:moveTo>
                      <a:pt x="160" y="72"/>
                    </a:move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lose/>
                    <a:moveTo>
                      <a:pt x="183" y="75"/>
                    </a:moveTo>
                    <a:cubicBezTo>
                      <a:pt x="183" y="75"/>
                      <a:pt x="183" y="75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3" y="75"/>
                      <a:pt x="183" y="75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5"/>
                      <a:pt x="183" y="75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lose/>
                    <a:moveTo>
                      <a:pt x="117" y="75"/>
                    </a:move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8" y="75"/>
                      <a:pt x="118" y="75"/>
                      <a:pt x="118" y="75"/>
                    </a:cubicBezTo>
                    <a:lnTo>
                      <a:pt x="117" y="75"/>
                    </a:lnTo>
                    <a:close/>
                    <a:moveTo>
                      <a:pt x="44" y="107"/>
                    </a:move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lose/>
                    <a:moveTo>
                      <a:pt x="185" y="103"/>
                    </a:move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4" y="103"/>
                    </a:cubicBezTo>
                    <a:cubicBezTo>
                      <a:pt x="184" y="103"/>
                      <a:pt x="184" y="103"/>
                      <a:pt x="184" y="103"/>
                    </a:cubicBezTo>
                    <a:cubicBezTo>
                      <a:pt x="184" y="103"/>
                      <a:pt x="184" y="103"/>
                      <a:pt x="184" y="103"/>
                    </a:cubicBezTo>
                    <a:lnTo>
                      <a:pt x="185" y="103"/>
                    </a:lnTo>
                    <a:close/>
                    <a:moveTo>
                      <a:pt x="33" y="53"/>
                    </a:move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lose/>
                    <a:moveTo>
                      <a:pt x="33" y="53"/>
                    </a:move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2"/>
                      <a:pt x="33" y="53"/>
                      <a:pt x="33" y="53"/>
                    </a:cubicBezTo>
                    <a:close/>
                    <a:moveTo>
                      <a:pt x="185" y="71"/>
                    </a:move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lose/>
                    <a:moveTo>
                      <a:pt x="185" y="71"/>
                    </a:move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lose/>
                    <a:moveTo>
                      <a:pt x="206" y="83"/>
                    </a:move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4"/>
                      <a:pt x="39" y="54"/>
                      <a:pt x="39" y="53"/>
                    </a:cubicBezTo>
                    <a:cubicBezTo>
                      <a:pt x="39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39" y="53"/>
                      <a:pt x="39" y="53"/>
                    </a:cubicBezTo>
                    <a:close/>
                    <a:moveTo>
                      <a:pt x="177" y="50"/>
                    </a:moveTo>
                    <a:cubicBezTo>
                      <a:pt x="177" y="50"/>
                      <a:pt x="177" y="50"/>
                      <a:pt x="177" y="50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50"/>
                    </a:cubicBezTo>
                    <a:close/>
                    <a:moveTo>
                      <a:pt x="195" y="72"/>
                    </a:move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lose/>
                    <a:moveTo>
                      <a:pt x="159" y="70"/>
                    </a:move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0"/>
                      <a:pt x="159" y="70"/>
                      <a:pt x="159" y="70"/>
                    </a:cubicBezTo>
                    <a:close/>
                    <a:moveTo>
                      <a:pt x="180" y="68"/>
                    </a:move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lose/>
                    <a:moveTo>
                      <a:pt x="180" y="68"/>
                    </a:move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lose/>
                    <a:moveTo>
                      <a:pt x="173" y="60"/>
                    </a:moveTo>
                    <a:cubicBezTo>
                      <a:pt x="173" y="60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4" y="61"/>
                    </a:cubicBezTo>
                    <a:cubicBezTo>
                      <a:pt x="174" y="61"/>
                      <a:pt x="174" y="61"/>
                      <a:pt x="174" y="61"/>
                    </a:cubicBezTo>
                    <a:cubicBezTo>
                      <a:pt x="174" y="61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3" y="60"/>
                      <a:pt x="173" y="60"/>
                      <a:pt x="173" y="60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5" y="67"/>
                      <a:pt x="165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6" y="67"/>
                    </a:cubicBezTo>
                    <a:cubicBezTo>
                      <a:pt x="165" y="67"/>
                      <a:pt x="165" y="67"/>
                      <a:pt x="165" y="67"/>
                    </a:cubicBezTo>
                    <a:lnTo>
                      <a:pt x="166" y="67"/>
                    </a:lnTo>
                    <a:close/>
                    <a:moveTo>
                      <a:pt x="165" y="67"/>
                    </a:move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lnTo>
                      <a:pt x="165" y="67"/>
                    </a:lnTo>
                    <a:close/>
                    <a:moveTo>
                      <a:pt x="181" y="72"/>
                    </a:move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1"/>
                      <a:pt x="181" y="71"/>
                    </a:cubicBezTo>
                    <a:cubicBezTo>
                      <a:pt x="181" y="71"/>
                      <a:pt x="181" y="71"/>
                      <a:pt x="181" y="71"/>
                    </a:cubicBezTo>
                    <a:cubicBezTo>
                      <a:pt x="181" y="71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lose/>
                    <a:moveTo>
                      <a:pt x="157" y="68"/>
                    </a:move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7" y="68"/>
                      <a:pt x="157" y="68"/>
                      <a:pt x="157" y="68"/>
                    </a:cubicBezTo>
                    <a:close/>
                    <a:moveTo>
                      <a:pt x="53" y="113"/>
                    </a:move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lose/>
                    <a:moveTo>
                      <a:pt x="174" y="44"/>
                    </a:move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close/>
                    <a:moveTo>
                      <a:pt x="47" y="57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lose/>
                    <a:moveTo>
                      <a:pt x="176" y="78"/>
                    </a:move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8"/>
                      <a:pt x="176" y="78"/>
                    </a:cubicBezTo>
                    <a:close/>
                    <a:moveTo>
                      <a:pt x="175" y="51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0"/>
                      <a:pt x="175" y="50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lose/>
                    <a:moveTo>
                      <a:pt x="87" y="25"/>
                    </a:move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7" y="24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lose/>
                    <a:moveTo>
                      <a:pt x="175" y="65"/>
                    </a:move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lose/>
                    <a:moveTo>
                      <a:pt x="175" y="65"/>
                    </a:move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lose/>
                    <a:moveTo>
                      <a:pt x="50" y="36"/>
                    </a:move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6"/>
                      <a:pt x="50" y="36"/>
                      <a:pt x="50" y="36"/>
                    </a:cubicBezTo>
                    <a:close/>
                    <a:moveTo>
                      <a:pt x="39" y="52"/>
                    </a:move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lose/>
                    <a:moveTo>
                      <a:pt x="52" y="114"/>
                    </a:move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lose/>
                    <a:moveTo>
                      <a:pt x="205" y="87"/>
                    </a:move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lose/>
                    <a:moveTo>
                      <a:pt x="179" y="41"/>
                    </a:moveTo>
                    <a:cubicBezTo>
                      <a:pt x="179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79" y="40"/>
                      <a:pt x="179" y="40"/>
                      <a:pt x="179" y="40"/>
                    </a:cubicBezTo>
                    <a:cubicBezTo>
                      <a:pt x="179" y="40"/>
                      <a:pt x="179" y="40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lose/>
                    <a:moveTo>
                      <a:pt x="201" y="79"/>
                    </a:moveTo>
                    <a:cubicBezTo>
                      <a:pt x="201" y="79"/>
                      <a:pt x="201" y="79"/>
                      <a:pt x="201" y="79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2" y="79"/>
                      <a:pt x="202" y="79"/>
                      <a:pt x="202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1" y="79"/>
                      <a:pt x="201" y="79"/>
                      <a:pt x="201" y="79"/>
                    </a:cubicBezTo>
                    <a:close/>
                    <a:moveTo>
                      <a:pt x="197" y="79"/>
                    </a:move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lose/>
                    <a:moveTo>
                      <a:pt x="48" y="59"/>
                    </a:moveTo>
                    <a:cubicBezTo>
                      <a:pt x="48" y="59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9"/>
                      <a:pt x="47" y="59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8" y="59"/>
                      <a:pt x="48" y="59"/>
                      <a:pt x="48" y="59"/>
                    </a:cubicBezTo>
                    <a:close/>
                    <a:moveTo>
                      <a:pt x="175" y="43"/>
                    </a:moveTo>
                    <a:cubicBezTo>
                      <a:pt x="175" y="43"/>
                      <a:pt x="175" y="43"/>
                      <a:pt x="175" y="43"/>
                    </a:cubicBezTo>
                    <a:cubicBezTo>
                      <a:pt x="175" y="43"/>
                      <a:pt x="175" y="43"/>
                      <a:pt x="175" y="43"/>
                    </a:cubicBezTo>
                    <a:cubicBezTo>
                      <a:pt x="175" y="44"/>
                      <a:pt x="175" y="44"/>
                      <a:pt x="175" y="43"/>
                    </a:cubicBezTo>
                    <a:cubicBezTo>
                      <a:pt x="175" y="43"/>
                      <a:pt x="175" y="43"/>
                      <a:pt x="175" y="43"/>
                    </a:cubicBezTo>
                    <a:close/>
                    <a:moveTo>
                      <a:pt x="160" y="72"/>
                    </a:move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lose/>
                    <a:moveTo>
                      <a:pt x="193" y="72"/>
                    </a:moveTo>
                    <a:cubicBezTo>
                      <a:pt x="193" y="72"/>
                      <a:pt x="193" y="72"/>
                      <a:pt x="193" y="72"/>
                    </a:cubicBezTo>
                    <a:cubicBezTo>
                      <a:pt x="193" y="72"/>
                      <a:pt x="193" y="72"/>
                      <a:pt x="193" y="72"/>
                    </a:cubicBezTo>
                    <a:close/>
                    <a:moveTo>
                      <a:pt x="193" y="72"/>
                    </a:moveTo>
                    <a:cubicBezTo>
                      <a:pt x="193" y="72"/>
                      <a:pt x="193" y="72"/>
                      <a:pt x="193" y="72"/>
                    </a:cubicBezTo>
                    <a:cubicBezTo>
                      <a:pt x="193" y="72"/>
                      <a:pt x="193" y="72"/>
                      <a:pt x="193" y="72"/>
                    </a:cubicBezTo>
                    <a:cubicBezTo>
                      <a:pt x="193" y="72"/>
                      <a:pt x="193" y="72"/>
                      <a:pt x="193" y="72"/>
                    </a:cubicBezTo>
                    <a:cubicBezTo>
                      <a:pt x="193" y="72"/>
                      <a:pt x="193" y="72"/>
                      <a:pt x="193" y="72"/>
                    </a:cubicBezTo>
                    <a:close/>
                    <a:moveTo>
                      <a:pt x="47" y="58"/>
                    </a:move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lose/>
                    <a:moveTo>
                      <a:pt x="187" y="83"/>
                    </a:moveTo>
                    <a:cubicBezTo>
                      <a:pt x="187" y="83"/>
                      <a:pt x="187" y="83"/>
                      <a:pt x="187" y="83"/>
                    </a:cubicBezTo>
                    <a:cubicBezTo>
                      <a:pt x="187" y="83"/>
                      <a:pt x="187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7" y="83"/>
                    </a:cubicBezTo>
                    <a:cubicBezTo>
                      <a:pt x="187" y="83"/>
                      <a:pt x="187" y="83"/>
                      <a:pt x="187" y="83"/>
                    </a:cubicBezTo>
                    <a:close/>
                    <a:moveTo>
                      <a:pt x="48" y="60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8" y="59"/>
                      <a:pt x="48" y="60"/>
                      <a:pt x="48" y="60"/>
                    </a:cubicBezTo>
                    <a:close/>
                    <a:moveTo>
                      <a:pt x="207" y="84"/>
                    </a:moveTo>
                    <a:cubicBezTo>
                      <a:pt x="207" y="84"/>
                      <a:pt x="207" y="84"/>
                      <a:pt x="207" y="84"/>
                    </a:cubicBezTo>
                    <a:cubicBezTo>
                      <a:pt x="207" y="84"/>
                      <a:pt x="207" y="84"/>
                      <a:pt x="207" y="84"/>
                    </a:cubicBezTo>
                    <a:close/>
                    <a:moveTo>
                      <a:pt x="207" y="84"/>
                    </a:moveTo>
                    <a:cubicBezTo>
                      <a:pt x="207" y="84"/>
                      <a:pt x="207" y="84"/>
                      <a:pt x="207" y="84"/>
                    </a:cubicBez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7" y="84"/>
                    </a:cubicBezTo>
                    <a:close/>
                    <a:moveTo>
                      <a:pt x="206" y="84"/>
                    </a:move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6" y="84"/>
                    </a:cubicBezTo>
                    <a:close/>
                    <a:moveTo>
                      <a:pt x="174" y="66"/>
                    </a:move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lose/>
                    <a:moveTo>
                      <a:pt x="172" y="64"/>
                    </a:move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1" y="64"/>
                      <a:pt x="172" y="64"/>
                    </a:cubicBezTo>
                    <a:close/>
                    <a:moveTo>
                      <a:pt x="177" y="48"/>
                    </a:moveTo>
                    <a:cubicBezTo>
                      <a:pt x="177" y="48"/>
                      <a:pt x="177" y="48"/>
                      <a:pt x="177" y="48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77" y="48"/>
                      <a:pt x="177" y="48"/>
                      <a:pt x="177" y="48"/>
                    </a:cubicBezTo>
                    <a:close/>
                    <a:moveTo>
                      <a:pt x="207" y="85"/>
                    </a:move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lose/>
                    <a:moveTo>
                      <a:pt x="118" y="74"/>
                    </a:moveTo>
                    <a:cubicBezTo>
                      <a:pt x="118" y="74"/>
                      <a:pt x="118" y="74"/>
                      <a:pt x="118" y="74"/>
                    </a:cubicBezTo>
                    <a:cubicBezTo>
                      <a:pt x="117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lose/>
                    <a:moveTo>
                      <a:pt x="118" y="74"/>
                    </a:moveTo>
                    <a:cubicBezTo>
                      <a:pt x="118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lose/>
                    <a:moveTo>
                      <a:pt x="183" y="34"/>
                    </a:move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84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lose/>
                    <a:moveTo>
                      <a:pt x="178" y="67"/>
                    </a:move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lose/>
                    <a:moveTo>
                      <a:pt x="206" y="79"/>
                    </a:move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8"/>
                      <a:pt x="206" y="78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lose/>
                    <a:moveTo>
                      <a:pt x="175" y="78"/>
                    </a:moveTo>
                    <a:cubicBezTo>
                      <a:pt x="175" y="79"/>
                      <a:pt x="175" y="79"/>
                      <a:pt x="175" y="78"/>
                    </a:cubicBezTo>
                    <a:cubicBezTo>
                      <a:pt x="175" y="78"/>
                      <a:pt x="175" y="78"/>
                      <a:pt x="175" y="78"/>
                    </a:cubicBezTo>
                    <a:cubicBezTo>
                      <a:pt x="175" y="78"/>
                      <a:pt x="175" y="78"/>
                      <a:pt x="175" y="78"/>
                    </a:cubicBezTo>
                    <a:close/>
                    <a:moveTo>
                      <a:pt x="207" y="86"/>
                    </a:moveTo>
                    <a:cubicBezTo>
                      <a:pt x="207" y="86"/>
                      <a:pt x="207" y="86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6"/>
                      <a:pt x="207" y="86"/>
                    </a:cubicBezTo>
                    <a:close/>
                    <a:moveTo>
                      <a:pt x="46" y="56"/>
                    </a:move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7"/>
                      <a:pt x="47" y="57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lose/>
                    <a:moveTo>
                      <a:pt x="71" y="10"/>
                    </a:move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lose/>
                    <a:moveTo>
                      <a:pt x="175" y="60"/>
                    </a:move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lose/>
                    <a:moveTo>
                      <a:pt x="175" y="60"/>
                    </a:move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lose/>
                    <a:moveTo>
                      <a:pt x="178" y="62"/>
                    </a:move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lose/>
                    <a:moveTo>
                      <a:pt x="160" y="65"/>
                    </a:move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lose/>
                    <a:moveTo>
                      <a:pt x="205" y="87"/>
                    </a:move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lose/>
                    <a:moveTo>
                      <a:pt x="206" y="87"/>
                    </a:moveTo>
                    <a:cubicBezTo>
                      <a:pt x="206" y="87"/>
                      <a:pt x="206" y="87"/>
                      <a:pt x="206" y="87"/>
                    </a:cubicBezTo>
                    <a:cubicBezTo>
                      <a:pt x="206" y="87"/>
                      <a:pt x="206" y="87"/>
                      <a:pt x="206" y="87"/>
                    </a:cubicBezTo>
                    <a:close/>
                    <a:moveTo>
                      <a:pt x="206" y="87"/>
                    </a:moveTo>
                    <a:cubicBezTo>
                      <a:pt x="206" y="87"/>
                      <a:pt x="206" y="87"/>
                      <a:pt x="206" y="87"/>
                    </a:cubicBezTo>
                    <a:cubicBezTo>
                      <a:pt x="206" y="87"/>
                      <a:pt x="206" y="87"/>
                      <a:pt x="206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6" y="87"/>
                    </a:cubicBezTo>
                    <a:close/>
                    <a:moveTo>
                      <a:pt x="202" y="77"/>
                    </a:move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lose/>
                    <a:moveTo>
                      <a:pt x="205" y="87"/>
                    </a:moveTo>
                    <a:cubicBezTo>
                      <a:pt x="205" y="86"/>
                      <a:pt x="205" y="86"/>
                      <a:pt x="205" y="86"/>
                    </a:cubicBezTo>
                    <a:cubicBezTo>
                      <a:pt x="205" y="86"/>
                      <a:pt x="205" y="86"/>
                      <a:pt x="205" y="86"/>
                    </a:cubicBezTo>
                    <a:cubicBezTo>
                      <a:pt x="205" y="86"/>
                      <a:pt x="205" y="86"/>
                      <a:pt x="205" y="86"/>
                    </a:cubicBezTo>
                    <a:cubicBezTo>
                      <a:pt x="205" y="86"/>
                      <a:pt x="205" y="86"/>
                      <a:pt x="205" y="86"/>
                    </a:cubicBezTo>
                    <a:cubicBezTo>
                      <a:pt x="205" y="86"/>
                      <a:pt x="205" y="86"/>
                      <a:pt x="205" y="86"/>
                    </a:cubicBezTo>
                    <a:cubicBezTo>
                      <a:pt x="204" y="86"/>
                      <a:pt x="204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lose/>
                    <a:moveTo>
                      <a:pt x="181" y="76"/>
                    </a:moveTo>
                    <a:cubicBezTo>
                      <a:pt x="181" y="76"/>
                      <a:pt x="181" y="76"/>
                      <a:pt x="181" y="76"/>
                    </a:cubicBezTo>
                    <a:cubicBezTo>
                      <a:pt x="181" y="76"/>
                      <a:pt x="180" y="76"/>
                      <a:pt x="180" y="76"/>
                    </a:cubicBezTo>
                    <a:cubicBezTo>
                      <a:pt x="180" y="76"/>
                      <a:pt x="181" y="76"/>
                      <a:pt x="181" y="76"/>
                    </a:cubicBezTo>
                    <a:cubicBezTo>
                      <a:pt x="181" y="76"/>
                      <a:pt x="181" y="76"/>
                      <a:pt x="181" y="76"/>
                    </a:cubicBezTo>
                    <a:close/>
                    <a:moveTo>
                      <a:pt x="201" y="76"/>
                    </a:move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7"/>
                      <a:pt x="201" y="77"/>
                    </a:cubicBezTo>
                    <a:cubicBezTo>
                      <a:pt x="201" y="77"/>
                      <a:pt x="201" y="77"/>
                      <a:pt x="201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lose/>
                    <a:moveTo>
                      <a:pt x="42" y="60"/>
                    </a:move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lose/>
                    <a:moveTo>
                      <a:pt x="35" y="64"/>
                    </a:moveTo>
                    <a:cubicBezTo>
                      <a:pt x="35" y="63"/>
                      <a:pt x="35" y="63"/>
                      <a:pt x="34" y="63"/>
                    </a:cubicBezTo>
                    <a:cubicBezTo>
                      <a:pt x="34" y="63"/>
                      <a:pt x="34" y="63"/>
                      <a:pt x="34" y="64"/>
                    </a:cubicBezTo>
                    <a:cubicBezTo>
                      <a:pt x="34" y="64"/>
                      <a:pt x="35" y="64"/>
                      <a:pt x="35" y="64"/>
                    </a:cubicBezTo>
                    <a:close/>
                    <a:moveTo>
                      <a:pt x="34" y="63"/>
                    </a:move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174" y="75"/>
                    </a:moveTo>
                    <a:cubicBezTo>
                      <a:pt x="174" y="75"/>
                      <a:pt x="174" y="75"/>
                      <a:pt x="174" y="75"/>
                    </a:cubicBezTo>
                    <a:cubicBezTo>
                      <a:pt x="174" y="75"/>
                      <a:pt x="174" y="75"/>
                      <a:pt x="174" y="75"/>
                    </a:cubicBezTo>
                    <a:close/>
                    <a:moveTo>
                      <a:pt x="155" y="63"/>
                    </a:move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3"/>
                    </a:cubicBezTo>
                    <a:cubicBezTo>
                      <a:pt x="155" y="63"/>
                      <a:pt x="155" y="63"/>
                      <a:pt x="155" y="63"/>
                    </a:cubicBezTo>
                    <a:close/>
                    <a:moveTo>
                      <a:pt x="161" y="74"/>
                    </a:moveTo>
                    <a:cubicBezTo>
                      <a:pt x="161" y="74"/>
                      <a:pt x="161" y="74"/>
                      <a:pt x="162" y="74"/>
                    </a:cubicBezTo>
                    <a:cubicBezTo>
                      <a:pt x="162" y="74"/>
                      <a:pt x="162" y="74"/>
                      <a:pt x="161" y="74"/>
                    </a:cubicBezTo>
                    <a:cubicBezTo>
                      <a:pt x="161" y="74"/>
                      <a:pt x="161" y="74"/>
                      <a:pt x="161" y="74"/>
                    </a:cubicBezTo>
                    <a:close/>
                    <a:moveTo>
                      <a:pt x="179" y="70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lose/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79" y="68"/>
                    </a:cubicBezTo>
                    <a:cubicBezTo>
                      <a:pt x="179" y="68"/>
                      <a:pt x="179" y="68"/>
                      <a:pt x="179" y="6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79" y="69"/>
                      <a:pt x="179" y="69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lose/>
                    <a:moveTo>
                      <a:pt x="180" y="69"/>
                    </a:move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lose/>
                    <a:moveTo>
                      <a:pt x="137" y="4"/>
                    </a:moveTo>
                    <a:cubicBezTo>
                      <a:pt x="137" y="4"/>
                      <a:pt x="137" y="4"/>
                      <a:pt x="137" y="4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8" y="4"/>
                      <a:pt x="137" y="4"/>
                      <a:pt x="137" y="4"/>
                    </a:cubicBezTo>
                    <a:close/>
                    <a:moveTo>
                      <a:pt x="179" y="66"/>
                    </a:moveTo>
                    <a:cubicBezTo>
                      <a:pt x="179" y="66"/>
                      <a:pt x="179" y="66"/>
                      <a:pt x="179" y="66"/>
                    </a:cubicBezTo>
                    <a:cubicBezTo>
                      <a:pt x="179" y="66"/>
                      <a:pt x="179" y="66"/>
                      <a:pt x="179" y="66"/>
                    </a:cubicBezTo>
                    <a:close/>
                    <a:moveTo>
                      <a:pt x="179" y="67"/>
                    </a:moveTo>
                    <a:cubicBezTo>
                      <a:pt x="179" y="67"/>
                      <a:pt x="179" y="67"/>
                      <a:pt x="179" y="67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79" y="67"/>
                      <a:pt x="179" y="67"/>
                      <a:pt x="179" y="66"/>
                    </a:cubicBezTo>
                    <a:cubicBezTo>
                      <a:pt x="179" y="66"/>
                      <a:pt x="179" y="66"/>
                      <a:pt x="179" y="67"/>
                    </a:cubicBezTo>
                    <a:cubicBezTo>
                      <a:pt x="179" y="67"/>
                      <a:pt x="179" y="67"/>
                      <a:pt x="179" y="67"/>
                    </a:cubicBezTo>
                    <a:close/>
                    <a:moveTo>
                      <a:pt x="175" y="71"/>
                    </a:move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1"/>
                    </a:cubicBezTo>
                    <a:close/>
                    <a:moveTo>
                      <a:pt x="154" y="61"/>
                    </a:moveTo>
                    <a:cubicBezTo>
                      <a:pt x="154" y="61"/>
                      <a:pt x="154" y="61"/>
                      <a:pt x="154" y="61"/>
                    </a:cubicBezTo>
                    <a:cubicBezTo>
                      <a:pt x="154" y="61"/>
                      <a:pt x="154" y="61"/>
                      <a:pt x="154" y="61"/>
                    </a:cubicBezTo>
                    <a:close/>
                    <a:moveTo>
                      <a:pt x="154" y="61"/>
                    </a:moveTo>
                    <a:cubicBezTo>
                      <a:pt x="154" y="61"/>
                      <a:pt x="154" y="61"/>
                      <a:pt x="154" y="62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4" y="62"/>
                      <a:pt x="154" y="62"/>
                      <a:pt x="154" y="61"/>
                    </a:cubicBezTo>
                    <a:cubicBezTo>
                      <a:pt x="154" y="61"/>
                      <a:pt x="154" y="61"/>
                      <a:pt x="154" y="61"/>
                    </a:cubicBezTo>
                    <a:close/>
                    <a:moveTo>
                      <a:pt x="206" y="79"/>
                    </a:move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lose/>
                    <a:moveTo>
                      <a:pt x="197" y="79"/>
                    </a:move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lose/>
                    <a:moveTo>
                      <a:pt x="174" y="55"/>
                    </a:move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lose/>
                    <a:moveTo>
                      <a:pt x="196" y="78"/>
                    </a:moveTo>
                    <a:cubicBezTo>
                      <a:pt x="196" y="79"/>
                      <a:pt x="196" y="79"/>
                      <a:pt x="197" y="79"/>
                    </a:cubicBezTo>
                    <a:cubicBezTo>
                      <a:pt x="197" y="79"/>
                      <a:pt x="197" y="78"/>
                      <a:pt x="197" y="78"/>
                    </a:cubicBezTo>
                    <a:cubicBezTo>
                      <a:pt x="196" y="78"/>
                      <a:pt x="196" y="78"/>
                      <a:pt x="196" y="78"/>
                    </a:cubicBezTo>
                    <a:close/>
                    <a:moveTo>
                      <a:pt x="166" y="71"/>
                    </a:move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lose/>
                    <a:moveTo>
                      <a:pt x="193" y="75"/>
                    </a:move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lose/>
                    <a:moveTo>
                      <a:pt x="193" y="74"/>
                    </a:move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4" y="75"/>
                      <a:pt x="193" y="75"/>
                    </a:cubicBezTo>
                    <a:cubicBezTo>
                      <a:pt x="193" y="74"/>
                      <a:pt x="193" y="74"/>
                      <a:pt x="193" y="74"/>
                    </a:cubicBezTo>
                    <a:close/>
                    <a:moveTo>
                      <a:pt x="118" y="76"/>
                    </a:move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7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lose/>
                    <a:moveTo>
                      <a:pt x="195" y="77"/>
                    </a:move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5" y="77"/>
                      <a:pt x="195" y="77"/>
                      <a:pt x="195" y="77"/>
                    </a:cubicBezTo>
                    <a:close/>
                    <a:moveTo>
                      <a:pt x="196" y="77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lose/>
                    <a:moveTo>
                      <a:pt x="207" y="83"/>
                    </a:move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lose/>
                    <a:moveTo>
                      <a:pt x="98" y="17"/>
                    </a:moveTo>
                    <a:cubicBezTo>
                      <a:pt x="98" y="17"/>
                      <a:pt x="98" y="18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  <a:moveTo>
                      <a:pt x="46" y="55"/>
                    </a:move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5"/>
                      <a:pt x="46" y="55"/>
                    </a:cubicBezTo>
                    <a:close/>
                    <a:moveTo>
                      <a:pt x="45" y="56"/>
                    </a:moveTo>
                    <a:cubicBezTo>
                      <a:pt x="45" y="56"/>
                      <a:pt x="45" y="56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lose/>
                    <a:moveTo>
                      <a:pt x="41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lose/>
                    <a:moveTo>
                      <a:pt x="42" y="60"/>
                    </a:moveTo>
                    <a:cubicBezTo>
                      <a:pt x="42" y="60"/>
                      <a:pt x="42" y="60"/>
                      <a:pt x="42" y="61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lose/>
                    <a:moveTo>
                      <a:pt x="47" y="60"/>
                    </a:moveTo>
                    <a:cubicBezTo>
                      <a:pt x="47" y="60"/>
                      <a:pt x="47" y="60"/>
                      <a:pt x="47" y="60"/>
                    </a:cubicBezTo>
                    <a:cubicBezTo>
                      <a:pt x="47" y="60"/>
                      <a:pt x="47" y="60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0"/>
                      <a:pt x="47" y="60"/>
                      <a:pt x="47" y="60"/>
                    </a:cubicBezTo>
                    <a:cubicBezTo>
                      <a:pt x="47" y="60"/>
                      <a:pt x="47" y="60"/>
                      <a:pt x="47" y="60"/>
                    </a:cubicBezTo>
                    <a:close/>
                    <a:moveTo>
                      <a:pt x="160" y="63"/>
                    </a:move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2"/>
                      <a:pt x="160" y="62"/>
                      <a:pt x="160" y="62"/>
                    </a:cubicBezTo>
                    <a:cubicBezTo>
                      <a:pt x="160" y="62"/>
                      <a:pt x="160" y="62"/>
                      <a:pt x="160" y="62"/>
                    </a:cubicBezTo>
                    <a:cubicBezTo>
                      <a:pt x="160" y="62"/>
                      <a:pt x="160" y="62"/>
                      <a:pt x="160" y="63"/>
                    </a:cubicBezTo>
                    <a:close/>
                    <a:moveTo>
                      <a:pt x="155" y="65"/>
                    </a:moveTo>
                    <a:cubicBezTo>
                      <a:pt x="155" y="65"/>
                      <a:pt x="156" y="65"/>
                      <a:pt x="156" y="65"/>
                    </a:cubicBezTo>
                    <a:cubicBezTo>
                      <a:pt x="156" y="65"/>
                      <a:pt x="156" y="65"/>
                      <a:pt x="156" y="64"/>
                    </a:cubicBezTo>
                    <a:cubicBezTo>
                      <a:pt x="156" y="64"/>
                      <a:pt x="155" y="64"/>
                      <a:pt x="155" y="64"/>
                    </a:cubicBezTo>
                    <a:cubicBezTo>
                      <a:pt x="155" y="64"/>
                      <a:pt x="155" y="65"/>
                      <a:pt x="155" y="65"/>
                    </a:cubicBezTo>
                    <a:close/>
                    <a:moveTo>
                      <a:pt x="175" y="65"/>
                    </a:move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lose/>
                    <a:moveTo>
                      <a:pt x="158" y="68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8"/>
                      <a:pt x="158" y="68"/>
                      <a:pt x="158" y="68"/>
                    </a:cubicBezTo>
                    <a:close/>
                    <a:moveTo>
                      <a:pt x="179" y="76"/>
                    </a:move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6"/>
                    </a:cubicBezTo>
                    <a:close/>
                    <a:moveTo>
                      <a:pt x="196" y="72"/>
                    </a:move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lose/>
                    <a:moveTo>
                      <a:pt x="197" y="73"/>
                    </a:moveTo>
                    <a:cubicBezTo>
                      <a:pt x="197" y="73"/>
                      <a:pt x="197" y="73"/>
                      <a:pt x="197" y="72"/>
                    </a:cubicBezTo>
                    <a:cubicBezTo>
                      <a:pt x="197" y="72"/>
                      <a:pt x="197" y="72"/>
                      <a:pt x="197" y="72"/>
                    </a:cubicBezTo>
                    <a:cubicBezTo>
                      <a:pt x="197" y="72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lose/>
                    <a:moveTo>
                      <a:pt x="172" y="64"/>
                    </a:move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lose/>
                    <a:moveTo>
                      <a:pt x="193" y="74"/>
                    </a:moveTo>
                    <a:cubicBezTo>
                      <a:pt x="193" y="74"/>
                      <a:pt x="193" y="74"/>
                      <a:pt x="193" y="74"/>
                    </a:cubicBezTo>
                    <a:cubicBezTo>
                      <a:pt x="193" y="74"/>
                      <a:pt x="193" y="74"/>
                      <a:pt x="193" y="74"/>
                    </a:cubicBezTo>
                    <a:cubicBezTo>
                      <a:pt x="193" y="74"/>
                      <a:pt x="193" y="74"/>
                      <a:pt x="193" y="74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184" y="71"/>
                    </a:move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5" y="71"/>
                      <a:pt x="185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lose/>
                    <a:moveTo>
                      <a:pt x="126" y="60"/>
                    </a:moveTo>
                    <a:cubicBezTo>
                      <a:pt x="126" y="60"/>
                      <a:pt x="126" y="60"/>
                      <a:pt x="126" y="60"/>
                    </a:cubicBezTo>
                    <a:cubicBezTo>
                      <a:pt x="126" y="60"/>
                      <a:pt x="126" y="60"/>
                      <a:pt x="126" y="60"/>
                    </a:cubicBezTo>
                    <a:cubicBezTo>
                      <a:pt x="126" y="60"/>
                      <a:pt x="126" y="60"/>
                      <a:pt x="126" y="60"/>
                    </a:cubicBezTo>
                    <a:close/>
                    <a:moveTo>
                      <a:pt x="195" y="71"/>
                    </a:move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5" y="71"/>
                    </a:cubicBezTo>
                    <a:close/>
                    <a:moveTo>
                      <a:pt x="174" y="55"/>
                    </a:move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lose/>
                    <a:moveTo>
                      <a:pt x="164" y="67"/>
                    </a:moveTo>
                    <a:cubicBezTo>
                      <a:pt x="164" y="67"/>
                      <a:pt x="164" y="67"/>
                      <a:pt x="164" y="67"/>
                    </a:cubicBezTo>
                    <a:cubicBezTo>
                      <a:pt x="164" y="67"/>
                      <a:pt x="164" y="68"/>
                      <a:pt x="164" y="68"/>
                    </a:cubicBezTo>
                    <a:cubicBezTo>
                      <a:pt x="164" y="68"/>
                      <a:pt x="164" y="67"/>
                      <a:pt x="164" y="67"/>
                    </a:cubicBezTo>
                    <a:close/>
                    <a:moveTo>
                      <a:pt x="164" y="68"/>
                    </a:moveTo>
                    <a:cubicBezTo>
                      <a:pt x="164" y="68"/>
                      <a:pt x="164" y="68"/>
                      <a:pt x="164" y="68"/>
                    </a:cubicBezTo>
                    <a:cubicBezTo>
                      <a:pt x="164" y="68"/>
                      <a:pt x="164" y="68"/>
                      <a:pt x="164" y="68"/>
                    </a:cubicBezTo>
                    <a:cubicBezTo>
                      <a:pt x="164" y="68"/>
                      <a:pt x="164" y="68"/>
                      <a:pt x="164" y="68"/>
                    </a:cubicBezTo>
                    <a:close/>
                    <a:moveTo>
                      <a:pt x="166" y="68"/>
                    </a:move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lose/>
                    <a:moveTo>
                      <a:pt x="163" y="68"/>
                    </a:move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lose/>
                    <a:moveTo>
                      <a:pt x="180" y="76"/>
                    </a:move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lose/>
                    <a:moveTo>
                      <a:pt x="12" y="44"/>
                    </a:move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lose/>
                    <a:moveTo>
                      <a:pt x="44" y="40"/>
                    </a:move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lose/>
                    <a:moveTo>
                      <a:pt x="206" y="81"/>
                    </a:moveTo>
                    <a:cubicBezTo>
                      <a:pt x="206" y="82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lose/>
                    <a:moveTo>
                      <a:pt x="200" y="85"/>
                    </a:moveTo>
                    <a:cubicBezTo>
                      <a:pt x="200" y="85"/>
                      <a:pt x="200" y="85"/>
                      <a:pt x="200" y="85"/>
                    </a:cubicBezTo>
                    <a:cubicBezTo>
                      <a:pt x="200" y="85"/>
                      <a:pt x="200" y="85"/>
                      <a:pt x="200" y="85"/>
                    </a:cubicBezTo>
                    <a:close/>
                    <a:moveTo>
                      <a:pt x="205" y="88"/>
                    </a:move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lose/>
                    <a:moveTo>
                      <a:pt x="45" y="61"/>
                    </a:move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lose/>
                    <a:moveTo>
                      <a:pt x="179" y="76"/>
                    </a:move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6"/>
                      <a:pt x="179" y="7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1" y="24"/>
                    </a:moveTo>
                    <a:cubicBezTo>
                      <a:pt x="42" y="24"/>
                      <a:pt x="42" y="24"/>
                      <a:pt x="42" y="24"/>
                    </a:cubicBezTo>
                    <a:cubicBezTo>
                      <a:pt x="41" y="24"/>
                      <a:pt x="41" y="24"/>
                      <a:pt x="41" y="24"/>
                    </a:cubicBezTo>
                    <a:close/>
                    <a:moveTo>
                      <a:pt x="41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1" y="29"/>
                      <a:pt x="41" y="29"/>
                      <a:pt x="41" y="29"/>
                    </a:cubicBezTo>
                    <a:close/>
                    <a:moveTo>
                      <a:pt x="43" y="24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lose/>
                    <a:moveTo>
                      <a:pt x="45" y="18"/>
                    </a:moveTo>
                    <a:cubicBezTo>
                      <a:pt x="45" y="18"/>
                      <a:pt x="46" y="18"/>
                      <a:pt x="46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8"/>
                      <a:pt x="45" y="19"/>
                      <a:pt x="45" y="19"/>
                    </a:cubicBezTo>
                    <a:cubicBezTo>
                      <a:pt x="45" y="19"/>
                      <a:pt x="45" y="19"/>
                      <a:pt x="45" y="18"/>
                    </a:cubicBezTo>
                    <a:close/>
                    <a:moveTo>
                      <a:pt x="44" y="23"/>
                    </a:move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3"/>
                      <a:pt x="44" y="23"/>
                      <a:pt x="44" y="23"/>
                    </a:cubicBezTo>
                    <a:close/>
                    <a:moveTo>
                      <a:pt x="45" y="23"/>
                    </a:moveTo>
                    <a:cubicBezTo>
                      <a:pt x="45" y="23"/>
                      <a:pt x="45" y="23"/>
                      <a:pt x="44" y="23"/>
                    </a:cubicBezTo>
                    <a:cubicBezTo>
                      <a:pt x="44" y="23"/>
                      <a:pt x="44" y="23"/>
                      <a:pt x="45" y="23"/>
                    </a:cubicBezTo>
                    <a:close/>
                    <a:moveTo>
                      <a:pt x="48" y="26"/>
                    </a:move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lose/>
                    <a:moveTo>
                      <a:pt x="44" y="23"/>
                    </a:move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lose/>
                    <a:moveTo>
                      <a:pt x="41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lose/>
                    <a:moveTo>
                      <a:pt x="42" y="12"/>
                    </a:moveTo>
                    <a:cubicBezTo>
                      <a:pt x="42" y="12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4"/>
                      <a:pt x="43" y="14"/>
                      <a:pt x="43" y="14"/>
                    </a:cubicBezTo>
                    <a:cubicBezTo>
                      <a:pt x="43" y="14"/>
                      <a:pt x="44" y="14"/>
                      <a:pt x="44" y="14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6" y="14"/>
                      <a:pt x="46" y="14"/>
                    </a:cubicBezTo>
                    <a:cubicBezTo>
                      <a:pt x="46" y="14"/>
                      <a:pt x="47" y="13"/>
                      <a:pt x="47" y="13"/>
                    </a:cubicBezTo>
                    <a:cubicBezTo>
                      <a:pt x="46" y="13"/>
                      <a:pt x="46" y="13"/>
                      <a:pt x="45" y="13"/>
                    </a:cubicBezTo>
                    <a:cubicBezTo>
                      <a:pt x="44" y="13"/>
                      <a:pt x="44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2"/>
                      <a:pt x="46" y="12"/>
                      <a:pt x="46" y="12"/>
                    </a:cubicBezTo>
                    <a:cubicBezTo>
                      <a:pt x="47" y="12"/>
                      <a:pt x="46" y="12"/>
                      <a:pt x="47" y="12"/>
                    </a:cubicBezTo>
                    <a:cubicBezTo>
                      <a:pt x="47" y="13"/>
                      <a:pt x="47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7" y="12"/>
                      <a:pt x="48" y="1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1"/>
                      <a:pt x="49" y="11"/>
                      <a:pt x="49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1" y="10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2" y="8"/>
                      <a:pt x="53" y="8"/>
                      <a:pt x="53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7"/>
                      <a:pt x="54" y="7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1" y="6"/>
                      <a:pt x="50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6"/>
                      <a:pt x="49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5" y="7"/>
                      <a:pt x="45" y="7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4" y="8"/>
                      <a:pt x="44" y="7"/>
                      <a:pt x="44" y="7"/>
                    </a:cubicBezTo>
                    <a:cubicBezTo>
                      <a:pt x="44" y="7"/>
                      <a:pt x="44" y="7"/>
                      <a:pt x="43" y="7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8"/>
                      <a:pt x="42" y="9"/>
                      <a:pt x="42" y="9"/>
                    </a:cubicBezTo>
                    <a:cubicBezTo>
                      <a:pt x="42" y="9"/>
                      <a:pt x="42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1"/>
                      <a:pt x="43" y="10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0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2"/>
                      <a:pt x="44" y="12"/>
                    </a:cubicBezTo>
                    <a:cubicBezTo>
                      <a:pt x="44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2" y="12"/>
                    </a:cubicBezTo>
                    <a:cubicBezTo>
                      <a:pt x="42" y="11"/>
                      <a:pt x="42" y="11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2" y="12"/>
                      <a:pt x="42" y="12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1" y="13"/>
                      <a:pt x="41" y="13"/>
                    </a:cubicBezTo>
                    <a:close/>
                    <a:moveTo>
                      <a:pt x="44" y="11"/>
                    </a:moveTo>
                    <a:cubicBezTo>
                      <a:pt x="44" y="11"/>
                      <a:pt x="44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lose/>
                    <a:moveTo>
                      <a:pt x="41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2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1" y="11"/>
                    </a:cubicBezTo>
                    <a:close/>
                    <a:moveTo>
                      <a:pt x="82" y="65"/>
                    </a:move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87" y="30"/>
                    </a:move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lose/>
                    <a:moveTo>
                      <a:pt x="32" y="11"/>
                    </a:move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0"/>
                      <a:pt x="34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1"/>
                      <a:pt x="36" y="11"/>
                      <a:pt x="37" y="11"/>
                    </a:cubicBezTo>
                    <a:cubicBezTo>
                      <a:pt x="37" y="11"/>
                      <a:pt x="36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6" y="13"/>
                    </a:cubicBezTo>
                    <a:cubicBezTo>
                      <a:pt x="36" y="13"/>
                      <a:pt x="35" y="13"/>
                      <a:pt x="35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lose/>
                    <a:moveTo>
                      <a:pt x="33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lose/>
                    <a:moveTo>
                      <a:pt x="37" y="13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2"/>
                      <a:pt x="38" y="12"/>
                    </a:cubicBezTo>
                    <a:cubicBezTo>
                      <a:pt x="37" y="12"/>
                      <a:pt x="37" y="13"/>
                      <a:pt x="37" y="13"/>
                    </a:cubicBezTo>
                    <a:close/>
                    <a:moveTo>
                      <a:pt x="38" y="13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lose/>
                    <a:moveTo>
                      <a:pt x="38" y="12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9" y="13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40" y="13"/>
                      <a:pt x="40" y="13"/>
                    </a:cubicBezTo>
                    <a:cubicBezTo>
                      <a:pt x="40" y="13"/>
                      <a:pt x="40" y="12"/>
                      <a:pt x="40" y="12"/>
                    </a:cubicBezTo>
                    <a:cubicBezTo>
                      <a:pt x="41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39" y="11"/>
                      <a:pt x="39" y="12"/>
                    </a:cubicBezTo>
                    <a:cubicBezTo>
                      <a:pt x="39" y="12"/>
                      <a:pt x="40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8" y="11"/>
                      <a:pt x="38" y="11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lose/>
                    <a:moveTo>
                      <a:pt x="70" y="18"/>
                    </a:moveTo>
                    <a:cubicBezTo>
                      <a:pt x="70" y="18"/>
                      <a:pt x="70" y="18"/>
                      <a:pt x="70" y="18"/>
                    </a:cubicBezTo>
                    <a:cubicBezTo>
                      <a:pt x="69" y="18"/>
                      <a:pt x="69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7"/>
                    </a:cubicBezTo>
                    <a:cubicBezTo>
                      <a:pt x="68" y="17"/>
                      <a:pt x="68" y="17"/>
                      <a:pt x="69" y="17"/>
                    </a:cubicBezTo>
                    <a:cubicBezTo>
                      <a:pt x="69" y="17"/>
                      <a:pt x="69" y="17"/>
                      <a:pt x="69" y="18"/>
                    </a:cubicBezTo>
                    <a:cubicBezTo>
                      <a:pt x="69" y="18"/>
                      <a:pt x="70" y="18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69" y="16"/>
                      <a:pt x="69" y="16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1" y="15"/>
                      <a:pt x="71" y="15"/>
                      <a:pt x="71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1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69" y="13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2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0" y="12"/>
                      <a:pt x="70" y="12"/>
                    </a:cubicBezTo>
                    <a:cubicBezTo>
                      <a:pt x="70" y="11"/>
                      <a:pt x="70" y="12"/>
                      <a:pt x="70" y="11"/>
                    </a:cubicBezTo>
                    <a:cubicBezTo>
                      <a:pt x="70" y="11"/>
                      <a:pt x="70" y="11"/>
                      <a:pt x="69" y="11"/>
                    </a:cubicBezTo>
                    <a:cubicBezTo>
                      <a:pt x="69" y="11"/>
                      <a:pt x="70" y="11"/>
                      <a:pt x="70" y="10"/>
                    </a:cubicBezTo>
                    <a:cubicBezTo>
                      <a:pt x="70" y="10"/>
                      <a:pt x="70" y="10"/>
                      <a:pt x="70" y="11"/>
                    </a:cubicBezTo>
                    <a:cubicBezTo>
                      <a:pt x="70" y="11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9"/>
                    </a:cubicBezTo>
                    <a:cubicBezTo>
                      <a:pt x="71" y="10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9"/>
                      <a:pt x="72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2" y="8"/>
                      <a:pt x="7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1" y="7"/>
                      <a:pt x="71" y="7"/>
                      <a:pt x="71" y="8"/>
                    </a:cubicBezTo>
                    <a:cubicBezTo>
                      <a:pt x="71" y="8"/>
                      <a:pt x="71" y="8"/>
                      <a:pt x="70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8"/>
                      <a:pt x="70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8" y="7"/>
                    </a:cubicBezTo>
                    <a:cubicBezTo>
                      <a:pt x="68" y="7"/>
                      <a:pt x="68" y="7"/>
                      <a:pt x="68" y="6"/>
                    </a:cubicBezTo>
                    <a:cubicBezTo>
                      <a:pt x="68" y="6"/>
                      <a:pt x="68" y="6"/>
                      <a:pt x="67" y="6"/>
                    </a:cubicBezTo>
                    <a:cubicBezTo>
                      <a:pt x="66" y="6"/>
                      <a:pt x="65" y="6"/>
                      <a:pt x="65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6"/>
                      <a:pt x="61" y="7"/>
                      <a:pt x="60" y="7"/>
                    </a:cubicBezTo>
                    <a:cubicBezTo>
                      <a:pt x="60" y="7"/>
                      <a:pt x="61" y="7"/>
                      <a:pt x="61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9" y="8"/>
                    </a:cubicBezTo>
                    <a:cubicBezTo>
                      <a:pt x="59" y="8"/>
                      <a:pt x="58" y="7"/>
                      <a:pt x="58" y="7"/>
                    </a:cubicBezTo>
                    <a:cubicBezTo>
                      <a:pt x="58" y="7"/>
                      <a:pt x="58" y="8"/>
                      <a:pt x="58" y="8"/>
                    </a:cubicBezTo>
                    <a:cubicBezTo>
                      <a:pt x="58" y="8"/>
                      <a:pt x="58" y="7"/>
                      <a:pt x="58" y="7"/>
                    </a:cubicBezTo>
                    <a:cubicBezTo>
                      <a:pt x="57" y="7"/>
                      <a:pt x="56" y="7"/>
                      <a:pt x="55" y="8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0"/>
                      <a:pt x="51" y="10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50" y="12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12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3"/>
                      <a:pt x="52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3"/>
                      <a:pt x="55" y="13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15"/>
                      <a:pt x="56" y="15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7"/>
                      <a:pt x="55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8"/>
                      <a:pt x="56" y="17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6" y="18"/>
                      <a:pt x="56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5" y="18"/>
                      <a:pt x="55" y="18"/>
                      <a:pt x="56" y="18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19"/>
                      <a:pt x="57" y="18"/>
                      <a:pt x="57" y="18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7" y="19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5" y="20"/>
                    </a:cubicBezTo>
                    <a:cubicBezTo>
                      <a:pt x="55" y="20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6" y="21"/>
                      <a:pt x="56" y="21"/>
                    </a:cubicBezTo>
                    <a:cubicBezTo>
                      <a:pt x="55" y="21"/>
                      <a:pt x="56" y="22"/>
                      <a:pt x="56" y="22"/>
                    </a:cubicBezTo>
                    <a:cubicBezTo>
                      <a:pt x="56" y="22"/>
                      <a:pt x="56" y="22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4"/>
                      <a:pt x="57" y="24"/>
                      <a:pt x="57" y="24"/>
                    </a:cubicBezTo>
                    <a:cubicBezTo>
                      <a:pt x="57" y="24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7"/>
                      <a:pt x="59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6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4"/>
                      <a:pt x="62" y="23"/>
                      <a:pt x="61" y="23"/>
                    </a:cubicBezTo>
                    <a:cubicBezTo>
                      <a:pt x="62" y="23"/>
                      <a:pt x="62" y="23"/>
                      <a:pt x="62" y="22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2" y="22"/>
                      <a:pt x="62" y="22"/>
                      <a:pt x="63" y="2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2"/>
                      <a:pt x="63" y="22"/>
                      <a:pt x="64" y="22"/>
                    </a:cubicBezTo>
                    <a:cubicBezTo>
                      <a:pt x="64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0"/>
                      <a:pt x="67" y="19"/>
                      <a:pt x="68" y="19"/>
                    </a:cubicBezTo>
                    <a:cubicBezTo>
                      <a:pt x="68" y="19"/>
                      <a:pt x="68" y="19"/>
                      <a:pt x="68" y="19"/>
                    </a:cubicBezTo>
                    <a:cubicBezTo>
                      <a:pt x="69" y="19"/>
                      <a:pt x="69" y="19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8"/>
                    </a:cubicBezTo>
                    <a:close/>
                    <a:moveTo>
                      <a:pt x="37" y="18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7" y="18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6" y="18"/>
                      <a:pt x="36" y="18"/>
                    </a:cubicBezTo>
                    <a:close/>
                    <a:moveTo>
                      <a:pt x="176" y="62"/>
                    </a:move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ubicBezTo>
                      <a:pt x="176" y="62"/>
                      <a:pt x="176" y="62"/>
                      <a:pt x="176" y="62"/>
                    </a:cubicBezTo>
                    <a:close/>
                    <a:moveTo>
                      <a:pt x="88" y="27"/>
                    </a:move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lose/>
                    <a:moveTo>
                      <a:pt x="80" y="48"/>
                    </a:move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lose/>
                    <a:moveTo>
                      <a:pt x="182" y="99"/>
                    </a:moveTo>
                    <a:cubicBezTo>
                      <a:pt x="182" y="99"/>
                      <a:pt x="182" y="99"/>
                      <a:pt x="182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lose/>
                    <a:moveTo>
                      <a:pt x="185" y="106"/>
                    </a:moveTo>
                    <a:cubicBezTo>
                      <a:pt x="185" y="106"/>
                      <a:pt x="185" y="106"/>
                      <a:pt x="185" y="106"/>
                    </a:cubicBezTo>
                    <a:cubicBezTo>
                      <a:pt x="185" y="106"/>
                      <a:pt x="185" y="106"/>
                      <a:pt x="185" y="106"/>
                    </a:cubicBezTo>
                    <a:close/>
                    <a:moveTo>
                      <a:pt x="187" y="103"/>
                    </a:move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4"/>
                      <a:pt x="186" y="103"/>
                      <a:pt x="186" y="104"/>
                    </a:cubicBezTo>
                    <a:cubicBezTo>
                      <a:pt x="186" y="104"/>
                      <a:pt x="186" y="104"/>
                      <a:pt x="186" y="104"/>
                    </a:cubicBezTo>
                    <a:cubicBezTo>
                      <a:pt x="186" y="104"/>
                      <a:pt x="186" y="104"/>
                      <a:pt x="186" y="104"/>
                    </a:cubicBezTo>
                    <a:cubicBezTo>
                      <a:pt x="186" y="104"/>
                      <a:pt x="186" y="104"/>
                      <a:pt x="186" y="104"/>
                    </a:cubicBezTo>
                    <a:cubicBezTo>
                      <a:pt x="186" y="104"/>
                      <a:pt x="185" y="104"/>
                      <a:pt x="185" y="103"/>
                    </a:cubicBez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4"/>
                      <a:pt x="185" y="104"/>
                      <a:pt x="185" y="104"/>
                    </a:cubicBezTo>
                    <a:cubicBezTo>
                      <a:pt x="184" y="104"/>
                      <a:pt x="185" y="104"/>
                      <a:pt x="184" y="104"/>
                    </a:cubicBezTo>
                    <a:cubicBezTo>
                      <a:pt x="184" y="104"/>
                      <a:pt x="184" y="104"/>
                      <a:pt x="184" y="104"/>
                    </a:cubicBezTo>
                    <a:cubicBezTo>
                      <a:pt x="184" y="104"/>
                      <a:pt x="184" y="104"/>
                      <a:pt x="184" y="104"/>
                    </a:cubicBezTo>
                    <a:cubicBezTo>
                      <a:pt x="185" y="104"/>
                      <a:pt x="185" y="104"/>
                      <a:pt x="185" y="104"/>
                    </a:cubicBezTo>
                    <a:cubicBezTo>
                      <a:pt x="185" y="104"/>
                      <a:pt x="185" y="104"/>
                      <a:pt x="184" y="104"/>
                    </a:cubicBezTo>
                    <a:cubicBezTo>
                      <a:pt x="184" y="105"/>
                      <a:pt x="184" y="105"/>
                      <a:pt x="184" y="105"/>
                    </a:cubicBezTo>
                    <a:cubicBezTo>
                      <a:pt x="184" y="105"/>
                      <a:pt x="184" y="105"/>
                      <a:pt x="184" y="106"/>
                    </a:cubicBezTo>
                    <a:cubicBezTo>
                      <a:pt x="184" y="106"/>
                      <a:pt x="185" y="106"/>
                      <a:pt x="185" y="106"/>
                    </a:cubicBezTo>
                    <a:cubicBezTo>
                      <a:pt x="185" y="106"/>
                      <a:pt x="185" y="106"/>
                      <a:pt x="185" y="106"/>
                    </a:cubicBezTo>
                    <a:cubicBezTo>
                      <a:pt x="186" y="105"/>
                      <a:pt x="186" y="105"/>
                      <a:pt x="186" y="105"/>
                    </a:cubicBezTo>
                    <a:cubicBezTo>
                      <a:pt x="186" y="105"/>
                      <a:pt x="186" y="105"/>
                      <a:pt x="186" y="105"/>
                    </a:cubicBezTo>
                    <a:cubicBezTo>
                      <a:pt x="186" y="105"/>
                      <a:pt x="186" y="105"/>
                      <a:pt x="186" y="105"/>
                    </a:cubicBezTo>
                    <a:cubicBezTo>
                      <a:pt x="186" y="105"/>
                      <a:pt x="186" y="105"/>
                      <a:pt x="187" y="105"/>
                    </a:cubicBezTo>
                    <a:cubicBezTo>
                      <a:pt x="187" y="105"/>
                      <a:pt x="187" y="105"/>
                      <a:pt x="187" y="105"/>
                    </a:cubicBezTo>
                    <a:cubicBezTo>
                      <a:pt x="187" y="104"/>
                      <a:pt x="187" y="104"/>
                      <a:pt x="187" y="104"/>
                    </a:cubicBezTo>
                    <a:cubicBezTo>
                      <a:pt x="187" y="104"/>
                      <a:pt x="187" y="104"/>
                      <a:pt x="187" y="104"/>
                    </a:cubicBezTo>
                    <a:cubicBezTo>
                      <a:pt x="187" y="104"/>
                      <a:pt x="187" y="104"/>
                      <a:pt x="187" y="104"/>
                    </a:cubicBezTo>
                    <a:cubicBezTo>
                      <a:pt x="187" y="103"/>
                      <a:pt x="187" y="103"/>
                      <a:pt x="187" y="103"/>
                    </a:cubicBezTo>
                    <a:close/>
                    <a:moveTo>
                      <a:pt x="186" y="105"/>
                    </a:moveTo>
                    <a:cubicBezTo>
                      <a:pt x="186" y="105"/>
                      <a:pt x="186" y="105"/>
                      <a:pt x="186" y="105"/>
                    </a:cubicBezTo>
                    <a:cubicBezTo>
                      <a:pt x="186" y="105"/>
                      <a:pt x="186" y="105"/>
                      <a:pt x="186" y="105"/>
                    </a:cubicBezTo>
                    <a:close/>
                    <a:moveTo>
                      <a:pt x="187" y="102"/>
                    </a:move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2"/>
                      <a:pt x="188" y="102"/>
                      <a:pt x="187" y="102"/>
                    </a:cubicBezTo>
                    <a:close/>
                    <a:moveTo>
                      <a:pt x="71" y="14"/>
                    </a:moveTo>
                    <a:cubicBezTo>
                      <a:pt x="71" y="14"/>
                      <a:pt x="71" y="14"/>
                      <a:pt x="72" y="14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1" y="14"/>
                      <a:pt x="71" y="13"/>
                    </a:cubicBezTo>
                    <a:cubicBezTo>
                      <a:pt x="71" y="14"/>
                      <a:pt x="71" y="13"/>
                      <a:pt x="71" y="14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39" y="14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5"/>
                      <a:pt x="38" y="15"/>
                    </a:cubicBezTo>
                    <a:cubicBezTo>
                      <a:pt x="38" y="15"/>
                      <a:pt x="37" y="14"/>
                      <a:pt x="37" y="14"/>
                    </a:cubicBezTo>
                    <a:cubicBezTo>
                      <a:pt x="37" y="14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39" y="16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0" y="15"/>
                      <a:pt x="40" y="15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56" y="17"/>
                    </a:move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7"/>
                      <a:pt x="56" y="18"/>
                      <a:pt x="56" y="18"/>
                    </a:cubicBezTo>
                    <a:cubicBezTo>
                      <a:pt x="56" y="18"/>
                      <a:pt x="56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lose/>
                    <a:moveTo>
                      <a:pt x="39" y="10"/>
                    </a:moveTo>
                    <a:cubicBezTo>
                      <a:pt x="40" y="10"/>
                      <a:pt x="40" y="10"/>
                      <a:pt x="40" y="11"/>
                    </a:cubicBezTo>
                    <a:cubicBezTo>
                      <a:pt x="40" y="11"/>
                      <a:pt x="41" y="11"/>
                      <a:pt x="41" y="10"/>
                    </a:cubicBezTo>
                    <a:cubicBezTo>
                      <a:pt x="41" y="10"/>
                      <a:pt x="41" y="10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39" y="9"/>
                      <a:pt x="39" y="9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lose/>
                    <a:moveTo>
                      <a:pt x="39" y="11"/>
                    </a:moveTo>
                    <a:cubicBezTo>
                      <a:pt x="39" y="11"/>
                      <a:pt x="39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40" y="11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39" y="11"/>
                    </a:cubicBezTo>
                    <a:close/>
                    <a:moveTo>
                      <a:pt x="175" y="74"/>
                    </a:move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lose/>
                    <a:moveTo>
                      <a:pt x="11" y="44"/>
                    </a:move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lose/>
                    <a:moveTo>
                      <a:pt x="78" y="61"/>
                    </a:move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8" y="61"/>
                      <a:pt x="78" y="61"/>
                    </a:cubicBezTo>
                    <a:close/>
                    <a:moveTo>
                      <a:pt x="50" y="26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49" y="25"/>
                      <a:pt x="49" y="25"/>
                    </a:cubicBezTo>
                    <a:cubicBezTo>
                      <a:pt x="49" y="25"/>
                      <a:pt x="50" y="25"/>
                      <a:pt x="50" y="26"/>
                    </a:cubicBezTo>
                    <a:close/>
                    <a:moveTo>
                      <a:pt x="44" y="105"/>
                    </a:move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lose/>
                    <a:moveTo>
                      <a:pt x="71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1"/>
                      <a:pt x="71" y="11"/>
                      <a:pt x="71" y="12"/>
                    </a:cubicBezTo>
                    <a:cubicBezTo>
                      <a:pt x="71" y="11"/>
                      <a:pt x="71" y="11"/>
                      <a:pt x="71" y="11"/>
                    </a:cubicBezTo>
                    <a:close/>
                    <a:moveTo>
                      <a:pt x="96" y="68"/>
                    </a:move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8"/>
                      <a:pt x="96" y="68"/>
                    </a:cubicBezTo>
                    <a:close/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lose/>
                    <a:moveTo>
                      <a:pt x="178" y="46"/>
                    </a:moveTo>
                    <a:cubicBezTo>
                      <a:pt x="178" y="46"/>
                      <a:pt x="178" y="46"/>
                      <a:pt x="178" y="46"/>
                    </a:cubicBezTo>
                    <a:cubicBezTo>
                      <a:pt x="177" y="46"/>
                      <a:pt x="178" y="46"/>
                      <a:pt x="178" y="46"/>
                    </a:cubicBezTo>
                    <a:cubicBezTo>
                      <a:pt x="177" y="46"/>
                      <a:pt x="177" y="46"/>
                      <a:pt x="177" y="46"/>
                    </a:cubicBezTo>
                    <a:cubicBezTo>
                      <a:pt x="177" y="46"/>
                      <a:pt x="177" y="46"/>
                      <a:pt x="178" y="46"/>
                    </a:cubicBezTo>
                    <a:cubicBezTo>
                      <a:pt x="178" y="46"/>
                      <a:pt x="178" y="46"/>
                      <a:pt x="178" y="46"/>
                    </a:cubicBezTo>
                    <a:close/>
                    <a:moveTo>
                      <a:pt x="206" y="81"/>
                    </a:moveTo>
                    <a:cubicBezTo>
                      <a:pt x="206" y="81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lose/>
                    <a:moveTo>
                      <a:pt x="199" y="76"/>
                    </a:moveTo>
                    <a:cubicBezTo>
                      <a:pt x="199" y="76"/>
                      <a:pt x="199" y="76"/>
                      <a:pt x="199" y="76"/>
                    </a:cubicBezTo>
                    <a:cubicBezTo>
                      <a:pt x="199" y="76"/>
                      <a:pt x="199" y="76"/>
                      <a:pt x="199" y="76"/>
                    </a:cubicBezTo>
                    <a:close/>
                    <a:moveTo>
                      <a:pt x="37" y="52"/>
                    </a:moveTo>
                    <a:cubicBezTo>
                      <a:pt x="37" y="52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6" y="51"/>
                      <a:pt x="37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lose/>
                    <a:moveTo>
                      <a:pt x="176" y="59"/>
                    </a:move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lose/>
                    <a:moveTo>
                      <a:pt x="130" y="54"/>
                    </a:move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lose/>
                    <a:moveTo>
                      <a:pt x="33" y="64"/>
                    </a:move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lose/>
                    <a:moveTo>
                      <a:pt x="37" y="17"/>
                    </a:moveTo>
                    <a:cubicBezTo>
                      <a:pt x="37" y="17"/>
                      <a:pt x="37" y="17"/>
                      <a:pt x="37" y="16"/>
                    </a:cubicBezTo>
                    <a:cubicBezTo>
                      <a:pt x="37" y="16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lose/>
                    <a:moveTo>
                      <a:pt x="37" y="16"/>
                    </a:move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lose/>
                    <a:moveTo>
                      <a:pt x="175" y="60"/>
                    </a:move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lose/>
                    <a:moveTo>
                      <a:pt x="14" y="29"/>
                    </a:move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29"/>
                    </a:cubicBezTo>
                    <a:close/>
                    <a:moveTo>
                      <a:pt x="171" y="75"/>
                    </a:moveTo>
                    <a:cubicBezTo>
                      <a:pt x="171" y="75"/>
                      <a:pt x="171" y="75"/>
                      <a:pt x="170" y="75"/>
                    </a:cubicBezTo>
                    <a:cubicBezTo>
                      <a:pt x="171" y="76"/>
                      <a:pt x="171" y="76"/>
                      <a:pt x="171" y="75"/>
                    </a:cubicBezTo>
                    <a:close/>
                    <a:moveTo>
                      <a:pt x="47" y="59"/>
                    </a:move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59"/>
                      <a:pt x="47" y="59"/>
                      <a:pt x="47" y="59"/>
                    </a:cubicBezTo>
                    <a:close/>
                    <a:moveTo>
                      <a:pt x="196" y="77"/>
                    </a:moveTo>
                    <a:cubicBezTo>
                      <a:pt x="196" y="77"/>
                      <a:pt x="196" y="77"/>
                      <a:pt x="197" y="77"/>
                    </a:cubicBezTo>
                    <a:cubicBezTo>
                      <a:pt x="197" y="77"/>
                      <a:pt x="197" y="77"/>
                      <a:pt x="197" y="77"/>
                    </a:cubicBezTo>
                    <a:cubicBezTo>
                      <a:pt x="197" y="77"/>
                      <a:pt x="197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lose/>
                    <a:moveTo>
                      <a:pt x="207" y="86"/>
                    </a:move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6"/>
                      <a:pt x="207" y="86"/>
                      <a:pt x="207" y="86"/>
                    </a:cubicBezTo>
                    <a:close/>
                    <a:moveTo>
                      <a:pt x="43" y="105"/>
                    </a:move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lose/>
                    <a:moveTo>
                      <a:pt x="104" y="24"/>
                    </a:move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lose/>
                    <a:moveTo>
                      <a:pt x="102" y="24"/>
                    </a:moveTo>
                    <a:cubicBezTo>
                      <a:pt x="101" y="25"/>
                      <a:pt x="101" y="25"/>
                      <a:pt x="102" y="25"/>
                    </a:cubicBezTo>
                    <a:cubicBezTo>
                      <a:pt x="102" y="25"/>
                      <a:pt x="102" y="25"/>
                      <a:pt x="102" y="24"/>
                    </a:cubicBezTo>
                    <a:close/>
                    <a:moveTo>
                      <a:pt x="103" y="23"/>
                    </a:move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3" y="23"/>
                    </a:cubicBezTo>
                    <a:close/>
                    <a:moveTo>
                      <a:pt x="100" y="27"/>
                    </a:moveTo>
                    <a:cubicBezTo>
                      <a:pt x="100" y="27"/>
                      <a:pt x="100" y="27"/>
                      <a:pt x="100" y="26"/>
                    </a:cubicBezTo>
                    <a:cubicBezTo>
                      <a:pt x="100" y="26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lose/>
                    <a:moveTo>
                      <a:pt x="118" y="57"/>
                    </a:moveTo>
                    <a:cubicBezTo>
                      <a:pt x="117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7"/>
                      <a:pt x="118" y="57"/>
                    </a:cubicBezTo>
                    <a:close/>
                    <a:moveTo>
                      <a:pt x="118" y="58"/>
                    </a:move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lose/>
                    <a:moveTo>
                      <a:pt x="119" y="57"/>
                    </a:moveTo>
                    <a:cubicBezTo>
                      <a:pt x="119" y="57"/>
                      <a:pt x="119" y="57"/>
                      <a:pt x="119" y="57"/>
                    </a:cubicBezTo>
                    <a:cubicBezTo>
                      <a:pt x="119" y="57"/>
                      <a:pt x="119" y="57"/>
                      <a:pt x="119" y="57"/>
                    </a:cubicBezTo>
                    <a:cubicBezTo>
                      <a:pt x="119" y="57"/>
                      <a:pt x="119" y="57"/>
                      <a:pt x="119" y="57"/>
                    </a:cubicBezTo>
                    <a:cubicBezTo>
                      <a:pt x="119" y="57"/>
                      <a:pt x="119" y="57"/>
                      <a:pt x="119" y="57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lose/>
                    <a:moveTo>
                      <a:pt x="96" y="37"/>
                    </a:moveTo>
                    <a:cubicBezTo>
                      <a:pt x="96" y="37"/>
                      <a:pt x="97" y="36"/>
                      <a:pt x="96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6" y="36"/>
                      <a:pt x="96" y="36"/>
                      <a:pt x="96" y="37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6" y="37"/>
                      <a:pt x="96" y="37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7" y="39"/>
                      <a:pt x="97" y="38"/>
                    </a:cubicBezTo>
                    <a:cubicBezTo>
                      <a:pt x="97" y="38"/>
                      <a:pt x="97" y="38"/>
                      <a:pt x="96" y="37"/>
                    </a:cubicBezTo>
                    <a:cubicBezTo>
                      <a:pt x="96" y="37"/>
                      <a:pt x="96" y="37"/>
                      <a:pt x="96" y="37"/>
                    </a:cubicBezTo>
                    <a:close/>
                    <a:moveTo>
                      <a:pt x="106" y="42"/>
                    </a:move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8" y="42"/>
                    </a:cubicBezTo>
                    <a:cubicBezTo>
                      <a:pt x="107" y="42"/>
                      <a:pt x="106" y="42"/>
                      <a:pt x="106" y="42"/>
                    </a:cubicBezTo>
                    <a:cubicBezTo>
                      <a:pt x="106" y="42"/>
                      <a:pt x="106" y="42"/>
                      <a:pt x="106" y="42"/>
                    </a:cubicBezTo>
                    <a:close/>
                    <a:moveTo>
                      <a:pt x="112" y="43"/>
                    </a:moveTo>
                    <a:cubicBezTo>
                      <a:pt x="112" y="42"/>
                      <a:pt x="113" y="42"/>
                      <a:pt x="113" y="42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112" y="43"/>
                      <a:pt x="112" y="43"/>
                      <a:pt x="112" y="43"/>
                    </a:cubicBezTo>
                    <a:close/>
                    <a:moveTo>
                      <a:pt x="92" y="39"/>
                    </a:move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9"/>
                      <a:pt x="93" y="39"/>
                      <a:pt x="92" y="39"/>
                    </a:cubicBezTo>
                    <a:cubicBezTo>
                      <a:pt x="92" y="38"/>
                      <a:pt x="92" y="38"/>
                      <a:pt x="92" y="39"/>
                    </a:cubicBezTo>
                    <a:close/>
                    <a:moveTo>
                      <a:pt x="107" y="41"/>
                    </a:move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7" y="41"/>
                      <a:pt x="107" y="41"/>
                    </a:cubicBezTo>
                    <a:close/>
                    <a:moveTo>
                      <a:pt x="93" y="38"/>
                    </a:move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8"/>
                      <a:pt x="93" y="38"/>
                      <a:pt x="93" y="38"/>
                    </a:cubicBezTo>
                    <a:close/>
                    <a:moveTo>
                      <a:pt x="107" y="38"/>
                    </a:move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lose/>
                    <a:moveTo>
                      <a:pt x="107" y="38"/>
                    </a:move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lose/>
                    <a:moveTo>
                      <a:pt x="107" y="40"/>
                    </a:move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lose/>
                    <a:moveTo>
                      <a:pt x="108" y="42"/>
                    </a:move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lose/>
                    <a:moveTo>
                      <a:pt x="91" y="39"/>
                    </a:move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lose/>
                    <a:moveTo>
                      <a:pt x="106" y="39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6" y="39"/>
                      <a:pt x="106" y="39"/>
                      <a:pt x="106" y="39"/>
                    </a:cubicBezTo>
                    <a:cubicBezTo>
                      <a:pt x="106" y="39"/>
                      <a:pt x="106" y="39"/>
                      <a:pt x="106" y="39"/>
                    </a:cubicBezTo>
                    <a:cubicBezTo>
                      <a:pt x="106" y="39"/>
                      <a:pt x="106" y="39"/>
                      <a:pt x="106" y="39"/>
                    </a:cubicBezTo>
                    <a:close/>
                    <a:moveTo>
                      <a:pt x="106" y="40"/>
                    </a:move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lose/>
                    <a:moveTo>
                      <a:pt x="100" y="42"/>
                    </a:moveTo>
                    <a:cubicBezTo>
                      <a:pt x="100" y="42"/>
                      <a:pt x="100" y="42"/>
                      <a:pt x="100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0" y="42"/>
                      <a:pt x="100" y="41"/>
                      <a:pt x="100" y="41"/>
                    </a:cubicBezTo>
                    <a:cubicBezTo>
                      <a:pt x="100" y="42"/>
                      <a:pt x="100" y="42"/>
                      <a:pt x="100" y="42"/>
                    </a:cubicBezTo>
                    <a:close/>
                    <a:moveTo>
                      <a:pt x="106" y="41"/>
                    </a:moveTo>
                    <a:cubicBezTo>
                      <a:pt x="106" y="41"/>
                      <a:pt x="106" y="41"/>
                      <a:pt x="106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6" y="41"/>
                      <a:pt x="106" y="41"/>
                      <a:pt x="106" y="41"/>
                    </a:cubicBezTo>
                    <a:close/>
                    <a:moveTo>
                      <a:pt x="113" y="42"/>
                    </a:move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2"/>
                      <a:pt x="113" y="42"/>
                      <a:pt x="113" y="42"/>
                    </a:cubicBezTo>
                    <a:close/>
                    <a:moveTo>
                      <a:pt x="113" y="42"/>
                    </a:move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2"/>
                      <a:pt x="113" y="42"/>
                      <a:pt x="113" y="42"/>
                    </a:cubicBezTo>
                    <a:close/>
                    <a:moveTo>
                      <a:pt x="56" y="23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lose/>
                    <a:moveTo>
                      <a:pt x="117" y="14"/>
                    </a:move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lose/>
                    <a:moveTo>
                      <a:pt x="171" y="28"/>
                    </a:moveTo>
                    <a:cubicBezTo>
                      <a:pt x="171" y="28"/>
                      <a:pt x="171" y="28"/>
                      <a:pt x="171" y="28"/>
                    </a:cubicBezTo>
                    <a:cubicBezTo>
                      <a:pt x="171" y="28"/>
                      <a:pt x="171" y="28"/>
                      <a:pt x="171" y="28"/>
                    </a:cubicBezTo>
                    <a:cubicBezTo>
                      <a:pt x="171" y="28"/>
                      <a:pt x="171" y="28"/>
                      <a:pt x="171" y="28"/>
                    </a:cubicBezTo>
                    <a:cubicBezTo>
                      <a:pt x="171" y="27"/>
                      <a:pt x="171" y="27"/>
                      <a:pt x="171" y="28"/>
                    </a:cubicBezTo>
                    <a:close/>
                    <a:moveTo>
                      <a:pt x="172" y="28"/>
                    </a:moveTo>
                    <a:cubicBezTo>
                      <a:pt x="172" y="28"/>
                      <a:pt x="172" y="28"/>
                      <a:pt x="171" y="27"/>
                    </a:cubicBezTo>
                    <a:cubicBezTo>
                      <a:pt x="171" y="28"/>
                      <a:pt x="171" y="28"/>
                      <a:pt x="172" y="28"/>
                    </a:cubicBezTo>
                    <a:close/>
                    <a:moveTo>
                      <a:pt x="196" y="15"/>
                    </a:moveTo>
                    <a:cubicBezTo>
                      <a:pt x="196" y="15"/>
                      <a:pt x="196" y="15"/>
                      <a:pt x="196" y="15"/>
                    </a:cubicBezTo>
                    <a:cubicBezTo>
                      <a:pt x="196" y="15"/>
                      <a:pt x="197" y="15"/>
                      <a:pt x="197" y="15"/>
                    </a:cubicBezTo>
                    <a:cubicBezTo>
                      <a:pt x="197" y="16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4"/>
                      <a:pt x="197" y="14"/>
                      <a:pt x="196" y="14"/>
                    </a:cubicBezTo>
                    <a:cubicBezTo>
                      <a:pt x="196" y="14"/>
                      <a:pt x="196" y="15"/>
                      <a:pt x="196" y="15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6" y="15"/>
                      <a:pt x="196" y="15"/>
                      <a:pt x="195" y="15"/>
                    </a:cubicBezTo>
                    <a:cubicBezTo>
                      <a:pt x="195" y="15"/>
                      <a:pt x="195" y="15"/>
                      <a:pt x="195" y="15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6" y="15"/>
                      <a:pt x="196" y="15"/>
                      <a:pt x="196" y="15"/>
                    </a:cubicBezTo>
                    <a:close/>
                    <a:moveTo>
                      <a:pt x="161" y="6"/>
                    </a:moveTo>
                    <a:cubicBezTo>
                      <a:pt x="162" y="6"/>
                      <a:pt x="162" y="7"/>
                      <a:pt x="162" y="7"/>
                    </a:cubicBezTo>
                    <a:cubicBezTo>
                      <a:pt x="162" y="6"/>
                      <a:pt x="162" y="6"/>
                      <a:pt x="162" y="6"/>
                    </a:cubicBezTo>
                    <a:cubicBezTo>
                      <a:pt x="162" y="6"/>
                      <a:pt x="162" y="5"/>
                      <a:pt x="162" y="5"/>
                    </a:cubicBezTo>
                    <a:cubicBezTo>
                      <a:pt x="162" y="5"/>
                      <a:pt x="162" y="5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lose/>
                    <a:moveTo>
                      <a:pt x="162" y="5"/>
                    </a:moveTo>
                    <a:cubicBezTo>
                      <a:pt x="162" y="5"/>
                      <a:pt x="162" y="4"/>
                      <a:pt x="161" y="4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2" y="5"/>
                      <a:pt x="162" y="5"/>
                      <a:pt x="162" y="5"/>
                    </a:cubicBezTo>
                    <a:close/>
                    <a:moveTo>
                      <a:pt x="161" y="4"/>
                    </a:moveTo>
                    <a:cubicBezTo>
                      <a:pt x="161" y="4"/>
                      <a:pt x="161" y="4"/>
                      <a:pt x="161" y="4"/>
                    </a:cubicBezTo>
                    <a:cubicBezTo>
                      <a:pt x="161" y="4"/>
                      <a:pt x="161" y="4"/>
                      <a:pt x="161" y="4"/>
                    </a:cubicBezTo>
                    <a:cubicBezTo>
                      <a:pt x="162" y="4"/>
                      <a:pt x="162" y="3"/>
                      <a:pt x="162" y="3"/>
                    </a:cubicBezTo>
                    <a:cubicBezTo>
                      <a:pt x="163" y="4"/>
                      <a:pt x="163" y="3"/>
                      <a:pt x="163" y="3"/>
                    </a:cubicBezTo>
                    <a:cubicBezTo>
                      <a:pt x="163" y="3"/>
                      <a:pt x="164" y="2"/>
                      <a:pt x="163" y="2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2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59" y="4"/>
                      <a:pt x="160" y="4"/>
                      <a:pt x="161" y="4"/>
                    </a:cubicBezTo>
                    <a:close/>
                    <a:moveTo>
                      <a:pt x="160" y="2"/>
                    </a:move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lose/>
                    <a:moveTo>
                      <a:pt x="160" y="2"/>
                    </a:move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lose/>
                    <a:moveTo>
                      <a:pt x="161" y="4"/>
                    </a:moveTo>
                    <a:cubicBezTo>
                      <a:pt x="161" y="4"/>
                      <a:pt x="161" y="4"/>
                      <a:pt x="161" y="4"/>
                    </a:cubicBezTo>
                    <a:cubicBezTo>
                      <a:pt x="161" y="4"/>
                      <a:pt x="161" y="4"/>
                      <a:pt x="161" y="4"/>
                    </a:cubicBezTo>
                    <a:close/>
                    <a:moveTo>
                      <a:pt x="180" y="7"/>
                    </a:moveTo>
                    <a:cubicBezTo>
                      <a:pt x="180" y="7"/>
                      <a:pt x="180" y="8"/>
                      <a:pt x="180" y="7"/>
                    </a:cubicBezTo>
                    <a:cubicBezTo>
                      <a:pt x="181" y="7"/>
                      <a:pt x="181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2" y="7"/>
                      <a:pt x="182" y="6"/>
                      <a:pt x="182" y="6"/>
                    </a:cubicBezTo>
                    <a:cubicBezTo>
                      <a:pt x="182" y="6"/>
                      <a:pt x="182" y="6"/>
                      <a:pt x="182" y="6"/>
                    </a:cubicBezTo>
                    <a:cubicBezTo>
                      <a:pt x="181" y="6"/>
                      <a:pt x="180" y="6"/>
                      <a:pt x="180" y="6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80" y="7"/>
                      <a:pt x="180" y="7"/>
                      <a:pt x="180" y="7"/>
                    </a:cubicBezTo>
                    <a:close/>
                    <a:moveTo>
                      <a:pt x="133" y="7"/>
                    </a:moveTo>
                    <a:cubicBezTo>
                      <a:pt x="133" y="7"/>
                      <a:pt x="133" y="7"/>
                      <a:pt x="133" y="7"/>
                    </a:cubicBezTo>
                    <a:cubicBezTo>
                      <a:pt x="133" y="7"/>
                      <a:pt x="133" y="7"/>
                      <a:pt x="133" y="7"/>
                    </a:cubicBezTo>
                    <a:close/>
                    <a:moveTo>
                      <a:pt x="170" y="10"/>
                    </a:moveTo>
                    <a:cubicBezTo>
                      <a:pt x="170" y="10"/>
                      <a:pt x="170" y="10"/>
                      <a:pt x="170" y="10"/>
                    </a:cubicBezTo>
                    <a:cubicBezTo>
                      <a:pt x="170" y="10"/>
                      <a:pt x="170" y="10"/>
                      <a:pt x="170" y="10"/>
                    </a:cubicBezTo>
                    <a:cubicBezTo>
                      <a:pt x="170" y="10"/>
                      <a:pt x="170" y="10"/>
                      <a:pt x="170" y="10"/>
                    </a:cubicBezTo>
                    <a:close/>
                    <a:moveTo>
                      <a:pt x="138" y="2"/>
                    </a:move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2"/>
                      <a:pt x="138" y="2"/>
                      <a:pt x="139" y="2"/>
                    </a:cubicBezTo>
                    <a:cubicBezTo>
                      <a:pt x="139" y="2"/>
                      <a:pt x="140" y="2"/>
                      <a:pt x="140" y="2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39" y="1"/>
                      <a:pt x="139" y="1"/>
                      <a:pt x="139" y="1"/>
                    </a:cubicBezTo>
                    <a:cubicBezTo>
                      <a:pt x="139" y="1"/>
                      <a:pt x="139" y="1"/>
                      <a:pt x="139" y="1"/>
                    </a:cubicBezTo>
                    <a:cubicBezTo>
                      <a:pt x="139" y="1"/>
                      <a:pt x="138" y="1"/>
                      <a:pt x="138" y="1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8" y="1"/>
                      <a:pt x="138" y="2"/>
                      <a:pt x="138" y="2"/>
                    </a:cubicBezTo>
                    <a:cubicBezTo>
                      <a:pt x="138" y="3"/>
                      <a:pt x="138" y="2"/>
                      <a:pt x="138" y="2"/>
                    </a:cubicBezTo>
                    <a:close/>
                    <a:moveTo>
                      <a:pt x="133" y="1"/>
                    </a:move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lose/>
                    <a:moveTo>
                      <a:pt x="133" y="2"/>
                    </a:moveTo>
                    <a:cubicBezTo>
                      <a:pt x="133" y="2"/>
                      <a:pt x="133" y="2"/>
                      <a:pt x="133" y="2"/>
                    </a:cubicBezTo>
                    <a:cubicBezTo>
                      <a:pt x="133" y="2"/>
                      <a:pt x="134" y="2"/>
                      <a:pt x="134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4" y="2"/>
                      <a:pt x="135" y="2"/>
                      <a:pt x="135" y="2"/>
                    </a:cubicBezTo>
                    <a:cubicBezTo>
                      <a:pt x="135" y="2"/>
                      <a:pt x="136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8" y="2"/>
                      <a:pt x="138" y="1"/>
                    </a:cubicBezTo>
                    <a:cubicBezTo>
                      <a:pt x="138" y="1"/>
                      <a:pt x="138" y="1"/>
                      <a:pt x="137" y="1"/>
                    </a:cubicBezTo>
                    <a:cubicBezTo>
                      <a:pt x="137" y="1"/>
                      <a:pt x="137" y="1"/>
                      <a:pt x="137" y="1"/>
                    </a:cubicBezTo>
                    <a:cubicBezTo>
                      <a:pt x="137" y="1"/>
                      <a:pt x="137" y="1"/>
                      <a:pt x="137" y="1"/>
                    </a:cubicBezTo>
                    <a:cubicBezTo>
                      <a:pt x="137" y="1"/>
                      <a:pt x="137" y="1"/>
                      <a:pt x="137" y="1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1"/>
                      <a:pt x="133" y="1"/>
                    </a:cubicBezTo>
                    <a:cubicBezTo>
                      <a:pt x="133" y="1"/>
                      <a:pt x="133" y="1"/>
                      <a:pt x="133" y="2"/>
                    </a:cubicBezTo>
                    <a:cubicBezTo>
                      <a:pt x="133" y="2"/>
                      <a:pt x="133" y="2"/>
                      <a:pt x="133" y="2"/>
                    </a:cubicBezTo>
                    <a:cubicBezTo>
                      <a:pt x="133" y="2"/>
                      <a:pt x="133" y="2"/>
                      <a:pt x="133" y="2"/>
                    </a:cubicBezTo>
                    <a:close/>
                    <a:moveTo>
                      <a:pt x="170" y="10"/>
                    </a:moveTo>
                    <a:cubicBezTo>
                      <a:pt x="170" y="10"/>
                      <a:pt x="170" y="10"/>
                      <a:pt x="170" y="10"/>
                    </a:cubicBezTo>
                    <a:cubicBezTo>
                      <a:pt x="170" y="10"/>
                      <a:pt x="170" y="10"/>
                      <a:pt x="170" y="10"/>
                    </a:cubicBezTo>
                    <a:close/>
                    <a:moveTo>
                      <a:pt x="184" y="32"/>
                    </a:moveTo>
                    <a:cubicBezTo>
                      <a:pt x="184" y="32"/>
                      <a:pt x="184" y="32"/>
                      <a:pt x="184" y="32"/>
                    </a:cubicBezTo>
                    <a:cubicBezTo>
                      <a:pt x="184" y="32"/>
                      <a:pt x="184" y="32"/>
                      <a:pt x="184" y="32"/>
                    </a:cubicBezTo>
                    <a:cubicBezTo>
                      <a:pt x="184" y="32"/>
                      <a:pt x="184" y="32"/>
                      <a:pt x="184" y="32"/>
                    </a:cubicBezTo>
                    <a:cubicBezTo>
                      <a:pt x="184" y="32"/>
                      <a:pt x="184" y="32"/>
                      <a:pt x="184" y="32"/>
                    </a:cubicBezTo>
                    <a:cubicBezTo>
                      <a:pt x="184" y="32"/>
                      <a:pt x="184" y="32"/>
                      <a:pt x="184" y="32"/>
                    </a:cubicBezTo>
                    <a:close/>
                    <a:moveTo>
                      <a:pt x="184" y="31"/>
                    </a:move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3" y="31"/>
                      <a:pt x="183" y="32"/>
                    </a:cubicBezTo>
                    <a:cubicBezTo>
                      <a:pt x="184" y="32"/>
                      <a:pt x="184" y="32"/>
                      <a:pt x="184" y="31"/>
                    </a:cubicBezTo>
                    <a:close/>
                    <a:moveTo>
                      <a:pt x="194" y="14"/>
                    </a:move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4"/>
                      <a:pt x="194" y="14"/>
                      <a:pt x="194" y="14"/>
                    </a:cubicBezTo>
                    <a:close/>
                    <a:moveTo>
                      <a:pt x="187" y="27"/>
                    </a:move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6" y="27"/>
                      <a:pt x="186" y="27"/>
                    </a:cubicBezTo>
                    <a:cubicBezTo>
                      <a:pt x="186" y="27"/>
                      <a:pt x="186" y="27"/>
                      <a:pt x="186" y="27"/>
                    </a:cubicBezTo>
                    <a:cubicBezTo>
                      <a:pt x="186" y="27"/>
                      <a:pt x="186" y="27"/>
                      <a:pt x="186" y="27"/>
                    </a:cubicBezTo>
                    <a:cubicBezTo>
                      <a:pt x="186" y="27"/>
                      <a:pt x="186" y="27"/>
                      <a:pt x="186" y="27"/>
                    </a:cubicBezTo>
                    <a:cubicBezTo>
                      <a:pt x="186" y="27"/>
                      <a:pt x="186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25" y="14"/>
                    </a:move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lose/>
                    <a:moveTo>
                      <a:pt x="126" y="11"/>
                    </a:move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lose/>
                    <a:moveTo>
                      <a:pt x="131" y="11"/>
                    </a:move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lose/>
                    <a:moveTo>
                      <a:pt x="113" y="18"/>
                    </a:move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lose/>
                    <a:moveTo>
                      <a:pt x="114" y="18"/>
                    </a:move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close/>
                    <a:moveTo>
                      <a:pt x="164" y="8"/>
                    </a:moveTo>
                    <a:cubicBezTo>
                      <a:pt x="164" y="8"/>
                      <a:pt x="164" y="8"/>
                      <a:pt x="164" y="8"/>
                    </a:cubicBezTo>
                    <a:cubicBezTo>
                      <a:pt x="164" y="8"/>
                      <a:pt x="164" y="8"/>
                      <a:pt x="164" y="8"/>
                    </a:cubicBezTo>
                    <a:close/>
                    <a:moveTo>
                      <a:pt x="183" y="23"/>
                    </a:moveTo>
                    <a:cubicBezTo>
                      <a:pt x="183" y="23"/>
                      <a:pt x="183" y="24"/>
                      <a:pt x="183" y="24"/>
                    </a:cubicBezTo>
                    <a:cubicBezTo>
                      <a:pt x="182" y="24"/>
                      <a:pt x="183" y="24"/>
                      <a:pt x="183" y="24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24"/>
                      <a:pt x="183" y="24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lose/>
                    <a:moveTo>
                      <a:pt x="183" y="35"/>
                    </a:move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2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lose/>
                    <a:moveTo>
                      <a:pt x="117" y="16"/>
                    </a:move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6"/>
                      <a:pt x="117" y="16"/>
                      <a:pt x="117" y="16"/>
                    </a:cubicBezTo>
                    <a:close/>
                    <a:moveTo>
                      <a:pt x="117" y="16"/>
                    </a:move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6"/>
                      <a:pt x="117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6"/>
                    </a:cubicBezTo>
                    <a:close/>
                    <a:moveTo>
                      <a:pt x="118" y="12"/>
                    </a:move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lose/>
                    <a:moveTo>
                      <a:pt x="119" y="10"/>
                    </a:move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10"/>
                      <a:pt x="119" y="10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2"/>
                      <a:pt x="118" y="11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7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9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4"/>
                      <a:pt x="120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20" y="12"/>
                      <a:pt x="120" y="12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20" y="12"/>
                      <a:pt x="120" y="12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1" y="11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1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2" y="8"/>
                    </a:cubicBezTo>
                    <a:cubicBezTo>
                      <a:pt x="122" y="8"/>
                      <a:pt x="122" y="8"/>
                      <a:pt x="122" y="8"/>
                    </a:cubicBezTo>
                    <a:cubicBezTo>
                      <a:pt x="122" y="8"/>
                      <a:pt x="122" y="8"/>
                      <a:pt x="122" y="8"/>
                    </a:cubicBezTo>
                    <a:cubicBezTo>
                      <a:pt x="122" y="8"/>
                      <a:pt x="122" y="8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9"/>
                      <a:pt x="121" y="9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19" y="10"/>
                      <a:pt x="119" y="10"/>
                    </a:cubicBezTo>
                    <a:close/>
                    <a:moveTo>
                      <a:pt x="123" y="8"/>
                    </a:move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lose/>
                    <a:moveTo>
                      <a:pt x="120" y="15"/>
                    </a:move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lose/>
                    <a:moveTo>
                      <a:pt x="119" y="11"/>
                    </a:move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lose/>
                    <a:moveTo>
                      <a:pt x="123" y="8"/>
                    </a:move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lose/>
                    <a:moveTo>
                      <a:pt x="122" y="8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2" y="8"/>
                      <a:pt x="122" y="8"/>
                      <a:pt x="122" y="8"/>
                    </a:cubicBezTo>
                    <a:close/>
                    <a:moveTo>
                      <a:pt x="118" y="12"/>
                    </a:move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lose/>
                    <a:moveTo>
                      <a:pt x="123" y="8"/>
                    </a:move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lose/>
                    <a:moveTo>
                      <a:pt x="123" y="9"/>
                    </a:move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lose/>
                    <a:moveTo>
                      <a:pt x="182" y="36"/>
                    </a:move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6"/>
                      <a:pt x="182" y="36"/>
                      <a:pt x="182" y="36"/>
                    </a:cubicBezTo>
                    <a:close/>
                    <a:moveTo>
                      <a:pt x="116" y="7"/>
                    </a:move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5" y="8"/>
                    </a:move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8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8" y="8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8" y="8"/>
                      <a:pt x="118" y="8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7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7" y="7"/>
                      <a:pt x="117" y="7"/>
                      <a:pt x="116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lose/>
                    <a:moveTo>
                      <a:pt x="118" y="7"/>
                    </a:move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lose/>
                    <a:moveTo>
                      <a:pt x="117" y="7"/>
                    </a:move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lose/>
                    <a:moveTo>
                      <a:pt x="182" y="35"/>
                    </a:move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6"/>
                      <a:pt x="182" y="35"/>
                      <a:pt x="182" y="35"/>
                    </a:cubicBezTo>
                    <a:cubicBezTo>
                      <a:pt x="182" y="35"/>
                      <a:pt x="182" y="35"/>
                      <a:pt x="182" y="35"/>
                    </a:cubicBezTo>
                    <a:close/>
                    <a:moveTo>
                      <a:pt x="182" y="35"/>
                    </a:move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2" y="35"/>
                      <a:pt x="182" y="35"/>
                    </a:cubicBezTo>
                    <a:close/>
                    <a:moveTo>
                      <a:pt x="112" y="9"/>
                    </a:move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4" y="9"/>
                      <a:pt x="114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9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3" y="9"/>
                      <a:pt x="113" y="8"/>
                      <a:pt x="112" y="9"/>
                    </a:cubicBezTo>
                    <a:cubicBezTo>
                      <a:pt x="112" y="8"/>
                      <a:pt x="112" y="8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1" y="9"/>
                      <a:pt x="111" y="9"/>
                    </a:cubicBezTo>
                    <a:cubicBezTo>
                      <a:pt x="111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lose/>
                    <a:moveTo>
                      <a:pt x="111" y="9"/>
                    </a:moveTo>
                    <a:cubicBezTo>
                      <a:pt x="111" y="9"/>
                      <a:pt x="111" y="9"/>
                      <a:pt x="111" y="9"/>
                    </a:cubicBezTo>
                    <a:cubicBezTo>
                      <a:pt x="111" y="9"/>
                      <a:pt x="111" y="9"/>
                      <a:pt x="111" y="9"/>
                    </a:cubicBezTo>
                    <a:close/>
                    <a:moveTo>
                      <a:pt x="114" y="9"/>
                    </a:move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9"/>
                      <a:pt x="114" y="9"/>
                      <a:pt x="114" y="9"/>
                    </a:cubicBezTo>
                    <a:close/>
                    <a:moveTo>
                      <a:pt x="29" y="17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lose/>
                    <a:moveTo>
                      <a:pt x="59" y="89"/>
                    </a:move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lose/>
                    <a:moveTo>
                      <a:pt x="30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50" y="37"/>
                    </a:move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lose/>
                    <a:moveTo>
                      <a:pt x="32" y="62"/>
                    </a:move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lose/>
                    <a:moveTo>
                      <a:pt x="34" y="62"/>
                    </a:moveTo>
                    <a:cubicBezTo>
                      <a:pt x="34" y="62"/>
                      <a:pt x="34" y="62"/>
                      <a:pt x="34" y="62"/>
                    </a:cubicBezTo>
                    <a:cubicBezTo>
                      <a:pt x="34" y="62"/>
                      <a:pt x="34" y="62"/>
                      <a:pt x="34" y="62"/>
                    </a:cubicBezTo>
                    <a:close/>
                    <a:moveTo>
                      <a:pt x="35" y="63"/>
                    </a:move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lose/>
                    <a:moveTo>
                      <a:pt x="32" y="58"/>
                    </a:move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28" y="53"/>
                    </a:move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lose/>
                    <a:moveTo>
                      <a:pt x="30" y="54"/>
                    </a:move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23" y="52"/>
                    </a:move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37" y="61"/>
                    </a:move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lose/>
                    <a:moveTo>
                      <a:pt x="49" y="64"/>
                    </a:move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lose/>
                    <a:moveTo>
                      <a:pt x="47" y="62"/>
                    </a:move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lose/>
                    <a:moveTo>
                      <a:pt x="65" y="75"/>
                    </a:moveTo>
                    <a:cubicBezTo>
                      <a:pt x="65" y="75"/>
                      <a:pt x="66" y="76"/>
                      <a:pt x="66" y="76"/>
                    </a:cubicBezTo>
                    <a:cubicBezTo>
                      <a:pt x="66" y="76"/>
                      <a:pt x="66" y="77"/>
                      <a:pt x="66" y="77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4" y="78"/>
                      <a:pt x="64" y="78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1"/>
                      <a:pt x="63" y="82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3" y="83"/>
                      <a:pt x="63" y="84"/>
                      <a:pt x="63" y="84"/>
                    </a:cubicBezTo>
                    <a:cubicBezTo>
                      <a:pt x="63" y="84"/>
                      <a:pt x="63" y="84"/>
                      <a:pt x="63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2" y="85"/>
                      <a:pt x="62" y="85"/>
                      <a:pt x="63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5"/>
                      <a:pt x="63" y="85"/>
                      <a:pt x="63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7"/>
                      <a:pt x="62" y="87"/>
                      <a:pt x="62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61" y="88"/>
                      <a:pt x="61" y="88"/>
                      <a:pt x="60" y="88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60" y="88"/>
                      <a:pt x="60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90"/>
                      <a:pt x="57" y="90"/>
                      <a:pt x="57" y="90"/>
                    </a:cubicBezTo>
                    <a:cubicBezTo>
                      <a:pt x="57" y="90"/>
                      <a:pt x="57" y="91"/>
                      <a:pt x="57" y="91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5"/>
                      <a:pt x="55" y="95"/>
                      <a:pt x="55" y="95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4" y="97"/>
                      <a:pt x="54" y="97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1" y="101"/>
                      <a:pt x="50" y="101"/>
                      <a:pt x="50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50" y="101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2"/>
                      <a:pt x="48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104"/>
                      <a:pt x="49" y="104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49" y="104"/>
                    </a:cubicBez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104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8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0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2"/>
                      <a:pt x="50" y="111"/>
                      <a:pt x="49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1" y="114"/>
                      <a:pt x="51" y="114"/>
                      <a:pt x="50" y="114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4"/>
                      <a:pt x="50" y="114"/>
                      <a:pt x="50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7" y="113"/>
                      <a:pt x="47" y="113"/>
                    </a:cubicBezTo>
                    <a:cubicBezTo>
                      <a:pt x="47" y="113"/>
                      <a:pt x="47" y="113"/>
                      <a:pt x="47" y="113"/>
                    </a:cubicBezTo>
                    <a:cubicBezTo>
                      <a:pt x="47" y="113"/>
                      <a:pt x="47" y="113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7" y="112"/>
                    </a:cubicBezTo>
                    <a:cubicBezTo>
                      <a:pt x="46" y="112"/>
                      <a:pt x="46" y="112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0"/>
                    </a:cubicBezTo>
                    <a:cubicBezTo>
                      <a:pt x="46" y="110"/>
                      <a:pt x="46" y="110"/>
                      <a:pt x="46" y="110"/>
                    </a:cubicBezTo>
                    <a:cubicBezTo>
                      <a:pt x="46" y="110"/>
                      <a:pt x="46" y="110"/>
                      <a:pt x="46" y="11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6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4" y="109"/>
                      <a:pt x="44" y="109"/>
                      <a:pt x="45" y="109"/>
                    </a:cubicBezTo>
                    <a:cubicBezTo>
                      <a:pt x="45" y="109"/>
                      <a:pt x="45" y="109"/>
                      <a:pt x="45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8"/>
                      <a:pt x="44" y="108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7"/>
                      <a:pt x="43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3" y="106"/>
                      <a:pt x="43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4" y="105"/>
                    </a:cubicBezTo>
                    <a:cubicBezTo>
                      <a:pt x="44" y="105"/>
                      <a:pt x="44" y="105"/>
                      <a:pt x="44" y="106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3"/>
                    </a:cubicBezTo>
                    <a:cubicBezTo>
                      <a:pt x="44" y="103"/>
                      <a:pt x="44" y="103"/>
                      <a:pt x="44" y="103"/>
                    </a:cubicBezTo>
                    <a:cubicBezTo>
                      <a:pt x="44" y="103"/>
                      <a:pt x="44" y="103"/>
                      <a:pt x="44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4"/>
                      <a:pt x="43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3" y="104"/>
                      <a:pt x="43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5"/>
                      <a:pt x="43" y="105"/>
                      <a:pt x="43" y="105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8"/>
                      <a:pt x="42" y="98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2" y="92"/>
                      <a:pt x="42" y="91"/>
                      <a:pt x="42" y="91"/>
                    </a:cubicBezTo>
                    <a:cubicBezTo>
                      <a:pt x="42" y="91"/>
                      <a:pt x="42" y="90"/>
                      <a:pt x="42" y="90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2" y="90"/>
                      <a:pt x="42" y="89"/>
                      <a:pt x="42" y="89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2" y="89"/>
                      <a:pt x="42" y="89"/>
                      <a:pt x="42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8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6"/>
                      <a:pt x="41" y="86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6"/>
                      <a:pt x="41" y="86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3"/>
                      <a:pt x="40" y="83"/>
                    </a:cubicBezTo>
                    <a:cubicBezTo>
                      <a:pt x="40" y="83"/>
                      <a:pt x="40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0"/>
                      <a:pt x="37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5" y="79"/>
                      <a:pt x="36" y="79"/>
                      <a:pt x="35" y="79"/>
                    </a:cubicBezTo>
                    <a:cubicBezTo>
                      <a:pt x="35" y="79"/>
                      <a:pt x="35" y="79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4" y="77"/>
                      <a:pt x="34" y="77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4" y="73"/>
                    </a:cubicBezTo>
                    <a:cubicBezTo>
                      <a:pt x="34" y="73"/>
                      <a:pt x="34" y="73"/>
                      <a:pt x="34" y="72"/>
                    </a:cubicBezTo>
                    <a:cubicBezTo>
                      <a:pt x="34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3" y="70"/>
                      <a:pt x="33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5" y="69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4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5" y="67"/>
                      <a:pt x="35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6"/>
                      <a:pt x="35" y="66"/>
                      <a:pt x="35" y="66"/>
                    </a:cubicBezTo>
                    <a:cubicBezTo>
                      <a:pt x="36" y="66"/>
                      <a:pt x="36" y="65"/>
                      <a:pt x="36" y="65"/>
                    </a:cubicBezTo>
                    <a:cubicBezTo>
                      <a:pt x="35" y="65"/>
                      <a:pt x="35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5" y="65"/>
                      <a:pt x="35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65"/>
                      <a:pt x="35" y="65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5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2" y="64"/>
                      <a:pt x="32" y="64"/>
                      <a:pt x="32" y="63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4"/>
                      <a:pt x="32" y="63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2" y="58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8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0" y="57"/>
                      <a:pt x="20" y="57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20" y="57"/>
                      <a:pt x="20" y="57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7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4" y="49"/>
                      <a:pt x="15" y="49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7"/>
                      <a:pt x="14" y="47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6"/>
                      <a:pt x="13" y="47"/>
                      <a:pt x="13" y="47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9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9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5" y="52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2" y="50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12" y="47"/>
                      <a:pt x="12" y="47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3"/>
                      <a:pt x="11" y="44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1" y="39"/>
                      <a:pt x="11" y="39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2"/>
                      <a:pt x="15" y="32"/>
                      <a:pt x="14" y="32"/>
                    </a:cubicBezTo>
                    <a:cubicBezTo>
                      <a:pt x="14" y="32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8"/>
                      <a:pt x="16" y="28"/>
                    </a:cubicBezTo>
                    <a:cubicBezTo>
                      <a:pt x="16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0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7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6" y="25"/>
                      <a:pt x="6" y="25"/>
                    </a:cubicBezTo>
                    <a:cubicBezTo>
                      <a:pt x="6" y="25"/>
                      <a:pt x="6" y="26"/>
                      <a:pt x="5" y="26"/>
                    </a:cubicBezTo>
                    <a:cubicBezTo>
                      <a:pt x="5" y="26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5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4"/>
                    </a:cubicBezTo>
                    <a:cubicBezTo>
                      <a:pt x="4" y="24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3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2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1"/>
                      <a:pt x="3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6" y="20"/>
                    </a:cubicBezTo>
                    <a:cubicBezTo>
                      <a:pt x="6" y="20"/>
                      <a:pt x="6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4" y="20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5" y="19"/>
                      <a:pt x="5" y="19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4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4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6" y="13"/>
                    </a:cubicBezTo>
                    <a:cubicBezTo>
                      <a:pt x="16" y="14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1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30" y="17"/>
                      <a:pt x="30" y="17"/>
                    </a:cubicBezTo>
                    <a:cubicBezTo>
                      <a:pt x="30" y="17"/>
                      <a:pt x="31" y="17"/>
                      <a:pt x="31" y="18"/>
                    </a:cubicBezTo>
                    <a:cubicBezTo>
                      <a:pt x="31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3" y="19"/>
                    </a:cubicBezTo>
                    <a:cubicBezTo>
                      <a:pt x="33" y="18"/>
                      <a:pt x="32" y="18"/>
                      <a:pt x="33" y="18"/>
                    </a:cubicBezTo>
                    <a:cubicBezTo>
                      <a:pt x="33" y="18"/>
                      <a:pt x="32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0" y="16"/>
                      <a:pt x="30" y="16"/>
                    </a:cubicBezTo>
                    <a:cubicBezTo>
                      <a:pt x="30" y="16"/>
                      <a:pt x="30" y="16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0" y="12"/>
                      <a:pt x="30" y="12"/>
                      <a:pt x="31" y="13"/>
                    </a:cubicBezTo>
                    <a:cubicBezTo>
                      <a:pt x="31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4"/>
                      <a:pt x="35" y="15"/>
                      <a:pt x="35" y="15"/>
                    </a:cubicBezTo>
                    <a:cubicBezTo>
                      <a:pt x="35" y="15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7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5" y="19"/>
                      <a:pt x="35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9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8"/>
                      <a:pt x="38" y="18"/>
                    </a:cubicBezTo>
                    <a:cubicBezTo>
                      <a:pt x="38" y="18"/>
                      <a:pt x="38" y="18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9" y="17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40" y="15"/>
                      <a:pt x="40" y="15"/>
                    </a:cubicBezTo>
                    <a:cubicBezTo>
                      <a:pt x="40" y="15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1" y="14"/>
                      <a:pt x="42" y="14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5"/>
                      <a:pt x="41" y="15"/>
                      <a:pt x="41" y="15"/>
                    </a:cubicBezTo>
                    <a:cubicBezTo>
                      <a:pt x="40" y="15"/>
                      <a:pt x="40" y="16"/>
                      <a:pt x="40" y="16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1" y="18"/>
                      <a:pt x="41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1" y="19"/>
                      <a:pt x="41" y="19"/>
                    </a:cubicBezTo>
                    <a:cubicBezTo>
                      <a:pt x="41" y="19"/>
                      <a:pt x="41" y="19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19"/>
                      <a:pt x="41" y="19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9"/>
                      <a:pt x="42" y="19"/>
                      <a:pt x="43" y="19"/>
                    </a:cubicBezTo>
                    <a:cubicBezTo>
                      <a:pt x="43" y="18"/>
                      <a:pt x="42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2" y="18"/>
                      <a:pt x="42" y="17"/>
                      <a:pt x="42" y="17"/>
                    </a:cubicBezTo>
                    <a:cubicBezTo>
                      <a:pt x="42" y="17"/>
                      <a:pt x="41" y="17"/>
                      <a:pt x="41" y="17"/>
                    </a:cubicBezTo>
                    <a:cubicBezTo>
                      <a:pt x="41" y="17"/>
                      <a:pt x="41" y="16"/>
                      <a:pt x="41" y="16"/>
                    </a:cubicBezTo>
                    <a:cubicBezTo>
                      <a:pt x="42" y="15"/>
                      <a:pt x="43" y="14"/>
                      <a:pt x="44" y="14"/>
                    </a:cubicBezTo>
                    <a:cubicBezTo>
                      <a:pt x="44" y="14"/>
                      <a:pt x="44" y="14"/>
                      <a:pt x="44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5" y="15"/>
                      <a:pt x="45" y="15"/>
                    </a:cubicBezTo>
                    <a:cubicBezTo>
                      <a:pt x="45" y="15"/>
                      <a:pt x="45" y="14"/>
                      <a:pt x="45" y="15"/>
                    </a:cubicBezTo>
                    <a:cubicBezTo>
                      <a:pt x="45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6"/>
                      <a:pt x="47" y="15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7"/>
                    </a:cubicBezTo>
                    <a:cubicBezTo>
                      <a:pt x="48" y="17"/>
                      <a:pt x="48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7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9"/>
                      <a:pt x="50" y="19"/>
                      <a:pt x="49" y="19"/>
                    </a:cubicBezTo>
                    <a:cubicBezTo>
                      <a:pt x="50" y="20"/>
                      <a:pt x="50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1"/>
                    </a:cubicBezTo>
                    <a:cubicBezTo>
                      <a:pt x="49" y="21"/>
                      <a:pt x="49" y="22"/>
                      <a:pt x="49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22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5"/>
                    </a:cubicBezTo>
                    <a:cubicBezTo>
                      <a:pt x="50" y="25"/>
                      <a:pt x="50" y="24"/>
                      <a:pt x="50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8" y="25"/>
                      <a:pt x="48" y="25"/>
                      <a:pt x="48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3"/>
                    </a:cubicBezTo>
                    <a:cubicBezTo>
                      <a:pt x="47" y="23"/>
                      <a:pt x="46" y="23"/>
                      <a:pt x="46" y="23"/>
                    </a:cubicBezTo>
                    <a:cubicBezTo>
                      <a:pt x="46" y="23"/>
                      <a:pt x="45" y="2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22"/>
                      <a:pt x="44" y="22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7" y="21"/>
                      <a:pt x="47" y="21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5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8"/>
                      <a:pt x="45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20"/>
                      <a:pt x="44" y="20"/>
                      <a:pt x="43" y="21"/>
                    </a:cubicBezTo>
                    <a:cubicBezTo>
                      <a:pt x="43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2" y="22"/>
                      <a:pt x="43" y="22"/>
                      <a:pt x="43" y="22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3"/>
                      <a:pt x="41" y="23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2"/>
                      <a:pt x="41" y="22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2"/>
                    </a:cubicBezTo>
                    <a:cubicBezTo>
                      <a:pt x="40" y="22"/>
                      <a:pt x="40" y="23"/>
                      <a:pt x="39" y="23"/>
                    </a:cubicBezTo>
                    <a:cubicBezTo>
                      <a:pt x="39" y="23"/>
                      <a:pt x="39" y="23"/>
                      <a:pt x="38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9" y="23"/>
                      <a:pt x="38" y="23"/>
                      <a:pt x="38" y="23"/>
                    </a:cubicBezTo>
                    <a:cubicBezTo>
                      <a:pt x="37" y="23"/>
                      <a:pt x="37" y="24"/>
                      <a:pt x="36" y="25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5" y="26"/>
                      <a:pt x="35" y="26"/>
                      <a:pt x="36" y="26"/>
                    </a:cubicBezTo>
                    <a:cubicBezTo>
                      <a:pt x="36" y="26"/>
                      <a:pt x="36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8"/>
                      <a:pt x="38" y="28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2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1"/>
                      <a:pt x="41" y="31"/>
                      <a:pt x="41" y="30"/>
                    </a:cubicBezTo>
                    <a:cubicBezTo>
                      <a:pt x="41" y="30"/>
                      <a:pt x="41" y="30"/>
                      <a:pt x="42" y="30"/>
                    </a:cubicBezTo>
                    <a:cubicBezTo>
                      <a:pt x="42" y="30"/>
                      <a:pt x="42" y="30"/>
                      <a:pt x="43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4" y="25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4"/>
                      <a:pt x="45" y="24"/>
                      <a:pt x="46" y="24"/>
                    </a:cubicBezTo>
                    <a:cubicBezTo>
                      <a:pt x="46" y="24"/>
                      <a:pt x="46" y="24"/>
                      <a:pt x="46" y="25"/>
                    </a:cubicBezTo>
                    <a:cubicBezTo>
                      <a:pt x="47" y="25"/>
                      <a:pt x="47" y="25"/>
                      <a:pt x="47" y="26"/>
                    </a:cubicBezTo>
                    <a:cubicBezTo>
                      <a:pt x="48" y="26"/>
                      <a:pt x="47" y="26"/>
                      <a:pt x="47" y="26"/>
                    </a:cubicBezTo>
                    <a:cubicBezTo>
                      <a:pt x="47" y="27"/>
                      <a:pt x="47" y="27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6"/>
                      <a:pt x="50" y="26"/>
                    </a:cubicBezTo>
                    <a:cubicBezTo>
                      <a:pt x="50" y="26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8"/>
                      <a:pt x="51" y="28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2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32"/>
                      <a:pt x="54" y="33"/>
                      <a:pt x="54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4" y="33"/>
                      <a:pt x="54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33"/>
                      <a:pt x="54" y="33"/>
                      <a:pt x="54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4" y="34"/>
                    </a:cubicBezTo>
                    <a:cubicBezTo>
                      <a:pt x="54" y="34"/>
                      <a:pt x="54" y="34"/>
                      <a:pt x="54" y="34"/>
                    </a:cubicBezTo>
                    <a:cubicBezTo>
                      <a:pt x="54" y="34"/>
                      <a:pt x="53" y="34"/>
                      <a:pt x="53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6"/>
                      <a:pt x="54" y="36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4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6"/>
                      <a:pt x="54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3" y="34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2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3"/>
                      <a:pt x="52" y="33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0" y="34"/>
                      <a:pt x="50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49" y="34"/>
                      <a:pt x="48" y="34"/>
                      <a:pt x="47" y="34"/>
                    </a:cubicBezTo>
                    <a:cubicBezTo>
                      <a:pt x="47" y="34"/>
                      <a:pt x="46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7" y="35"/>
                      <a:pt x="47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9" y="35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8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8" y="36"/>
                      <a:pt x="48" y="37"/>
                      <a:pt x="48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1" y="37"/>
                      <a:pt x="50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8"/>
                      <a:pt x="50" y="37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9"/>
                      <a:pt x="48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6" y="38"/>
                    </a:cubicBezTo>
                    <a:cubicBezTo>
                      <a:pt x="47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1"/>
                    </a:cubicBezTo>
                    <a:cubicBezTo>
                      <a:pt x="41" y="42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0" y="42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4"/>
                      <a:pt x="40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5"/>
                      <a:pt x="39" y="44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5" y="47"/>
                      <a:pt x="36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49"/>
                      <a:pt x="35" y="49"/>
                      <a:pt x="36" y="49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5" y="50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4" y="51"/>
                      <a:pt x="34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8"/>
                      <a:pt x="33" y="47"/>
                      <a:pt x="33" y="48"/>
                    </a:cubicBezTo>
                    <a:cubicBezTo>
                      <a:pt x="33" y="48"/>
                      <a:pt x="33" y="48"/>
                      <a:pt x="32" y="48"/>
                    </a:cubicBezTo>
                    <a:cubicBezTo>
                      <a:pt x="32" y="48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1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1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8" y="48"/>
                    </a:cubicBezTo>
                    <a:cubicBezTo>
                      <a:pt x="28" y="47"/>
                      <a:pt x="28" y="48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6" y="48"/>
                      <a:pt x="26" y="48"/>
                      <a:pt x="26" y="47"/>
                    </a:cubicBezTo>
                    <a:cubicBezTo>
                      <a:pt x="26" y="47"/>
                      <a:pt x="26" y="47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50"/>
                      <a:pt x="24" y="50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3" y="51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3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6" y="55"/>
                      <a:pt x="26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4"/>
                      <a:pt x="27" y="54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29" y="55"/>
                      <a:pt x="30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9" y="56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8" y="57"/>
                      <a:pt x="28" y="57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8" y="57"/>
                      <a:pt x="29" y="57"/>
                      <a:pt x="29" y="57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8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60"/>
                      <a:pt x="32" y="60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2"/>
                      <a:pt x="34" y="62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4" y="62"/>
                      <a:pt x="34" y="62"/>
                      <a:pt x="35" y="62"/>
                    </a:cubicBezTo>
                    <a:cubicBezTo>
                      <a:pt x="35" y="63"/>
                      <a:pt x="35" y="62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0"/>
                    </a:cubicBezTo>
                    <a:cubicBezTo>
                      <a:pt x="41" y="60"/>
                      <a:pt x="41" y="60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2"/>
                      <a:pt x="42" y="62"/>
                      <a:pt x="43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62"/>
                      <a:pt x="43" y="61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5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45" y="61"/>
                      <a:pt x="45" y="62"/>
                    </a:cubicBezTo>
                    <a:cubicBezTo>
                      <a:pt x="45" y="62"/>
                      <a:pt x="45" y="62"/>
                      <a:pt x="46" y="62"/>
                    </a:cubicBezTo>
                    <a:cubicBezTo>
                      <a:pt x="46" y="61"/>
                      <a:pt x="46" y="61"/>
                      <a:pt x="46" y="62"/>
                    </a:cubicBezTo>
                    <a:cubicBezTo>
                      <a:pt x="46" y="62"/>
                      <a:pt x="46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4" y="66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4" y="66"/>
                      <a:pt x="54" y="67"/>
                      <a:pt x="54" y="67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68"/>
                      <a:pt x="54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9"/>
                      <a:pt x="55" y="69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0"/>
                      <a:pt x="56" y="70"/>
                      <a:pt x="56" y="71"/>
                    </a:cubicBezTo>
                    <a:cubicBezTo>
                      <a:pt x="56" y="71"/>
                      <a:pt x="56" y="71"/>
                      <a:pt x="56" y="71"/>
                    </a:cubicBezTo>
                    <a:cubicBezTo>
                      <a:pt x="56" y="71"/>
                      <a:pt x="56" y="71"/>
                      <a:pt x="56" y="71"/>
                    </a:cubicBezTo>
                    <a:cubicBezTo>
                      <a:pt x="56" y="71"/>
                      <a:pt x="56" y="71"/>
                      <a:pt x="56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0"/>
                      <a:pt x="57" y="70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1"/>
                      <a:pt x="59" y="71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60" y="72"/>
                      <a:pt x="60" y="72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1" y="72"/>
                      <a:pt x="61" y="72"/>
                    </a:cubicBezTo>
                    <a:cubicBezTo>
                      <a:pt x="61" y="72"/>
                      <a:pt x="61" y="72"/>
                      <a:pt x="62" y="72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4"/>
                      <a:pt x="63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5" y="74"/>
                      <a:pt x="65" y="75"/>
                      <a:pt x="65" y="75"/>
                    </a:cubicBezTo>
                    <a:cubicBezTo>
                      <a:pt x="65" y="75"/>
                      <a:pt x="65" y="75"/>
                      <a:pt x="65" y="75"/>
                    </a:cubicBezTo>
                    <a:close/>
                    <a:moveTo>
                      <a:pt x="53" y="33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lose/>
                    <a:moveTo>
                      <a:pt x="53" y="33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lose/>
                    <a:moveTo>
                      <a:pt x="42" y="40"/>
                    </a:move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lose/>
                    <a:moveTo>
                      <a:pt x="37" y="36"/>
                    </a:move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9" y="37"/>
                    </a:cubicBezTo>
                    <a:cubicBezTo>
                      <a:pt x="39" y="37"/>
                      <a:pt x="39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6"/>
                      <a:pt x="37" y="37"/>
                      <a:pt x="37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6"/>
                      <a:pt x="37" y="36"/>
                      <a:pt x="37" y="36"/>
                    </a:cubicBezTo>
                    <a:close/>
                    <a:moveTo>
                      <a:pt x="46" y="18"/>
                    </a:moveTo>
                    <a:cubicBezTo>
                      <a:pt x="46" y="18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lose/>
                    <a:moveTo>
                      <a:pt x="33" y="35"/>
                    </a:move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6"/>
                      <a:pt x="35" y="36"/>
                      <a:pt x="36" y="36"/>
                    </a:cubicBezTo>
                    <a:cubicBezTo>
                      <a:pt x="36" y="36"/>
                      <a:pt x="36" y="36"/>
                      <a:pt x="37" y="36"/>
                    </a:cubicBezTo>
                    <a:cubicBezTo>
                      <a:pt x="37" y="35"/>
                      <a:pt x="36" y="35"/>
                      <a:pt x="36" y="34"/>
                    </a:cubicBezTo>
                    <a:cubicBezTo>
                      <a:pt x="36" y="34"/>
                      <a:pt x="36" y="34"/>
                      <a:pt x="35" y="34"/>
                    </a:cubicBezTo>
                    <a:cubicBezTo>
                      <a:pt x="35" y="34"/>
                      <a:pt x="35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lose/>
                    <a:moveTo>
                      <a:pt x="15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6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lose/>
                    <a:moveTo>
                      <a:pt x="44" y="106"/>
                    </a:move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lose/>
                    <a:moveTo>
                      <a:pt x="44" y="106"/>
                    </a:move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5" y="108"/>
                    </a:cubicBezTo>
                    <a:cubicBezTo>
                      <a:pt x="45" y="108"/>
                      <a:pt x="45" y="108"/>
                      <a:pt x="45" y="108"/>
                    </a:cubicBezTo>
                    <a:cubicBezTo>
                      <a:pt x="45" y="108"/>
                      <a:pt x="45" y="108"/>
                      <a:pt x="45" y="108"/>
                    </a:cubicBezTo>
                    <a:close/>
                    <a:moveTo>
                      <a:pt x="47" y="112"/>
                    </a:move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lose/>
                    <a:moveTo>
                      <a:pt x="49" y="113"/>
                    </a:move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lose/>
                    <a:moveTo>
                      <a:pt x="49" y="112"/>
                    </a:move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2"/>
                      <a:pt x="49" y="112"/>
                      <a:pt x="49" y="112"/>
                    </a:cubicBezTo>
                    <a:close/>
                    <a:moveTo>
                      <a:pt x="51" y="94"/>
                    </a:moveTo>
                    <a:cubicBezTo>
                      <a:pt x="51" y="94"/>
                      <a:pt x="51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lose/>
                    <a:moveTo>
                      <a:pt x="40" y="61"/>
                    </a:move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lose/>
                    <a:moveTo>
                      <a:pt x="40" y="60"/>
                    </a:move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lose/>
                    <a:moveTo>
                      <a:pt x="39" y="44"/>
                    </a:move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lose/>
                    <a:moveTo>
                      <a:pt x="41" y="41"/>
                    </a:move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lose/>
                    <a:moveTo>
                      <a:pt x="49" y="38"/>
                    </a:move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lose/>
                    <a:moveTo>
                      <a:pt x="37" y="46"/>
                    </a:move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lose/>
                    <a:moveTo>
                      <a:pt x="42" y="41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lose/>
                    <a:moveTo>
                      <a:pt x="47" y="38"/>
                    </a:moveTo>
                    <a:cubicBezTo>
                      <a:pt x="47" y="38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7" y="38"/>
                    </a:cubicBezTo>
                    <a:close/>
                    <a:moveTo>
                      <a:pt x="48" y="38"/>
                    </a:move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lose/>
                    <a:moveTo>
                      <a:pt x="30" y="48"/>
                    </a:move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lose/>
                    <a:moveTo>
                      <a:pt x="26" y="48"/>
                    </a:move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lose/>
                    <a:moveTo>
                      <a:pt x="32" y="48"/>
                    </a:move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lose/>
                    <a:moveTo>
                      <a:pt x="36" y="46"/>
                    </a:move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lose/>
                    <a:moveTo>
                      <a:pt x="35" y="51"/>
                    </a:move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lose/>
                    <a:moveTo>
                      <a:pt x="24" y="51"/>
                    </a:move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lose/>
                    <a:moveTo>
                      <a:pt x="29" y="15"/>
                    </a:move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lose/>
                    <a:moveTo>
                      <a:pt x="34" y="76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lose/>
                    <a:moveTo>
                      <a:pt x="33" y="73"/>
                    </a:move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lose/>
                    <a:moveTo>
                      <a:pt x="37" y="81"/>
                    </a:move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lose/>
                    <a:moveTo>
                      <a:pt x="37" y="82"/>
                    </a:move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lose/>
                    <a:moveTo>
                      <a:pt x="44" y="104"/>
                    </a:move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lose/>
                    <a:moveTo>
                      <a:pt x="38" y="83"/>
                    </a:move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lose/>
                    <a:moveTo>
                      <a:pt x="33" y="73"/>
                    </a:move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lose/>
                    <a:moveTo>
                      <a:pt x="35" y="64"/>
                    </a:move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4" y="69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lose/>
                    <a:moveTo>
                      <a:pt x="30" y="62"/>
                    </a:move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lose/>
                    <a:moveTo>
                      <a:pt x="30" y="62"/>
                    </a:move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lose/>
                    <a:moveTo>
                      <a:pt x="43" y="107"/>
                    </a:move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7"/>
                      <a:pt x="43" y="107"/>
                      <a:pt x="43" y="107"/>
                    </a:cubicBezTo>
                    <a:close/>
                    <a:moveTo>
                      <a:pt x="35" y="66"/>
                    </a:move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6"/>
                      <a:pt x="35" y="66"/>
                      <a:pt x="35" y="66"/>
                    </a:cubicBezTo>
                    <a:close/>
                    <a:moveTo>
                      <a:pt x="35" y="68"/>
                    </a:move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lose/>
                    <a:moveTo>
                      <a:pt x="49" y="104"/>
                    </a:move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104"/>
                      <a:pt x="49" y="104"/>
                      <a:pt x="49" y="104"/>
                    </a:cubicBezTo>
                    <a:close/>
                    <a:moveTo>
                      <a:pt x="52" y="98"/>
                    </a:move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lose/>
                    <a:moveTo>
                      <a:pt x="53" y="101"/>
                    </a:move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lose/>
                    <a:moveTo>
                      <a:pt x="52" y="98"/>
                    </a:move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lose/>
                    <a:moveTo>
                      <a:pt x="11" y="15"/>
                    </a:move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lose/>
                    <a:moveTo>
                      <a:pt x="50" y="103"/>
                    </a:move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0" y="103"/>
                      <a:pt x="50" y="103"/>
                    </a:cubicBezTo>
                    <a:close/>
                    <a:moveTo>
                      <a:pt x="44" y="107"/>
                    </a:move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lose/>
                    <a:moveTo>
                      <a:pt x="55" y="97"/>
                    </a:move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lose/>
                    <a:moveTo>
                      <a:pt x="55" y="96"/>
                    </a:move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lose/>
                    <a:moveTo>
                      <a:pt x="49" y="103"/>
                    </a:move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  <a:moveTo>
                      <a:pt x="51" y="112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2"/>
                      <a:pt x="51" y="112"/>
                      <a:pt x="51" y="112"/>
                    </a:cubicBezTo>
                    <a:close/>
                    <a:moveTo>
                      <a:pt x="48" y="113"/>
                    </a:move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lose/>
                    <a:moveTo>
                      <a:pt x="50" y="112"/>
                    </a:move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lose/>
                    <a:moveTo>
                      <a:pt x="49" y="105"/>
                    </a:move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lose/>
                    <a:moveTo>
                      <a:pt x="29" y="60"/>
                    </a:move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lose/>
                    <a:moveTo>
                      <a:pt x="55" y="97"/>
                    </a:move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lose/>
                    <a:moveTo>
                      <a:pt x="0" y="27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  <a:moveTo>
                      <a:pt x="2" y="26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lose/>
                    <a:moveTo>
                      <a:pt x="3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lose/>
                    <a:moveTo>
                      <a:pt x="26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lose/>
                    <a:moveTo>
                      <a:pt x="15" y="34"/>
                    </a:move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lose/>
                    <a:moveTo>
                      <a:pt x="1" y="27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lose/>
                    <a:moveTo>
                      <a:pt x="2" y="27"/>
                    </a:move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lose/>
                    <a:moveTo>
                      <a:pt x="8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lose/>
                    <a:moveTo>
                      <a:pt x="14" y="35"/>
                    </a:move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8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lose/>
                    <a:moveTo>
                      <a:pt x="4" y="21"/>
                    </a:move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lose/>
                    <a:moveTo>
                      <a:pt x="5" y="18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4" y="21"/>
                    </a:move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lose/>
                    <a:moveTo>
                      <a:pt x="3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lose/>
                    <a:moveTo>
                      <a:pt x="17" y="55"/>
                    </a:move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7" y="55"/>
                      <a:pt x="17" y="55"/>
                    </a:cubicBezTo>
                    <a:close/>
                    <a:moveTo>
                      <a:pt x="16" y="53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lose/>
                    <a:moveTo>
                      <a:pt x="17" y="54"/>
                    </a:move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lose/>
                    <a:moveTo>
                      <a:pt x="18" y="56"/>
                    </a:move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lose/>
                    <a:moveTo>
                      <a:pt x="22" y="57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lose/>
                    <a:moveTo>
                      <a:pt x="26" y="58"/>
                    </a:move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23" y="58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lose/>
                    <a:moveTo>
                      <a:pt x="13" y="50"/>
                    </a:move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lose/>
                    <a:moveTo>
                      <a:pt x="11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lose/>
                    <a:moveTo>
                      <a:pt x="12" y="37"/>
                    </a:move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lose/>
                    <a:moveTo>
                      <a:pt x="13" y="48"/>
                    </a:move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lose/>
                    <a:moveTo>
                      <a:pt x="14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15" y="53"/>
                    </a:move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12" y="37"/>
                    </a:moveTo>
                    <a:cubicBezTo>
                      <a:pt x="12" y="37"/>
                      <a:pt x="12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60"/>
              <p:cNvSpPr>
                <a:spLocks noEditPoints="1"/>
              </p:cNvSpPr>
              <p:nvPr/>
            </p:nvSpPr>
            <p:spPr bwMode="auto">
              <a:xfrm>
                <a:off x="3901" y="2113"/>
                <a:ext cx="60" cy="44"/>
              </a:xfrm>
              <a:custGeom>
                <a:avLst/>
                <a:gdLst>
                  <a:gd name="T0" fmla="*/ 33 w 35"/>
                  <a:gd name="T1" fmla="*/ 15 h 25"/>
                  <a:gd name="T2" fmla="*/ 31 w 35"/>
                  <a:gd name="T3" fmla="*/ 11 h 25"/>
                  <a:gd name="T4" fmla="*/ 30 w 35"/>
                  <a:gd name="T5" fmla="*/ 24 h 25"/>
                  <a:gd name="T6" fmla="*/ 34 w 35"/>
                  <a:gd name="T7" fmla="*/ 4 h 25"/>
                  <a:gd name="T8" fmla="*/ 28 w 35"/>
                  <a:gd name="T9" fmla="*/ 1 h 25"/>
                  <a:gd name="T10" fmla="*/ 25 w 35"/>
                  <a:gd name="T11" fmla="*/ 0 h 25"/>
                  <a:gd name="T12" fmla="*/ 24 w 35"/>
                  <a:gd name="T13" fmla="*/ 2 h 25"/>
                  <a:gd name="T14" fmla="*/ 24 w 35"/>
                  <a:gd name="T15" fmla="*/ 6 h 25"/>
                  <a:gd name="T16" fmla="*/ 18 w 35"/>
                  <a:gd name="T17" fmla="*/ 8 h 25"/>
                  <a:gd name="T18" fmla="*/ 10 w 35"/>
                  <a:gd name="T19" fmla="*/ 5 h 25"/>
                  <a:gd name="T20" fmla="*/ 6 w 35"/>
                  <a:gd name="T21" fmla="*/ 3 h 25"/>
                  <a:gd name="T22" fmla="*/ 3 w 35"/>
                  <a:gd name="T23" fmla="*/ 6 h 25"/>
                  <a:gd name="T24" fmla="*/ 0 w 35"/>
                  <a:gd name="T25" fmla="*/ 10 h 25"/>
                  <a:gd name="T26" fmla="*/ 3 w 35"/>
                  <a:gd name="T27" fmla="*/ 13 h 25"/>
                  <a:gd name="T28" fmla="*/ 4 w 35"/>
                  <a:gd name="T29" fmla="*/ 14 h 25"/>
                  <a:gd name="T30" fmla="*/ 6 w 35"/>
                  <a:gd name="T31" fmla="*/ 17 h 25"/>
                  <a:gd name="T32" fmla="*/ 12 w 35"/>
                  <a:gd name="T33" fmla="*/ 19 h 25"/>
                  <a:gd name="T34" fmla="*/ 17 w 35"/>
                  <a:gd name="T35" fmla="*/ 18 h 25"/>
                  <a:gd name="T36" fmla="*/ 19 w 35"/>
                  <a:gd name="T37" fmla="*/ 22 h 25"/>
                  <a:gd name="T38" fmla="*/ 22 w 35"/>
                  <a:gd name="T39" fmla="*/ 23 h 25"/>
                  <a:gd name="T40" fmla="*/ 27 w 35"/>
                  <a:gd name="T41" fmla="*/ 24 h 25"/>
                  <a:gd name="T42" fmla="*/ 28 w 35"/>
                  <a:gd name="T43" fmla="*/ 25 h 25"/>
                  <a:gd name="T44" fmla="*/ 28 w 35"/>
                  <a:gd name="T45" fmla="*/ 24 h 25"/>
                  <a:gd name="T46" fmla="*/ 28 w 35"/>
                  <a:gd name="T47" fmla="*/ 24 h 25"/>
                  <a:gd name="T48" fmla="*/ 29 w 35"/>
                  <a:gd name="T49" fmla="*/ 24 h 25"/>
                  <a:gd name="T50" fmla="*/ 31 w 35"/>
                  <a:gd name="T51" fmla="*/ 23 h 25"/>
                  <a:gd name="T52" fmla="*/ 32 w 35"/>
                  <a:gd name="T53" fmla="*/ 23 h 25"/>
                  <a:gd name="T54" fmla="*/ 32 w 35"/>
                  <a:gd name="T55" fmla="*/ 23 h 25"/>
                  <a:gd name="T56" fmla="*/ 33 w 35"/>
                  <a:gd name="T57" fmla="*/ 22 h 25"/>
                  <a:gd name="T58" fmla="*/ 34 w 35"/>
                  <a:gd name="T59" fmla="*/ 20 h 25"/>
                  <a:gd name="T60" fmla="*/ 34 w 35"/>
                  <a:gd name="T61" fmla="*/ 19 h 25"/>
                  <a:gd name="T62" fmla="*/ 34 w 35"/>
                  <a:gd name="T63" fmla="*/ 17 h 25"/>
                  <a:gd name="T64" fmla="*/ 34 w 35"/>
                  <a:gd name="T65" fmla="*/ 17 h 25"/>
                  <a:gd name="T66" fmla="*/ 34 w 35"/>
                  <a:gd name="T67" fmla="*/ 16 h 25"/>
                  <a:gd name="T68" fmla="*/ 33 w 35"/>
                  <a:gd name="T69" fmla="*/ 16 h 25"/>
                  <a:gd name="T70" fmla="*/ 33 w 35"/>
                  <a:gd name="T71" fmla="*/ 15 h 25"/>
                  <a:gd name="T72" fmla="*/ 32 w 35"/>
                  <a:gd name="T73" fmla="*/ 15 h 25"/>
                  <a:gd name="T74" fmla="*/ 32 w 35"/>
                  <a:gd name="T75" fmla="*/ 14 h 25"/>
                  <a:gd name="T76" fmla="*/ 31 w 35"/>
                  <a:gd name="T77" fmla="*/ 14 h 25"/>
                  <a:gd name="T78" fmla="*/ 32 w 35"/>
                  <a:gd name="T79" fmla="*/ 13 h 25"/>
                  <a:gd name="T80" fmla="*/ 32 w 35"/>
                  <a:gd name="T81" fmla="*/ 12 h 25"/>
                  <a:gd name="T82" fmla="*/ 30 w 35"/>
                  <a:gd name="T83" fmla="*/ 12 h 25"/>
                  <a:gd name="T84" fmla="*/ 30 w 35"/>
                  <a:gd name="T85" fmla="*/ 11 h 25"/>
                  <a:gd name="T86" fmla="*/ 29 w 35"/>
                  <a:gd name="T87" fmla="*/ 11 h 25"/>
                  <a:gd name="T88" fmla="*/ 29 w 35"/>
                  <a:gd name="T89" fmla="*/ 10 h 25"/>
                  <a:gd name="T90" fmla="*/ 30 w 35"/>
                  <a:gd name="T91" fmla="*/ 9 h 25"/>
                  <a:gd name="T92" fmla="*/ 31 w 35"/>
                  <a:gd name="T93" fmla="*/ 9 h 25"/>
                  <a:gd name="T94" fmla="*/ 31 w 35"/>
                  <a:gd name="T95" fmla="*/ 9 h 25"/>
                  <a:gd name="T96" fmla="*/ 31 w 35"/>
                  <a:gd name="T97" fmla="*/ 11 h 25"/>
                  <a:gd name="T98" fmla="*/ 33 w 35"/>
                  <a:gd name="T99" fmla="*/ 10 h 25"/>
                  <a:gd name="T100" fmla="*/ 35 w 35"/>
                  <a:gd name="T101" fmla="*/ 7 h 25"/>
                  <a:gd name="T102" fmla="*/ 34 w 35"/>
                  <a:gd name="T10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" h="25">
                    <a:moveTo>
                      <a:pt x="30" y="9"/>
                    </a:move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lose/>
                    <a:moveTo>
                      <a:pt x="30" y="10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lose/>
                    <a:moveTo>
                      <a:pt x="31" y="11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lose/>
                    <a:moveTo>
                      <a:pt x="30" y="24"/>
                    </a:move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lose/>
                    <a:moveTo>
                      <a:pt x="35" y="6"/>
                    </a:moveTo>
                    <a:cubicBezTo>
                      <a:pt x="35" y="6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4"/>
                    </a:cubicBezTo>
                    <a:cubicBezTo>
                      <a:pt x="35" y="4"/>
                      <a:pt x="35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3" y="4"/>
                      <a:pt x="33" y="3"/>
                      <a:pt x="32" y="3"/>
                    </a:cubicBezTo>
                    <a:cubicBezTo>
                      <a:pt x="32" y="3"/>
                      <a:pt x="31" y="3"/>
                      <a:pt x="31" y="3"/>
                    </a:cubicBezTo>
                    <a:cubicBezTo>
                      <a:pt x="31" y="3"/>
                      <a:pt x="30" y="3"/>
                      <a:pt x="30" y="2"/>
                    </a:cubicBezTo>
                    <a:cubicBezTo>
                      <a:pt x="30" y="2"/>
                      <a:pt x="29" y="1"/>
                      <a:pt x="28" y="1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4"/>
                      <a:pt x="26" y="4"/>
                      <a:pt x="27" y="4"/>
                    </a:cubicBezTo>
                    <a:cubicBezTo>
                      <a:pt x="26" y="4"/>
                      <a:pt x="25" y="4"/>
                      <a:pt x="25" y="5"/>
                    </a:cubicBezTo>
                    <a:cubicBezTo>
                      <a:pt x="25" y="5"/>
                      <a:pt x="24" y="6"/>
                      <a:pt x="24" y="6"/>
                    </a:cubicBezTo>
                    <a:cubicBezTo>
                      <a:pt x="23" y="6"/>
                      <a:pt x="23" y="5"/>
                      <a:pt x="23" y="6"/>
                    </a:cubicBezTo>
                    <a:cubicBezTo>
                      <a:pt x="22" y="6"/>
                      <a:pt x="23" y="6"/>
                      <a:pt x="23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0" y="8"/>
                    </a:cubicBezTo>
                    <a:cubicBezTo>
                      <a:pt x="20" y="8"/>
                      <a:pt x="19" y="8"/>
                      <a:pt x="18" y="8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6" y="7"/>
                      <a:pt x="15" y="7"/>
                      <a:pt x="14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3"/>
                      <a:pt x="6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4" y="7"/>
                      <a:pt x="3" y="8"/>
                    </a:cubicBezTo>
                    <a:cubicBezTo>
                      <a:pt x="3" y="8"/>
                      <a:pt x="3" y="8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1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5" y="14"/>
                      <a:pt x="5" y="14"/>
                    </a:cubicBezTo>
                    <a:cubicBezTo>
                      <a:pt x="5" y="14"/>
                      <a:pt x="5" y="13"/>
                      <a:pt x="5" y="13"/>
                    </a:cubicBezTo>
                    <a:cubicBezTo>
                      <a:pt x="4" y="14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6" y="17"/>
                      <a:pt x="6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9" y="18"/>
                    </a:cubicBezTo>
                    <a:cubicBezTo>
                      <a:pt x="10" y="19"/>
                      <a:pt x="11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20"/>
                      <a:pt x="13" y="20"/>
                      <a:pt x="13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8"/>
                      <a:pt x="16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9" y="19"/>
                      <a:pt x="19" y="20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8" y="22"/>
                      <a:pt x="19" y="22"/>
                      <a:pt x="19" y="22"/>
                    </a:cubicBezTo>
                    <a:cubicBezTo>
                      <a:pt x="20" y="22"/>
                      <a:pt x="20" y="23"/>
                      <a:pt x="20" y="23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3"/>
                      <a:pt x="23" y="23"/>
                      <a:pt x="24" y="23"/>
                    </a:cubicBezTo>
                    <a:cubicBezTo>
                      <a:pt x="24" y="23"/>
                      <a:pt x="25" y="23"/>
                      <a:pt x="25" y="23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30" y="24"/>
                    </a:cubicBezTo>
                    <a:cubicBezTo>
                      <a:pt x="30" y="24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1" y="24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2"/>
                      <a:pt x="32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1"/>
                      <a:pt x="33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5" y="19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5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3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6"/>
                      <a:pt x="34" y="16"/>
                      <a:pt x="34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2"/>
                    </a:cubicBezTo>
                    <a:cubicBezTo>
                      <a:pt x="31" y="12"/>
                      <a:pt x="31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9"/>
                      <a:pt x="33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7"/>
                    </a:cubicBezTo>
                    <a:cubicBezTo>
                      <a:pt x="35" y="7"/>
                      <a:pt x="35" y="7"/>
                      <a:pt x="3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34" y="16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61"/>
              <p:cNvSpPr>
                <a:spLocks noEditPoints="1"/>
              </p:cNvSpPr>
              <p:nvPr/>
            </p:nvSpPr>
            <p:spPr bwMode="auto">
              <a:xfrm>
                <a:off x="3662" y="2086"/>
                <a:ext cx="81" cy="65"/>
              </a:xfrm>
              <a:custGeom>
                <a:avLst/>
                <a:gdLst>
                  <a:gd name="T0" fmla="*/ 15 w 47"/>
                  <a:gd name="T1" fmla="*/ 14 h 38"/>
                  <a:gd name="T2" fmla="*/ 9 w 47"/>
                  <a:gd name="T3" fmla="*/ 11 h 38"/>
                  <a:gd name="T4" fmla="*/ 8 w 47"/>
                  <a:gd name="T5" fmla="*/ 11 h 38"/>
                  <a:gd name="T6" fmla="*/ 4 w 47"/>
                  <a:gd name="T7" fmla="*/ 13 h 38"/>
                  <a:gd name="T8" fmla="*/ 2 w 47"/>
                  <a:gd name="T9" fmla="*/ 14 h 38"/>
                  <a:gd name="T10" fmla="*/ 0 w 47"/>
                  <a:gd name="T11" fmla="*/ 14 h 38"/>
                  <a:gd name="T12" fmla="*/ 1 w 47"/>
                  <a:gd name="T13" fmla="*/ 14 h 38"/>
                  <a:gd name="T14" fmla="*/ 3 w 47"/>
                  <a:gd name="T15" fmla="*/ 13 h 38"/>
                  <a:gd name="T16" fmla="*/ 4 w 47"/>
                  <a:gd name="T17" fmla="*/ 12 h 38"/>
                  <a:gd name="T18" fmla="*/ 3 w 47"/>
                  <a:gd name="T19" fmla="*/ 12 h 38"/>
                  <a:gd name="T20" fmla="*/ 3 w 47"/>
                  <a:gd name="T21" fmla="*/ 10 h 38"/>
                  <a:gd name="T22" fmla="*/ 4 w 47"/>
                  <a:gd name="T23" fmla="*/ 8 h 38"/>
                  <a:gd name="T24" fmla="*/ 5 w 47"/>
                  <a:gd name="T25" fmla="*/ 7 h 38"/>
                  <a:gd name="T26" fmla="*/ 5 w 47"/>
                  <a:gd name="T27" fmla="*/ 5 h 38"/>
                  <a:gd name="T28" fmla="*/ 8 w 47"/>
                  <a:gd name="T29" fmla="*/ 5 h 38"/>
                  <a:gd name="T30" fmla="*/ 8 w 47"/>
                  <a:gd name="T31" fmla="*/ 3 h 38"/>
                  <a:gd name="T32" fmla="*/ 11 w 47"/>
                  <a:gd name="T33" fmla="*/ 2 h 38"/>
                  <a:gd name="T34" fmla="*/ 16 w 47"/>
                  <a:gd name="T35" fmla="*/ 0 h 38"/>
                  <a:gd name="T36" fmla="*/ 19 w 47"/>
                  <a:gd name="T37" fmla="*/ 2 h 38"/>
                  <a:gd name="T38" fmla="*/ 20 w 47"/>
                  <a:gd name="T39" fmla="*/ 2 h 38"/>
                  <a:gd name="T40" fmla="*/ 15 w 47"/>
                  <a:gd name="T41" fmla="*/ 15 h 38"/>
                  <a:gd name="T42" fmla="*/ 15 w 47"/>
                  <a:gd name="T43" fmla="*/ 14 h 38"/>
                  <a:gd name="T44" fmla="*/ 15 w 47"/>
                  <a:gd name="T45" fmla="*/ 13 h 38"/>
                  <a:gd name="T46" fmla="*/ 16 w 47"/>
                  <a:gd name="T47" fmla="*/ 13 h 38"/>
                  <a:gd name="T48" fmla="*/ 15 w 47"/>
                  <a:gd name="T49" fmla="*/ 14 h 38"/>
                  <a:gd name="T50" fmla="*/ 15 w 47"/>
                  <a:gd name="T51" fmla="*/ 13 h 38"/>
                  <a:gd name="T52" fmla="*/ 9 w 47"/>
                  <a:gd name="T53" fmla="*/ 10 h 38"/>
                  <a:gd name="T54" fmla="*/ 0 w 47"/>
                  <a:gd name="T55" fmla="*/ 14 h 38"/>
                  <a:gd name="T56" fmla="*/ 45 w 47"/>
                  <a:gd name="T57" fmla="*/ 25 h 38"/>
                  <a:gd name="T58" fmla="*/ 43 w 47"/>
                  <a:gd name="T59" fmla="*/ 27 h 38"/>
                  <a:gd name="T60" fmla="*/ 41 w 47"/>
                  <a:gd name="T61" fmla="*/ 28 h 38"/>
                  <a:gd name="T62" fmla="*/ 40 w 47"/>
                  <a:gd name="T63" fmla="*/ 30 h 38"/>
                  <a:gd name="T64" fmla="*/ 40 w 47"/>
                  <a:gd name="T65" fmla="*/ 30 h 38"/>
                  <a:gd name="T66" fmla="*/ 38 w 47"/>
                  <a:gd name="T67" fmla="*/ 32 h 38"/>
                  <a:gd name="T68" fmla="*/ 36 w 47"/>
                  <a:gd name="T69" fmla="*/ 33 h 38"/>
                  <a:gd name="T70" fmla="*/ 36 w 47"/>
                  <a:gd name="T71" fmla="*/ 33 h 38"/>
                  <a:gd name="T72" fmla="*/ 35 w 47"/>
                  <a:gd name="T73" fmla="*/ 35 h 38"/>
                  <a:gd name="T74" fmla="*/ 35 w 47"/>
                  <a:gd name="T75" fmla="*/ 37 h 38"/>
                  <a:gd name="T76" fmla="*/ 34 w 47"/>
                  <a:gd name="T77" fmla="*/ 37 h 38"/>
                  <a:gd name="T78" fmla="*/ 34 w 47"/>
                  <a:gd name="T79" fmla="*/ 35 h 38"/>
                  <a:gd name="T80" fmla="*/ 33 w 47"/>
                  <a:gd name="T81" fmla="*/ 34 h 38"/>
                  <a:gd name="T82" fmla="*/ 32 w 47"/>
                  <a:gd name="T83" fmla="*/ 34 h 38"/>
                  <a:gd name="T84" fmla="*/ 30 w 47"/>
                  <a:gd name="T85" fmla="*/ 35 h 38"/>
                  <a:gd name="T86" fmla="*/ 26 w 47"/>
                  <a:gd name="T87" fmla="*/ 35 h 38"/>
                  <a:gd name="T88" fmla="*/ 22 w 47"/>
                  <a:gd name="T89" fmla="*/ 37 h 38"/>
                  <a:gd name="T90" fmla="*/ 12 w 47"/>
                  <a:gd name="T91" fmla="*/ 31 h 38"/>
                  <a:gd name="T92" fmla="*/ 11 w 47"/>
                  <a:gd name="T93" fmla="*/ 30 h 38"/>
                  <a:gd name="T94" fmla="*/ 11 w 47"/>
                  <a:gd name="T95" fmla="*/ 27 h 38"/>
                  <a:gd name="T96" fmla="*/ 11 w 47"/>
                  <a:gd name="T97" fmla="*/ 26 h 38"/>
                  <a:gd name="T98" fmla="*/ 12 w 47"/>
                  <a:gd name="T99" fmla="*/ 24 h 38"/>
                  <a:gd name="T100" fmla="*/ 13 w 47"/>
                  <a:gd name="T101" fmla="*/ 23 h 38"/>
                  <a:gd name="T102" fmla="*/ 14 w 47"/>
                  <a:gd name="T103" fmla="*/ 22 h 38"/>
                  <a:gd name="T104" fmla="*/ 15 w 47"/>
                  <a:gd name="T105" fmla="*/ 21 h 38"/>
                  <a:gd name="T106" fmla="*/ 16 w 47"/>
                  <a:gd name="T107" fmla="*/ 20 h 38"/>
                  <a:gd name="T108" fmla="*/ 33 w 47"/>
                  <a:gd name="T109" fmla="*/ 21 h 38"/>
                  <a:gd name="T110" fmla="*/ 37 w 47"/>
                  <a:gd name="T111" fmla="*/ 23 h 38"/>
                  <a:gd name="T112" fmla="*/ 36 w 47"/>
                  <a:gd name="T113" fmla="*/ 26 h 38"/>
                  <a:gd name="T114" fmla="*/ 46 w 47"/>
                  <a:gd name="T115" fmla="*/ 25 h 38"/>
                  <a:gd name="T116" fmla="*/ 34 w 47"/>
                  <a:gd name="T117" fmla="*/ 37 h 38"/>
                  <a:gd name="T118" fmla="*/ 41 w 47"/>
                  <a:gd name="T119" fmla="*/ 28 h 38"/>
                  <a:gd name="T120" fmla="*/ 32 w 47"/>
                  <a:gd name="T121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" h="38">
                    <a:moveTo>
                      <a:pt x="7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20" y="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lose/>
                    <a:moveTo>
                      <a:pt x="15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lose/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  <a:moveTo>
                      <a:pt x="12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0" y="11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2"/>
                      <a:pt x="7" y="12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5" y="13"/>
                      <a:pt x="5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4" y="11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9"/>
                      <a:pt x="2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4" y="1"/>
                      <a:pt x="14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6" y="1"/>
                      <a:pt x="16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1" y="2"/>
                      <a:pt x="20" y="2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18" y="5"/>
                      <a:pt x="16" y="8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1"/>
                      <a:pt x="15" y="10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6" y="12"/>
                      <a:pt x="17" y="13"/>
                      <a:pt x="16" y="13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2" y="11"/>
                      <a:pt x="12" y="10"/>
                    </a:cubicBezTo>
                    <a:close/>
                    <a:moveTo>
                      <a:pt x="16" y="13"/>
                    </a:moveTo>
                    <a:cubicBezTo>
                      <a:pt x="16" y="13"/>
                      <a:pt x="16" y="13"/>
                      <a:pt x="15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lose/>
                    <a:moveTo>
                      <a:pt x="15" y="12"/>
                    </a:moveTo>
                    <a:cubicBezTo>
                      <a:pt x="15" y="12"/>
                      <a:pt x="15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2"/>
                      <a:pt x="15" y="12"/>
                    </a:cubicBezTo>
                    <a:close/>
                    <a:moveTo>
                      <a:pt x="15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lose/>
                    <a:moveTo>
                      <a:pt x="15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lose/>
                    <a:moveTo>
                      <a:pt x="15" y="13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9" y="4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lose/>
                    <a:moveTo>
                      <a:pt x="9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lose/>
                    <a:moveTo>
                      <a:pt x="10" y="10"/>
                    </a:moveTo>
                    <a:cubicBezTo>
                      <a:pt x="10" y="10"/>
                      <a:pt x="10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lose/>
                    <a:moveTo>
                      <a:pt x="4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0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lose/>
                    <a:moveTo>
                      <a:pt x="14" y="22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lose/>
                    <a:moveTo>
                      <a:pt x="46" y="25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8"/>
                    </a:cubicBezTo>
                    <a:cubicBezTo>
                      <a:pt x="41" y="29"/>
                      <a:pt x="41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1"/>
                      <a:pt x="40" y="31"/>
                      <a:pt x="39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2"/>
                      <a:pt x="39" y="31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5" y="34"/>
                      <a:pt x="36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6" y="36"/>
                      <a:pt x="35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5" y="37"/>
                      <a:pt x="36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8"/>
                      <a:pt x="34" y="38"/>
                      <a:pt x="35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5"/>
                      <a:pt x="33" y="34"/>
                      <a:pt x="33" y="35"/>
                    </a:cubicBezTo>
                    <a:cubicBezTo>
                      <a:pt x="33" y="35"/>
                      <a:pt x="33" y="35"/>
                      <a:pt x="32" y="35"/>
                    </a:cubicBezTo>
                    <a:cubicBezTo>
                      <a:pt x="32" y="35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29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5"/>
                      <a:pt x="28" y="35"/>
                    </a:cubicBezTo>
                    <a:cubicBezTo>
                      <a:pt x="28" y="34"/>
                      <a:pt x="28" y="35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6" y="35"/>
                      <a:pt x="26" y="35"/>
                      <a:pt x="26" y="34"/>
                    </a:cubicBezTo>
                    <a:cubicBezTo>
                      <a:pt x="26" y="34"/>
                      <a:pt x="26" y="34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7"/>
                      <a:pt x="24" y="37"/>
                      <a:pt x="24" y="38"/>
                    </a:cubicBezTo>
                    <a:cubicBezTo>
                      <a:pt x="23" y="38"/>
                      <a:pt x="22" y="38"/>
                      <a:pt x="22" y="37"/>
                    </a:cubicBezTo>
                    <a:cubicBezTo>
                      <a:pt x="22" y="36"/>
                      <a:pt x="22" y="36"/>
                      <a:pt x="22" y="35"/>
                    </a:cubicBezTo>
                    <a:cubicBezTo>
                      <a:pt x="22" y="35"/>
                      <a:pt x="21" y="35"/>
                      <a:pt x="21" y="35"/>
                    </a:cubicBezTo>
                    <a:cubicBezTo>
                      <a:pt x="21" y="35"/>
                      <a:pt x="20" y="35"/>
                      <a:pt x="20" y="35"/>
                    </a:cubicBezTo>
                    <a:cubicBezTo>
                      <a:pt x="20" y="35"/>
                      <a:pt x="19" y="35"/>
                      <a:pt x="19" y="34"/>
                    </a:cubicBezTo>
                    <a:cubicBezTo>
                      <a:pt x="19" y="34"/>
                      <a:pt x="19" y="34"/>
                      <a:pt x="19" y="33"/>
                    </a:cubicBezTo>
                    <a:cubicBezTo>
                      <a:pt x="19" y="33"/>
                      <a:pt x="18" y="33"/>
                      <a:pt x="18" y="33"/>
                    </a:cubicBezTo>
                    <a:cubicBezTo>
                      <a:pt x="17" y="34"/>
                      <a:pt x="16" y="33"/>
                      <a:pt x="15" y="33"/>
                    </a:cubicBezTo>
                    <a:cubicBezTo>
                      <a:pt x="15" y="33"/>
                      <a:pt x="14" y="32"/>
                      <a:pt x="14" y="32"/>
                    </a:cubicBezTo>
                    <a:cubicBezTo>
                      <a:pt x="14" y="32"/>
                      <a:pt x="13" y="32"/>
                      <a:pt x="13" y="32"/>
                    </a:cubicBezTo>
                    <a:cubicBezTo>
                      <a:pt x="13" y="32"/>
                      <a:pt x="13" y="32"/>
                      <a:pt x="12" y="32"/>
                    </a:cubicBezTo>
                    <a:cubicBezTo>
                      <a:pt x="12" y="32"/>
                      <a:pt x="12" y="32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0"/>
                      <a:pt x="11" y="31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4" y="23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1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7" y="20"/>
                      <a:pt x="28" y="20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ubicBezTo>
                      <a:pt x="31" y="20"/>
                      <a:pt x="32" y="21"/>
                      <a:pt x="32" y="20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3" y="21"/>
                      <a:pt x="33" y="21"/>
                    </a:cubicBezTo>
                    <a:cubicBezTo>
                      <a:pt x="33" y="21"/>
                      <a:pt x="34" y="21"/>
                      <a:pt x="34" y="21"/>
                    </a:cubicBezTo>
                    <a:cubicBezTo>
                      <a:pt x="34" y="21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3"/>
                      <a:pt x="35" y="23"/>
                      <a:pt x="36" y="23"/>
                    </a:cubicBezTo>
                    <a:cubicBezTo>
                      <a:pt x="36" y="23"/>
                      <a:pt x="36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7" y="26"/>
                      <a:pt x="36" y="26"/>
                      <a:pt x="36" y="26"/>
                    </a:cubicBezTo>
                    <a:cubicBezTo>
                      <a:pt x="37" y="27"/>
                      <a:pt x="37" y="26"/>
                      <a:pt x="37" y="26"/>
                    </a:cubicBezTo>
                    <a:cubicBezTo>
                      <a:pt x="38" y="26"/>
                      <a:pt x="38" y="26"/>
                      <a:pt x="39" y="26"/>
                    </a:cubicBezTo>
                    <a:cubicBezTo>
                      <a:pt x="39" y="26"/>
                      <a:pt x="39" y="26"/>
                      <a:pt x="39" y="25"/>
                    </a:cubicBezTo>
                    <a:cubicBezTo>
                      <a:pt x="39" y="25"/>
                      <a:pt x="40" y="25"/>
                      <a:pt x="40" y="25"/>
                    </a:cubicBezTo>
                    <a:cubicBezTo>
                      <a:pt x="40" y="25"/>
                      <a:pt x="41" y="25"/>
                      <a:pt x="41" y="25"/>
                    </a:cubicBezTo>
                    <a:cubicBezTo>
                      <a:pt x="42" y="24"/>
                      <a:pt x="42" y="24"/>
                      <a:pt x="43" y="24"/>
                    </a:cubicBezTo>
                    <a:cubicBezTo>
                      <a:pt x="44" y="24"/>
                      <a:pt x="44" y="24"/>
                      <a:pt x="45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4"/>
                    </a:cubicBezTo>
                    <a:cubicBezTo>
                      <a:pt x="46" y="24"/>
                      <a:pt x="46" y="24"/>
                      <a:pt x="46" y="25"/>
                    </a:cubicBezTo>
                    <a:cubicBezTo>
                      <a:pt x="47" y="25"/>
                      <a:pt x="46" y="25"/>
                      <a:pt x="46" y="25"/>
                    </a:cubicBezTo>
                    <a:close/>
                    <a:moveTo>
                      <a:pt x="42" y="27"/>
                    </a:move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lose/>
                    <a:moveTo>
                      <a:pt x="11" y="28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lose/>
                    <a:moveTo>
                      <a:pt x="34" y="37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lose/>
                    <a:moveTo>
                      <a:pt x="35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lose/>
                    <a:moveTo>
                      <a:pt x="12" y="24"/>
                    </a:move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34" y="36"/>
                    </a:move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lose/>
                    <a:moveTo>
                      <a:pt x="41" y="28"/>
                    </a:move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41" y="29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30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lose/>
                    <a:moveTo>
                      <a:pt x="32" y="35"/>
                    </a:move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2" y="34"/>
                    </a:move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62"/>
              <p:cNvSpPr>
                <a:spLocks noEditPoints="1"/>
              </p:cNvSpPr>
              <p:nvPr/>
            </p:nvSpPr>
            <p:spPr bwMode="auto">
              <a:xfrm>
                <a:off x="3727" y="2177"/>
                <a:ext cx="49" cy="54"/>
              </a:xfrm>
              <a:custGeom>
                <a:avLst/>
                <a:gdLst>
                  <a:gd name="T0" fmla="*/ 21 w 28"/>
                  <a:gd name="T1" fmla="*/ 23 h 31"/>
                  <a:gd name="T2" fmla="*/ 17 w 28"/>
                  <a:gd name="T3" fmla="*/ 31 h 31"/>
                  <a:gd name="T4" fmla="*/ 27 w 28"/>
                  <a:gd name="T5" fmla="*/ 11 h 31"/>
                  <a:gd name="T6" fmla="*/ 27 w 28"/>
                  <a:gd name="T7" fmla="*/ 12 h 31"/>
                  <a:gd name="T8" fmla="*/ 26 w 28"/>
                  <a:gd name="T9" fmla="*/ 13 h 31"/>
                  <a:gd name="T10" fmla="*/ 26 w 28"/>
                  <a:gd name="T11" fmla="*/ 13 h 31"/>
                  <a:gd name="T12" fmla="*/ 26 w 28"/>
                  <a:gd name="T13" fmla="*/ 14 h 31"/>
                  <a:gd name="T14" fmla="*/ 25 w 28"/>
                  <a:gd name="T15" fmla="*/ 14 h 31"/>
                  <a:gd name="T16" fmla="*/ 25 w 28"/>
                  <a:gd name="T17" fmla="*/ 14 h 31"/>
                  <a:gd name="T18" fmla="*/ 25 w 28"/>
                  <a:gd name="T19" fmla="*/ 15 h 31"/>
                  <a:gd name="T20" fmla="*/ 25 w 28"/>
                  <a:gd name="T21" fmla="*/ 16 h 31"/>
                  <a:gd name="T22" fmla="*/ 25 w 28"/>
                  <a:gd name="T23" fmla="*/ 19 h 31"/>
                  <a:gd name="T24" fmla="*/ 25 w 28"/>
                  <a:gd name="T25" fmla="*/ 20 h 31"/>
                  <a:gd name="T26" fmla="*/ 24 w 28"/>
                  <a:gd name="T27" fmla="*/ 22 h 31"/>
                  <a:gd name="T28" fmla="*/ 21 w 28"/>
                  <a:gd name="T29" fmla="*/ 23 h 31"/>
                  <a:gd name="T30" fmla="*/ 21 w 28"/>
                  <a:gd name="T31" fmla="*/ 23 h 31"/>
                  <a:gd name="T32" fmla="*/ 20 w 28"/>
                  <a:gd name="T33" fmla="*/ 23 h 31"/>
                  <a:gd name="T34" fmla="*/ 20 w 28"/>
                  <a:gd name="T35" fmla="*/ 23 h 31"/>
                  <a:gd name="T36" fmla="*/ 19 w 28"/>
                  <a:gd name="T37" fmla="*/ 25 h 31"/>
                  <a:gd name="T38" fmla="*/ 19 w 28"/>
                  <a:gd name="T39" fmla="*/ 26 h 31"/>
                  <a:gd name="T40" fmla="*/ 18 w 28"/>
                  <a:gd name="T41" fmla="*/ 28 h 31"/>
                  <a:gd name="T42" fmla="*/ 18 w 28"/>
                  <a:gd name="T43" fmla="*/ 28 h 31"/>
                  <a:gd name="T44" fmla="*/ 18 w 28"/>
                  <a:gd name="T45" fmla="*/ 29 h 31"/>
                  <a:gd name="T46" fmla="*/ 17 w 28"/>
                  <a:gd name="T47" fmla="*/ 30 h 31"/>
                  <a:gd name="T48" fmla="*/ 17 w 28"/>
                  <a:gd name="T49" fmla="*/ 31 h 31"/>
                  <a:gd name="T50" fmla="*/ 16 w 28"/>
                  <a:gd name="T51" fmla="*/ 30 h 31"/>
                  <a:gd name="T52" fmla="*/ 15 w 28"/>
                  <a:gd name="T53" fmla="*/ 24 h 31"/>
                  <a:gd name="T54" fmla="*/ 12 w 28"/>
                  <a:gd name="T55" fmla="*/ 21 h 31"/>
                  <a:gd name="T56" fmla="*/ 11 w 28"/>
                  <a:gd name="T57" fmla="*/ 17 h 31"/>
                  <a:gd name="T58" fmla="*/ 5 w 28"/>
                  <a:gd name="T59" fmla="*/ 12 h 31"/>
                  <a:gd name="T60" fmla="*/ 1 w 28"/>
                  <a:gd name="T61" fmla="*/ 11 h 31"/>
                  <a:gd name="T62" fmla="*/ 2 w 28"/>
                  <a:gd name="T63" fmla="*/ 7 h 31"/>
                  <a:gd name="T64" fmla="*/ 3 w 28"/>
                  <a:gd name="T65" fmla="*/ 3 h 31"/>
                  <a:gd name="T66" fmla="*/ 6 w 28"/>
                  <a:gd name="T67" fmla="*/ 3 h 31"/>
                  <a:gd name="T68" fmla="*/ 10 w 28"/>
                  <a:gd name="T69" fmla="*/ 1 h 31"/>
                  <a:gd name="T70" fmla="*/ 13 w 28"/>
                  <a:gd name="T71" fmla="*/ 2 h 31"/>
                  <a:gd name="T72" fmla="*/ 16 w 28"/>
                  <a:gd name="T73" fmla="*/ 2 h 31"/>
                  <a:gd name="T74" fmla="*/ 17 w 28"/>
                  <a:gd name="T75" fmla="*/ 3 h 31"/>
                  <a:gd name="T76" fmla="*/ 17 w 28"/>
                  <a:gd name="T77" fmla="*/ 4 h 31"/>
                  <a:gd name="T78" fmla="*/ 18 w 28"/>
                  <a:gd name="T79" fmla="*/ 4 h 31"/>
                  <a:gd name="T80" fmla="*/ 19 w 28"/>
                  <a:gd name="T81" fmla="*/ 5 h 31"/>
                  <a:gd name="T82" fmla="*/ 20 w 28"/>
                  <a:gd name="T83" fmla="*/ 5 h 31"/>
                  <a:gd name="T84" fmla="*/ 21 w 28"/>
                  <a:gd name="T85" fmla="*/ 6 h 31"/>
                  <a:gd name="T86" fmla="*/ 23 w 28"/>
                  <a:gd name="T87" fmla="*/ 6 h 31"/>
                  <a:gd name="T88" fmla="*/ 24 w 28"/>
                  <a:gd name="T89" fmla="*/ 7 h 31"/>
                  <a:gd name="T90" fmla="*/ 25 w 28"/>
                  <a:gd name="T91" fmla="*/ 7 h 31"/>
                  <a:gd name="T92" fmla="*/ 25 w 28"/>
                  <a:gd name="T93" fmla="*/ 7 h 31"/>
                  <a:gd name="T94" fmla="*/ 26 w 28"/>
                  <a:gd name="T95" fmla="*/ 8 h 31"/>
                  <a:gd name="T96" fmla="*/ 26 w 28"/>
                  <a:gd name="T97" fmla="*/ 8 h 31"/>
                  <a:gd name="T98" fmla="*/ 27 w 28"/>
                  <a:gd name="T99" fmla="*/ 9 h 31"/>
                  <a:gd name="T100" fmla="*/ 18 w 28"/>
                  <a:gd name="T101" fmla="*/ 28 h 31"/>
                  <a:gd name="T102" fmla="*/ 18 w 28"/>
                  <a:gd name="T103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" h="31">
                    <a:moveTo>
                      <a:pt x="17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17" y="31"/>
                    </a:move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lose/>
                    <a:moveTo>
                      <a:pt x="28" y="10"/>
                    </a:moveTo>
                    <a:cubicBezTo>
                      <a:pt x="28" y="10"/>
                      <a:pt x="28" y="11"/>
                      <a:pt x="28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2"/>
                      <a:pt x="26" y="12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19"/>
                      <a:pt x="25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4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7" y="29"/>
                      <a:pt x="17" y="29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6" y="31"/>
                      <a:pt x="16" y="31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29"/>
                      <a:pt x="15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8"/>
                      <a:pt x="14" y="28"/>
                      <a:pt x="13" y="28"/>
                    </a:cubicBezTo>
                    <a:cubicBezTo>
                      <a:pt x="14" y="27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8"/>
                      <a:pt x="12" y="18"/>
                    </a:cubicBezTo>
                    <a:cubicBezTo>
                      <a:pt x="11" y="18"/>
                      <a:pt x="11" y="18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8" y="14"/>
                      <a:pt x="7" y="14"/>
                    </a:cubicBezTo>
                    <a:cubicBezTo>
                      <a:pt x="6" y="14"/>
                      <a:pt x="6" y="13"/>
                      <a:pt x="6" y="13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1" y="8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2" y="4"/>
                      <a:pt x="2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7" y="2"/>
                      <a:pt x="6" y="1"/>
                      <a:pt x="6" y="0"/>
                    </a:cubicBezTo>
                    <a:cubicBezTo>
                      <a:pt x="7" y="1"/>
                      <a:pt x="8" y="1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1" y="5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8"/>
                      <a:pt x="25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8" y="10"/>
                      <a:pt x="28" y="10"/>
                    </a:cubicBezTo>
                    <a:close/>
                    <a:moveTo>
                      <a:pt x="18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63"/>
              <p:cNvSpPr>
                <a:spLocks noEditPoints="1"/>
              </p:cNvSpPr>
              <p:nvPr/>
            </p:nvSpPr>
            <p:spPr bwMode="auto">
              <a:xfrm>
                <a:off x="3814" y="2115"/>
                <a:ext cx="14" cy="12"/>
              </a:xfrm>
              <a:custGeom>
                <a:avLst/>
                <a:gdLst>
                  <a:gd name="T0" fmla="*/ 6 w 8"/>
                  <a:gd name="T1" fmla="*/ 3 h 7"/>
                  <a:gd name="T2" fmla="*/ 7 w 8"/>
                  <a:gd name="T3" fmla="*/ 4 h 7"/>
                  <a:gd name="T4" fmla="*/ 7 w 8"/>
                  <a:gd name="T5" fmla="*/ 5 h 7"/>
                  <a:gd name="T6" fmla="*/ 5 w 8"/>
                  <a:gd name="T7" fmla="*/ 6 h 7"/>
                  <a:gd name="T8" fmla="*/ 3 w 8"/>
                  <a:gd name="T9" fmla="*/ 6 h 7"/>
                  <a:gd name="T10" fmla="*/ 1 w 8"/>
                  <a:gd name="T11" fmla="*/ 5 h 7"/>
                  <a:gd name="T12" fmla="*/ 2 w 8"/>
                  <a:gd name="T13" fmla="*/ 5 h 7"/>
                  <a:gd name="T14" fmla="*/ 2 w 8"/>
                  <a:gd name="T15" fmla="*/ 4 h 7"/>
                  <a:gd name="T16" fmla="*/ 2 w 8"/>
                  <a:gd name="T17" fmla="*/ 4 h 7"/>
                  <a:gd name="T18" fmla="*/ 1 w 8"/>
                  <a:gd name="T19" fmla="*/ 3 h 7"/>
                  <a:gd name="T20" fmla="*/ 1 w 8"/>
                  <a:gd name="T21" fmla="*/ 3 h 7"/>
                  <a:gd name="T22" fmla="*/ 0 w 8"/>
                  <a:gd name="T23" fmla="*/ 2 h 7"/>
                  <a:gd name="T24" fmla="*/ 0 w 8"/>
                  <a:gd name="T25" fmla="*/ 2 h 7"/>
                  <a:gd name="T26" fmla="*/ 0 w 8"/>
                  <a:gd name="T27" fmla="*/ 2 h 7"/>
                  <a:gd name="T28" fmla="*/ 0 w 8"/>
                  <a:gd name="T29" fmla="*/ 2 h 7"/>
                  <a:gd name="T30" fmla="*/ 0 w 8"/>
                  <a:gd name="T31" fmla="*/ 1 h 7"/>
                  <a:gd name="T32" fmla="*/ 0 w 8"/>
                  <a:gd name="T33" fmla="*/ 1 h 7"/>
                  <a:gd name="T34" fmla="*/ 1 w 8"/>
                  <a:gd name="T35" fmla="*/ 1 h 7"/>
                  <a:gd name="T36" fmla="*/ 1 w 8"/>
                  <a:gd name="T37" fmla="*/ 2 h 7"/>
                  <a:gd name="T38" fmla="*/ 2 w 8"/>
                  <a:gd name="T39" fmla="*/ 1 h 7"/>
                  <a:gd name="T40" fmla="*/ 2 w 8"/>
                  <a:gd name="T41" fmla="*/ 1 h 7"/>
                  <a:gd name="T42" fmla="*/ 3 w 8"/>
                  <a:gd name="T43" fmla="*/ 1 h 7"/>
                  <a:gd name="T44" fmla="*/ 3 w 8"/>
                  <a:gd name="T45" fmla="*/ 1 h 7"/>
                  <a:gd name="T46" fmla="*/ 3 w 8"/>
                  <a:gd name="T47" fmla="*/ 0 h 7"/>
                  <a:gd name="T48" fmla="*/ 3 w 8"/>
                  <a:gd name="T49" fmla="*/ 0 h 7"/>
                  <a:gd name="T50" fmla="*/ 4 w 8"/>
                  <a:gd name="T51" fmla="*/ 0 h 7"/>
                  <a:gd name="T52" fmla="*/ 4 w 8"/>
                  <a:gd name="T53" fmla="*/ 0 h 7"/>
                  <a:gd name="T54" fmla="*/ 6 w 8"/>
                  <a:gd name="T55" fmla="*/ 1 h 7"/>
                  <a:gd name="T56" fmla="*/ 6 w 8"/>
                  <a:gd name="T57" fmla="*/ 1 h 7"/>
                  <a:gd name="T58" fmla="*/ 7 w 8"/>
                  <a:gd name="T59" fmla="*/ 1 h 7"/>
                  <a:gd name="T60" fmla="*/ 7 w 8"/>
                  <a:gd name="T61" fmla="*/ 2 h 7"/>
                  <a:gd name="T62" fmla="*/ 0 w 8"/>
                  <a:gd name="T63" fmla="*/ 2 h 7"/>
                  <a:gd name="T64" fmla="*/ 0 w 8"/>
                  <a:gd name="T6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" h="7">
                    <a:moveTo>
                      <a:pt x="6" y="3"/>
                    </a:moveTo>
                    <a:cubicBezTo>
                      <a:pt x="6" y="3"/>
                      <a:pt x="7" y="3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4" y="7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8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lose/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算法原理</a:t>
            </a:r>
            <a:endParaRPr lang="zh-CN" altLang="en-US" dirty="0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7085648" y="1828800"/>
            <a:ext cx="4824412" cy="5029200"/>
            <a:chOff x="4457" y="1152"/>
            <a:chExt cx="3039" cy="3168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4457" y="1152"/>
              <a:ext cx="3039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011" y="2041"/>
              <a:ext cx="501" cy="502"/>
            </a:xfrm>
            <a:custGeom>
              <a:avLst/>
              <a:gdLst>
                <a:gd name="T0" fmla="*/ 24 w 48"/>
                <a:gd name="T1" fmla="*/ 48 h 48"/>
                <a:gd name="T2" fmla="*/ 48 w 48"/>
                <a:gd name="T3" fmla="*/ 24 h 48"/>
                <a:gd name="T4" fmla="*/ 24 w 48"/>
                <a:gd name="T5" fmla="*/ 0 h 48"/>
                <a:gd name="T6" fmla="*/ 0 w 48"/>
                <a:gd name="T7" fmla="*/ 24 h 48"/>
                <a:gd name="T8" fmla="*/ 24 w 48"/>
                <a:gd name="T9" fmla="*/ 48 h 48"/>
                <a:gd name="T10" fmla="*/ 24 w 48"/>
                <a:gd name="T11" fmla="*/ 2 h 48"/>
                <a:gd name="T12" fmla="*/ 46 w 48"/>
                <a:gd name="T13" fmla="*/ 24 h 48"/>
                <a:gd name="T14" fmla="*/ 24 w 48"/>
                <a:gd name="T15" fmla="*/ 45 h 48"/>
                <a:gd name="T16" fmla="*/ 3 w 48"/>
                <a:gd name="T17" fmla="*/ 24 h 48"/>
                <a:gd name="T18" fmla="*/ 24 w 48"/>
                <a:gd name="T1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38" y="48"/>
                    <a:pt x="48" y="37"/>
                    <a:pt x="48" y="24"/>
                  </a:cubicBezTo>
                  <a:cubicBezTo>
                    <a:pt x="48" y="10"/>
                    <a:pt x="38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2"/>
                  </a:moveTo>
                  <a:cubicBezTo>
                    <a:pt x="36" y="2"/>
                    <a:pt x="46" y="12"/>
                    <a:pt x="46" y="24"/>
                  </a:cubicBezTo>
                  <a:cubicBezTo>
                    <a:pt x="46" y="36"/>
                    <a:pt x="36" y="45"/>
                    <a:pt x="24" y="45"/>
                  </a:cubicBezTo>
                  <a:cubicBezTo>
                    <a:pt x="12" y="45"/>
                    <a:pt x="3" y="36"/>
                    <a:pt x="3" y="24"/>
                  </a:cubicBezTo>
                  <a:cubicBezTo>
                    <a:pt x="3" y="12"/>
                    <a:pt x="12" y="2"/>
                    <a:pt x="2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4937" y="1968"/>
              <a:ext cx="648" cy="648"/>
            </a:xfrm>
            <a:custGeom>
              <a:avLst/>
              <a:gdLst>
                <a:gd name="T0" fmla="*/ 31 w 62"/>
                <a:gd name="T1" fmla="*/ 62 h 62"/>
                <a:gd name="T2" fmla="*/ 62 w 62"/>
                <a:gd name="T3" fmla="*/ 31 h 62"/>
                <a:gd name="T4" fmla="*/ 31 w 62"/>
                <a:gd name="T5" fmla="*/ 0 h 62"/>
                <a:gd name="T6" fmla="*/ 0 w 62"/>
                <a:gd name="T7" fmla="*/ 31 h 62"/>
                <a:gd name="T8" fmla="*/ 31 w 62"/>
                <a:gd name="T9" fmla="*/ 62 h 62"/>
                <a:gd name="T10" fmla="*/ 31 w 62"/>
                <a:gd name="T11" fmla="*/ 3 h 62"/>
                <a:gd name="T12" fmla="*/ 59 w 62"/>
                <a:gd name="T13" fmla="*/ 31 h 62"/>
                <a:gd name="T14" fmla="*/ 31 w 62"/>
                <a:gd name="T15" fmla="*/ 59 h 62"/>
                <a:gd name="T16" fmla="*/ 3 w 62"/>
                <a:gd name="T17" fmla="*/ 31 h 62"/>
                <a:gd name="T18" fmla="*/ 31 w 62"/>
                <a:gd name="T19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lose/>
                  <a:moveTo>
                    <a:pt x="31" y="3"/>
                  </a:moveTo>
                  <a:cubicBezTo>
                    <a:pt x="47" y="3"/>
                    <a:pt x="59" y="15"/>
                    <a:pt x="59" y="31"/>
                  </a:cubicBezTo>
                  <a:cubicBezTo>
                    <a:pt x="59" y="46"/>
                    <a:pt x="47" y="59"/>
                    <a:pt x="31" y="59"/>
                  </a:cubicBezTo>
                  <a:cubicBezTo>
                    <a:pt x="16" y="59"/>
                    <a:pt x="3" y="46"/>
                    <a:pt x="3" y="31"/>
                  </a:cubicBezTo>
                  <a:cubicBezTo>
                    <a:pt x="3" y="15"/>
                    <a:pt x="16" y="3"/>
                    <a:pt x="31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5240" y="2083"/>
              <a:ext cx="42" cy="41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5240" y="2449"/>
              <a:ext cx="42" cy="5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5428" y="2271"/>
              <a:ext cx="42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5052" y="2271"/>
              <a:ext cx="53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146" y="2104"/>
              <a:ext cx="53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4 h 5"/>
                <a:gd name="T4" fmla="*/ 4 w 5"/>
                <a:gd name="T5" fmla="*/ 1 h 5"/>
                <a:gd name="T6" fmla="*/ 1 w 5"/>
                <a:gd name="T7" fmla="*/ 1 h 5"/>
                <a:gd name="T8" fmla="*/ 0 w 5"/>
                <a:gd name="T9" fmla="*/ 2 h 5"/>
                <a:gd name="T10" fmla="*/ 0 w 5"/>
                <a:gd name="T11" fmla="*/ 4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5" y="3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324" y="2428"/>
              <a:ext cx="52" cy="42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0 h 4"/>
                <a:gd name="T4" fmla="*/ 1 w 5"/>
                <a:gd name="T5" fmla="*/ 3 h 4"/>
                <a:gd name="T6" fmla="*/ 3 w 5"/>
                <a:gd name="T7" fmla="*/ 4 h 4"/>
                <a:gd name="T8" fmla="*/ 4 w 5"/>
                <a:gd name="T9" fmla="*/ 4 h 4"/>
                <a:gd name="T10" fmla="*/ 5 w 5"/>
                <a:gd name="T11" fmla="*/ 1 h 4"/>
                <a:gd name="T12" fmla="*/ 3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5397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1 h 4"/>
                <a:gd name="T8" fmla="*/ 2 w 5"/>
                <a:gd name="T9" fmla="*/ 0 h 4"/>
                <a:gd name="T10" fmla="*/ 1 w 5"/>
                <a:gd name="T11" fmla="*/ 0 h 4"/>
                <a:gd name="T12" fmla="*/ 0 w 5"/>
                <a:gd name="T13" fmla="*/ 1 h 4"/>
                <a:gd name="T14" fmla="*/ 0 w 5"/>
                <a:gd name="T15" fmla="*/ 3 h 4"/>
                <a:gd name="T16" fmla="*/ 2 w 5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084" y="2355"/>
              <a:ext cx="41" cy="52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1 w 4"/>
                <a:gd name="T5" fmla="*/ 1 h 5"/>
                <a:gd name="T6" fmla="*/ 0 w 4"/>
                <a:gd name="T7" fmla="*/ 2 h 5"/>
                <a:gd name="T8" fmla="*/ 0 w 4"/>
                <a:gd name="T9" fmla="*/ 4 h 5"/>
                <a:gd name="T10" fmla="*/ 2 w 4"/>
                <a:gd name="T11" fmla="*/ 5 h 5"/>
                <a:gd name="T12" fmla="*/ 3 w 4"/>
                <a:gd name="T13" fmla="*/ 5 h 5"/>
                <a:gd name="T14" fmla="*/ 4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5073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0 h 4"/>
                <a:gd name="T8" fmla="*/ 3 w 5"/>
                <a:gd name="T9" fmla="*/ 0 h 4"/>
                <a:gd name="T10" fmla="*/ 1 w 5"/>
                <a:gd name="T11" fmla="*/ 1 h 4"/>
                <a:gd name="T12" fmla="*/ 2 w 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5397" y="2355"/>
              <a:ext cx="52" cy="52"/>
            </a:xfrm>
            <a:custGeom>
              <a:avLst/>
              <a:gdLst>
                <a:gd name="T0" fmla="*/ 4 w 5"/>
                <a:gd name="T1" fmla="*/ 1 h 5"/>
                <a:gd name="T2" fmla="*/ 2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1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2 h 5"/>
                <a:gd name="T16" fmla="*/ 4 w 5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5324" y="2104"/>
              <a:ext cx="52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5 h 5"/>
                <a:gd name="T4" fmla="*/ 5 w 5"/>
                <a:gd name="T5" fmla="*/ 4 h 5"/>
                <a:gd name="T6" fmla="*/ 4 w 5"/>
                <a:gd name="T7" fmla="*/ 1 h 5"/>
                <a:gd name="T8" fmla="*/ 3 w 5"/>
                <a:gd name="T9" fmla="*/ 0 h 5"/>
                <a:gd name="T10" fmla="*/ 1 w 5"/>
                <a:gd name="T11" fmla="*/ 1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3"/>
                    <a:pt x="1" y="4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5146" y="2428"/>
              <a:ext cx="53" cy="42"/>
            </a:xfrm>
            <a:custGeom>
              <a:avLst/>
              <a:gdLst>
                <a:gd name="T0" fmla="*/ 1 w 5"/>
                <a:gd name="T1" fmla="*/ 4 h 4"/>
                <a:gd name="T2" fmla="*/ 2 w 5"/>
                <a:gd name="T3" fmla="*/ 4 h 4"/>
                <a:gd name="T4" fmla="*/ 4 w 5"/>
                <a:gd name="T5" fmla="*/ 3 h 4"/>
                <a:gd name="T6" fmla="*/ 3 w 5"/>
                <a:gd name="T7" fmla="*/ 0 h 4"/>
                <a:gd name="T8" fmla="*/ 2 w 5"/>
                <a:gd name="T9" fmla="*/ 0 h 4"/>
                <a:gd name="T10" fmla="*/ 0 w 5"/>
                <a:gd name="T11" fmla="*/ 1 h 4"/>
                <a:gd name="T12" fmla="*/ 0 w 5"/>
                <a:gd name="T13" fmla="*/ 3 h 4"/>
                <a:gd name="T14" fmla="*/ 1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5251" y="2166"/>
              <a:ext cx="167" cy="136"/>
            </a:xfrm>
            <a:custGeom>
              <a:avLst/>
              <a:gdLst>
                <a:gd name="T0" fmla="*/ 1 w 16"/>
                <a:gd name="T1" fmla="*/ 0 h 13"/>
                <a:gd name="T2" fmla="*/ 0 w 16"/>
                <a:gd name="T3" fmla="*/ 2 h 13"/>
                <a:gd name="T4" fmla="*/ 0 w 16"/>
                <a:gd name="T5" fmla="*/ 12 h 13"/>
                <a:gd name="T6" fmla="*/ 1 w 16"/>
                <a:gd name="T7" fmla="*/ 13 h 13"/>
                <a:gd name="T8" fmla="*/ 14 w 16"/>
                <a:gd name="T9" fmla="*/ 13 h 13"/>
                <a:gd name="T10" fmla="*/ 16 w 16"/>
                <a:gd name="T11" fmla="*/ 12 h 13"/>
                <a:gd name="T12" fmla="*/ 14 w 16"/>
                <a:gd name="T13" fmla="*/ 10 h 13"/>
                <a:gd name="T14" fmla="*/ 3 w 16"/>
                <a:gd name="T15" fmla="*/ 10 h 13"/>
                <a:gd name="T16" fmla="*/ 3 w 16"/>
                <a:gd name="T17" fmla="*/ 2 h 13"/>
                <a:gd name="T18" fmla="*/ 1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6" y="13"/>
                    <a:pt x="16" y="12"/>
                  </a:cubicBezTo>
                  <a:cubicBezTo>
                    <a:pt x="16" y="11"/>
                    <a:pt x="15" y="10"/>
                    <a:pt x="1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5146" y="2773"/>
              <a:ext cx="188" cy="188"/>
            </a:xfrm>
            <a:custGeom>
              <a:avLst/>
              <a:gdLst>
                <a:gd name="T0" fmla="*/ 9 w 18"/>
                <a:gd name="T1" fmla="*/ 0 h 18"/>
                <a:gd name="T2" fmla="*/ 9 w 18"/>
                <a:gd name="T3" fmla="*/ 0 h 18"/>
                <a:gd name="T4" fmla="*/ 2 w 18"/>
                <a:gd name="T5" fmla="*/ 3 h 18"/>
                <a:gd name="T6" fmla="*/ 0 w 18"/>
                <a:gd name="T7" fmla="*/ 9 h 18"/>
                <a:gd name="T8" fmla="*/ 9 w 18"/>
                <a:gd name="T9" fmla="*/ 18 h 18"/>
                <a:gd name="T10" fmla="*/ 9 w 18"/>
                <a:gd name="T11" fmla="*/ 18 h 18"/>
                <a:gd name="T12" fmla="*/ 9 w 18"/>
                <a:gd name="T13" fmla="*/ 18 h 18"/>
                <a:gd name="T14" fmla="*/ 18 w 18"/>
                <a:gd name="T15" fmla="*/ 9 h 18"/>
                <a:gd name="T16" fmla="*/ 9 w 18"/>
                <a:gd name="T17" fmla="*/ 0 h 18"/>
                <a:gd name="T18" fmla="*/ 13 w 18"/>
                <a:gd name="T19" fmla="*/ 13 h 18"/>
                <a:gd name="T20" fmla="*/ 9 w 18"/>
                <a:gd name="T21" fmla="*/ 15 h 18"/>
                <a:gd name="T22" fmla="*/ 9 w 18"/>
                <a:gd name="T23" fmla="*/ 15 h 18"/>
                <a:gd name="T24" fmla="*/ 3 w 18"/>
                <a:gd name="T25" fmla="*/ 9 h 18"/>
                <a:gd name="T26" fmla="*/ 9 w 18"/>
                <a:gd name="T27" fmla="*/ 3 h 18"/>
                <a:gd name="T28" fmla="*/ 9 w 18"/>
                <a:gd name="T29" fmla="*/ 3 h 18"/>
                <a:gd name="T30" fmla="*/ 15 w 18"/>
                <a:gd name="T31" fmla="*/ 9 h 18"/>
                <a:gd name="T32" fmla="*/ 13 w 18"/>
                <a:gd name="T33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3" y="13"/>
                  </a:moveTo>
                  <a:cubicBezTo>
                    <a:pt x="12" y="14"/>
                    <a:pt x="11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6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5" y="6"/>
                    <a:pt x="15" y="9"/>
                  </a:cubicBezTo>
                  <a:cubicBezTo>
                    <a:pt x="15" y="11"/>
                    <a:pt x="15" y="12"/>
                    <a:pt x="1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5021" y="2647"/>
              <a:ext cx="439" cy="439"/>
            </a:xfrm>
            <a:custGeom>
              <a:avLst/>
              <a:gdLst>
                <a:gd name="T0" fmla="*/ 41 w 42"/>
                <a:gd name="T1" fmla="*/ 25 h 42"/>
                <a:gd name="T2" fmla="*/ 40 w 42"/>
                <a:gd name="T3" fmla="*/ 17 h 42"/>
                <a:gd name="T4" fmla="*/ 39 w 42"/>
                <a:gd name="T5" fmla="*/ 10 h 42"/>
                <a:gd name="T6" fmla="*/ 37 w 42"/>
                <a:gd name="T7" fmla="*/ 10 h 42"/>
                <a:gd name="T8" fmla="*/ 33 w 42"/>
                <a:gd name="T9" fmla="*/ 9 h 42"/>
                <a:gd name="T10" fmla="*/ 31 w 42"/>
                <a:gd name="T11" fmla="*/ 2 h 42"/>
                <a:gd name="T12" fmla="*/ 25 w 42"/>
                <a:gd name="T13" fmla="*/ 1 h 42"/>
                <a:gd name="T14" fmla="*/ 17 w 42"/>
                <a:gd name="T15" fmla="*/ 1 h 42"/>
                <a:gd name="T16" fmla="*/ 15 w 42"/>
                <a:gd name="T17" fmla="*/ 1 h 42"/>
                <a:gd name="T18" fmla="*/ 10 w 42"/>
                <a:gd name="T19" fmla="*/ 5 h 42"/>
                <a:gd name="T20" fmla="*/ 6 w 42"/>
                <a:gd name="T21" fmla="*/ 10 h 42"/>
                <a:gd name="T22" fmla="*/ 2 w 42"/>
                <a:gd name="T23" fmla="*/ 11 h 42"/>
                <a:gd name="T24" fmla="*/ 1 w 42"/>
                <a:gd name="T25" fmla="*/ 17 h 42"/>
                <a:gd name="T26" fmla="*/ 2 w 42"/>
                <a:gd name="T27" fmla="*/ 25 h 42"/>
                <a:gd name="T28" fmla="*/ 3 w 42"/>
                <a:gd name="T29" fmla="*/ 32 h 42"/>
                <a:gd name="T30" fmla="*/ 6 w 42"/>
                <a:gd name="T31" fmla="*/ 32 h 42"/>
                <a:gd name="T32" fmla="*/ 10 w 42"/>
                <a:gd name="T33" fmla="*/ 38 h 42"/>
                <a:gd name="T34" fmla="*/ 16 w 42"/>
                <a:gd name="T35" fmla="*/ 41 h 42"/>
                <a:gd name="T36" fmla="*/ 17 w 42"/>
                <a:gd name="T37" fmla="*/ 41 h 42"/>
                <a:gd name="T38" fmla="*/ 25 w 42"/>
                <a:gd name="T39" fmla="*/ 40 h 42"/>
                <a:gd name="T40" fmla="*/ 27 w 42"/>
                <a:gd name="T41" fmla="*/ 41 h 42"/>
                <a:gd name="T42" fmla="*/ 32 w 42"/>
                <a:gd name="T43" fmla="*/ 37 h 42"/>
                <a:gd name="T44" fmla="*/ 36 w 42"/>
                <a:gd name="T45" fmla="*/ 31 h 42"/>
                <a:gd name="T46" fmla="*/ 40 w 42"/>
                <a:gd name="T47" fmla="*/ 31 h 42"/>
                <a:gd name="T48" fmla="*/ 38 w 42"/>
                <a:gd name="T49" fmla="*/ 29 h 42"/>
                <a:gd name="T50" fmla="*/ 29 w 42"/>
                <a:gd name="T51" fmla="*/ 37 h 42"/>
                <a:gd name="T52" fmla="*/ 21 w 42"/>
                <a:gd name="T53" fmla="*/ 35 h 42"/>
                <a:gd name="T54" fmla="*/ 15 w 42"/>
                <a:gd name="T55" fmla="*/ 38 h 42"/>
                <a:gd name="T56" fmla="*/ 11 w 42"/>
                <a:gd name="T57" fmla="*/ 31 h 42"/>
                <a:gd name="T58" fmla="*/ 4 w 42"/>
                <a:gd name="T59" fmla="*/ 27 h 42"/>
                <a:gd name="T60" fmla="*/ 4 w 42"/>
                <a:gd name="T61" fmla="*/ 15 h 42"/>
                <a:gd name="T62" fmla="*/ 6 w 42"/>
                <a:gd name="T63" fmla="*/ 13 h 42"/>
                <a:gd name="T64" fmla="*/ 13 w 42"/>
                <a:gd name="T65" fmla="*/ 5 h 42"/>
                <a:gd name="T66" fmla="*/ 21 w 42"/>
                <a:gd name="T67" fmla="*/ 7 h 42"/>
                <a:gd name="T68" fmla="*/ 27 w 42"/>
                <a:gd name="T69" fmla="*/ 4 h 42"/>
                <a:gd name="T70" fmla="*/ 31 w 42"/>
                <a:gd name="T71" fmla="*/ 11 h 42"/>
                <a:gd name="T72" fmla="*/ 37 w 42"/>
                <a:gd name="T73" fmla="*/ 13 h 42"/>
                <a:gd name="T74" fmla="*/ 35 w 42"/>
                <a:gd name="T75" fmla="*/ 21 h 42"/>
                <a:gd name="T76" fmla="*/ 38 w 42"/>
                <a:gd name="T77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41" y="26"/>
                  </a:moveTo>
                  <a:cubicBezTo>
                    <a:pt x="42" y="26"/>
                    <a:pt x="41" y="25"/>
                    <a:pt x="41" y="25"/>
                  </a:cubicBezTo>
                  <a:cubicBezTo>
                    <a:pt x="39" y="24"/>
                    <a:pt x="38" y="22"/>
                    <a:pt x="38" y="21"/>
                  </a:cubicBezTo>
                  <a:cubicBezTo>
                    <a:pt x="38" y="19"/>
                    <a:pt x="39" y="18"/>
                    <a:pt x="40" y="17"/>
                  </a:cubicBezTo>
                  <a:cubicBezTo>
                    <a:pt x="41" y="17"/>
                    <a:pt x="42" y="16"/>
                    <a:pt x="41" y="15"/>
                  </a:cubicBezTo>
                  <a:cubicBezTo>
                    <a:pt x="41" y="13"/>
                    <a:pt x="40" y="12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6" y="10"/>
                    <a:pt x="36" y="10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1" y="8"/>
                    <a:pt x="31" y="6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2"/>
                    <a:pt x="28" y="1"/>
                    <a:pt x="26" y="0"/>
                  </a:cubicBezTo>
                  <a:cubicBezTo>
                    <a:pt x="26" y="0"/>
                    <a:pt x="25" y="1"/>
                    <a:pt x="25" y="1"/>
                  </a:cubicBezTo>
                  <a:cubicBezTo>
                    <a:pt x="24" y="3"/>
                    <a:pt x="22" y="4"/>
                    <a:pt x="21" y="4"/>
                  </a:cubicBezTo>
                  <a:cubicBezTo>
                    <a:pt x="19" y="4"/>
                    <a:pt x="18" y="3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1"/>
                    <a:pt x="12" y="2"/>
                    <a:pt x="10" y="3"/>
                  </a:cubicBezTo>
                  <a:cubicBezTo>
                    <a:pt x="10" y="3"/>
                    <a:pt x="9" y="4"/>
                    <a:pt x="10" y="5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3" y="10"/>
                    <a:pt x="2" y="11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6"/>
                    <a:pt x="1" y="17"/>
                    <a:pt x="1" y="17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4" y="23"/>
                    <a:pt x="3" y="24"/>
                    <a:pt x="2" y="25"/>
                  </a:cubicBezTo>
                  <a:cubicBezTo>
                    <a:pt x="1" y="25"/>
                    <a:pt x="0" y="26"/>
                    <a:pt x="1" y="27"/>
                  </a:cubicBezTo>
                  <a:cubicBezTo>
                    <a:pt x="1" y="29"/>
                    <a:pt x="2" y="30"/>
                    <a:pt x="3" y="32"/>
                  </a:cubicBezTo>
                  <a:cubicBezTo>
                    <a:pt x="3" y="32"/>
                    <a:pt x="4" y="33"/>
                    <a:pt x="5" y="32"/>
                  </a:cubicBezTo>
                  <a:cubicBezTo>
                    <a:pt x="5" y="32"/>
                    <a:pt x="6" y="32"/>
                    <a:pt x="6" y="32"/>
                  </a:cubicBezTo>
                  <a:cubicBezTo>
                    <a:pt x="8" y="32"/>
                    <a:pt x="9" y="32"/>
                    <a:pt x="9" y="33"/>
                  </a:cubicBezTo>
                  <a:cubicBezTo>
                    <a:pt x="10" y="34"/>
                    <a:pt x="11" y="36"/>
                    <a:pt x="10" y="38"/>
                  </a:cubicBezTo>
                  <a:cubicBezTo>
                    <a:pt x="10" y="38"/>
                    <a:pt x="10" y="39"/>
                    <a:pt x="11" y="40"/>
                  </a:cubicBezTo>
                  <a:cubicBezTo>
                    <a:pt x="12" y="40"/>
                    <a:pt x="14" y="41"/>
                    <a:pt x="16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2"/>
                    <a:pt x="17" y="41"/>
                    <a:pt x="17" y="41"/>
                  </a:cubicBezTo>
                  <a:cubicBezTo>
                    <a:pt x="18" y="39"/>
                    <a:pt x="19" y="38"/>
                    <a:pt x="21" y="38"/>
                  </a:cubicBezTo>
                  <a:cubicBezTo>
                    <a:pt x="23" y="38"/>
                    <a:pt x="24" y="39"/>
                    <a:pt x="25" y="40"/>
                  </a:cubicBezTo>
                  <a:cubicBezTo>
                    <a:pt x="25" y="41"/>
                    <a:pt x="26" y="41"/>
                    <a:pt x="26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1"/>
                    <a:pt x="30" y="40"/>
                    <a:pt x="32" y="39"/>
                  </a:cubicBezTo>
                  <a:cubicBezTo>
                    <a:pt x="32" y="39"/>
                    <a:pt x="33" y="38"/>
                    <a:pt x="32" y="37"/>
                  </a:cubicBezTo>
                  <a:cubicBezTo>
                    <a:pt x="32" y="36"/>
                    <a:pt x="32" y="34"/>
                    <a:pt x="33" y="33"/>
                  </a:cubicBezTo>
                  <a:cubicBezTo>
                    <a:pt x="34" y="32"/>
                    <a:pt x="35" y="31"/>
                    <a:pt x="36" y="31"/>
                  </a:cubicBezTo>
                  <a:cubicBezTo>
                    <a:pt x="36" y="31"/>
                    <a:pt x="37" y="32"/>
                    <a:pt x="38" y="32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0" y="30"/>
                    <a:pt x="41" y="28"/>
                    <a:pt x="41" y="26"/>
                  </a:cubicBezTo>
                  <a:close/>
                  <a:moveTo>
                    <a:pt x="38" y="29"/>
                  </a:moveTo>
                  <a:cubicBezTo>
                    <a:pt x="35" y="28"/>
                    <a:pt x="33" y="29"/>
                    <a:pt x="31" y="31"/>
                  </a:cubicBezTo>
                  <a:cubicBezTo>
                    <a:pt x="29" y="32"/>
                    <a:pt x="29" y="35"/>
                    <a:pt x="29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6" y="36"/>
                    <a:pt x="24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9" y="35"/>
                    <a:pt x="16" y="36"/>
                    <a:pt x="15" y="38"/>
                  </a:cubicBezTo>
                  <a:cubicBezTo>
                    <a:pt x="15" y="38"/>
                    <a:pt x="14" y="38"/>
                    <a:pt x="13" y="37"/>
                  </a:cubicBezTo>
                  <a:cubicBezTo>
                    <a:pt x="14" y="35"/>
                    <a:pt x="13" y="33"/>
                    <a:pt x="11" y="31"/>
                  </a:cubicBezTo>
                  <a:cubicBezTo>
                    <a:pt x="10" y="29"/>
                    <a:pt x="7" y="29"/>
                    <a:pt x="5" y="29"/>
                  </a:cubicBezTo>
                  <a:cubicBezTo>
                    <a:pt x="4" y="29"/>
                    <a:pt x="4" y="28"/>
                    <a:pt x="4" y="27"/>
                  </a:cubicBezTo>
                  <a:cubicBezTo>
                    <a:pt x="6" y="26"/>
                    <a:pt x="7" y="24"/>
                    <a:pt x="7" y="21"/>
                  </a:cubicBezTo>
                  <a:cubicBezTo>
                    <a:pt x="7" y="19"/>
                    <a:pt x="6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3" y="10"/>
                    <a:pt x="13" y="7"/>
                    <a:pt x="13" y="5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6" y="6"/>
                    <a:pt x="18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6" y="6"/>
                    <a:pt x="27" y="4"/>
                  </a:cubicBezTo>
                  <a:cubicBezTo>
                    <a:pt x="27" y="4"/>
                    <a:pt x="28" y="4"/>
                    <a:pt x="29" y="4"/>
                  </a:cubicBezTo>
                  <a:cubicBezTo>
                    <a:pt x="28" y="7"/>
                    <a:pt x="29" y="9"/>
                    <a:pt x="31" y="11"/>
                  </a:cubicBezTo>
                  <a:cubicBezTo>
                    <a:pt x="32" y="12"/>
                    <a:pt x="34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8" y="14"/>
                    <a:pt x="38" y="15"/>
                  </a:cubicBezTo>
                  <a:cubicBezTo>
                    <a:pt x="36" y="16"/>
                    <a:pt x="35" y="18"/>
                    <a:pt x="35" y="21"/>
                  </a:cubicBezTo>
                  <a:cubicBezTo>
                    <a:pt x="35" y="23"/>
                    <a:pt x="36" y="25"/>
                    <a:pt x="38" y="27"/>
                  </a:cubicBezTo>
                  <a:cubicBezTo>
                    <a:pt x="38" y="27"/>
                    <a:pt x="38" y="28"/>
                    <a:pt x="38" y="29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6316" y="2250"/>
              <a:ext cx="136" cy="136"/>
            </a:xfrm>
            <a:custGeom>
              <a:avLst/>
              <a:gdLst>
                <a:gd name="T0" fmla="*/ 10 w 13"/>
                <a:gd name="T1" fmla="*/ 1 h 13"/>
                <a:gd name="T2" fmla="*/ 8 w 13"/>
                <a:gd name="T3" fmla="*/ 0 h 13"/>
                <a:gd name="T4" fmla="*/ 2 w 13"/>
                <a:gd name="T5" fmla="*/ 3 h 13"/>
                <a:gd name="T6" fmla="*/ 3 w 13"/>
                <a:gd name="T7" fmla="*/ 11 h 13"/>
                <a:gd name="T8" fmla="*/ 6 w 13"/>
                <a:gd name="T9" fmla="*/ 12 h 13"/>
                <a:gd name="T10" fmla="*/ 7 w 13"/>
                <a:gd name="T11" fmla="*/ 13 h 13"/>
                <a:gd name="T12" fmla="*/ 12 w 13"/>
                <a:gd name="T13" fmla="*/ 10 h 13"/>
                <a:gd name="T14" fmla="*/ 13 w 13"/>
                <a:gd name="T15" fmla="*/ 5 h 13"/>
                <a:gd name="T16" fmla="*/ 10 w 13"/>
                <a:gd name="T17" fmla="*/ 1 h 13"/>
                <a:gd name="T18" fmla="*/ 9 w 13"/>
                <a:gd name="T19" fmla="*/ 8 h 13"/>
                <a:gd name="T20" fmla="*/ 7 w 13"/>
                <a:gd name="T21" fmla="*/ 10 h 13"/>
                <a:gd name="T22" fmla="*/ 6 w 13"/>
                <a:gd name="T23" fmla="*/ 10 h 13"/>
                <a:gd name="T24" fmla="*/ 5 w 13"/>
                <a:gd name="T25" fmla="*/ 9 h 13"/>
                <a:gd name="T26" fmla="*/ 4 w 13"/>
                <a:gd name="T27" fmla="*/ 5 h 13"/>
                <a:gd name="T28" fmla="*/ 7 w 13"/>
                <a:gd name="T29" fmla="*/ 3 h 13"/>
                <a:gd name="T30" fmla="*/ 7 w 13"/>
                <a:gd name="T31" fmla="*/ 3 h 13"/>
                <a:gd name="T32" fmla="*/ 9 w 13"/>
                <a:gd name="T33" fmla="*/ 4 h 13"/>
                <a:gd name="T34" fmla="*/ 9 w 13"/>
                <a:gd name="T3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3">
                  <a:moveTo>
                    <a:pt x="10" y="1"/>
                  </a:moveTo>
                  <a:cubicBezTo>
                    <a:pt x="10" y="1"/>
                    <a:pt x="9" y="1"/>
                    <a:pt x="8" y="0"/>
                  </a:cubicBez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3" y="11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6" y="12"/>
                    <a:pt x="7" y="13"/>
                    <a:pt x="7" y="13"/>
                  </a:cubicBezTo>
                  <a:cubicBezTo>
                    <a:pt x="9" y="13"/>
                    <a:pt x="11" y="12"/>
                    <a:pt x="12" y="10"/>
                  </a:cubicBezTo>
                  <a:cubicBezTo>
                    <a:pt x="13" y="9"/>
                    <a:pt x="13" y="7"/>
                    <a:pt x="13" y="5"/>
                  </a:cubicBezTo>
                  <a:cubicBezTo>
                    <a:pt x="13" y="4"/>
                    <a:pt x="12" y="2"/>
                    <a:pt x="10" y="1"/>
                  </a:cubicBezTo>
                  <a:close/>
                  <a:moveTo>
                    <a:pt x="9" y="8"/>
                  </a:move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10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3" y="6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4"/>
                    <a:pt x="9" y="4"/>
                  </a:cubicBezTo>
                  <a:cubicBezTo>
                    <a:pt x="10" y="5"/>
                    <a:pt x="10" y="7"/>
                    <a:pt x="9" y="8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243" y="2177"/>
              <a:ext cx="282" cy="282"/>
            </a:xfrm>
            <a:custGeom>
              <a:avLst/>
              <a:gdLst>
                <a:gd name="T0" fmla="*/ 24 w 27"/>
                <a:gd name="T1" fmla="*/ 12 h 27"/>
                <a:gd name="T2" fmla="*/ 26 w 27"/>
                <a:gd name="T3" fmla="*/ 8 h 27"/>
                <a:gd name="T4" fmla="*/ 22 w 27"/>
                <a:gd name="T5" fmla="*/ 5 h 27"/>
                <a:gd name="T6" fmla="*/ 21 w 27"/>
                <a:gd name="T7" fmla="*/ 5 h 27"/>
                <a:gd name="T8" fmla="*/ 19 w 27"/>
                <a:gd name="T9" fmla="*/ 3 h 27"/>
                <a:gd name="T10" fmla="*/ 15 w 27"/>
                <a:gd name="T11" fmla="*/ 0 h 27"/>
                <a:gd name="T12" fmla="*/ 12 w 27"/>
                <a:gd name="T13" fmla="*/ 3 h 27"/>
                <a:gd name="T14" fmla="*/ 10 w 27"/>
                <a:gd name="T15" fmla="*/ 2 h 27"/>
                <a:gd name="T16" fmla="*/ 5 w 27"/>
                <a:gd name="T17" fmla="*/ 3 h 27"/>
                <a:gd name="T18" fmla="*/ 5 w 27"/>
                <a:gd name="T19" fmla="*/ 7 h 27"/>
                <a:gd name="T20" fmla="*/ 3 w 27"/>
                <a:gd name="T21" fmla="*/ 8 h 27"/>
                <a:gd name="T22" fmla="*/ 1 w 27"/>
                <a:gd name="T23" fmla="*/ 12 h 27"/>
                <a:gd name="T24" fmla="*/ 3 w 27"/>
                <a:gd name="T25" fmla="*/ 15 h 27"/>
                <a:gd name="T26" fmla="*/ 2 w 27"/>
                <a:gd name="T27" fmla="*/ 19 h 27"/>
                <a:gd name="T28" fmla="*/ 6 w 27"/>
                <a:gd name="T29" fmla="*/ 22 h 27"/>
                <a:gd name="T30" fmla="*/ 8 w 27"/>
                <a:gd name="T31" fmla="*/ 22 h 27"/>
                <a:gd name="T32" fmla="*/ 9 w 27"/>
                <a:gd name="T33" fmla="*/ 26 h 27"/>
                <a:gd name="T34" fmla="*/ 12 w 27"/>
                <a:gd name="T35" fmla="*/ 27 h 27"/>
                <a:gd name="T36" fmla="*/ 13 w 27"/>
                <a:gd name="T37" fmla="*/ 27 h 27"/>
                <a:gd name="T38" fmla="*/ 16 w 27"/>
                <a:gd name="T39" fmla="*/ 24 h 27"/>
                <a:gd name="T40" fmla="*/ 18 w 27"/>
                <a:gd name="T41" fmla="*/ 25 h 27"/>
                <a:gd name="T42" fmla="*/ 20 w 27"/>
                <a:gd name="T43" fmla="*/ 26 h 27"/>
                <a:gd name="T44" fmla="*/ 23 w 27"/>
                <a:gd name="T45" fmla="*/ 22 h 27"/>
                <a:gd name="T46" fmla="*/ 24 w 27"/>
                <a:gd name="T47" fmla="*/ 19 h 27"/>
                <a:gd name="T48" fmla="*/ 25 w 27"/>
                <a:gd name="T49" fmla="*/ 19 h 27"/>
                <a:gd name="T50" fmla="*/ 27 w 27"/>
                <a:gd name="T51" fmla="*/ 15 h 27"/>
                <a:gd name="T52" fmla="*/ 24 w 27"/>
                <a:gd name="T53" fmla="*/ 16 h 27"/>
                <a:gd name="T54" fmla="*/ 20 w 27"/>
                <a:gd name="T55" fmla="*/ 22 h 27"/>
                <a:gd name="T56" fmla="*/ 17 w 27"/>
                <a:gd name="T57" fmla="*/ 21 h 27"/>
                <a:gd name="T58" fmla="*/ 12 w 27"/>
                <a:gd name="T59" fmla="*/ 24 h 27"/>
                <a:gd name="T60" fmla="*/ 9 w 27"/>
                <a:gd name="T61" fmla="*/ 20 h 27"/>
                <a:gd name="T62" fmla="*/ 5 w 27"/>
                <a:gd name="T63" fmla="*/ 19 h 27"/>
                <a:gd name="T64" fmla="*/ 6 w 27"/>
                <a:gd name="T65" fmla="*/ 15 h 27"/>
                <a:gd name="T66" fmla="*/ 4 w 27"/>
                <a:gd name="T67" fmla="*/ 11 h 27"/>
                <a:gd name="T68" fmla="*/ 8 w 27"/>
                <a:gd name="T69" fmla="*/ 5 h 27"/>
                <a:gd name="T70" fmla="*/ 11 w 27"/>
                <a:gd name="T71" fmla="*/ 6 h 27"/>
                <a:gd name="T72" fmla="*/ 16 w 27"/>
                <a:gd name="T73" fmla="*/ 3 h 27"/>
                <a:gd name="T74" fmla="*/ 18 w 27"/>
                <a:gd name="T75" fmla="*/ 7 h 27"/>
                <a:gd name="T76" fmla="*/ 23 w 27"/>
                <a:gd name="T77" fmla="*/ 8 h 27"/>
                <a:gd name="T78" fmla="*/ 22 w 27"/>
                <a:gd name="T79" fmla="*/ 12 h 27"/>
                <a:gd name="T80" fmla="*/ 24 w 27"/>
                <a:gd name="T8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27">
                  <a:moveTo>
                    <a:pt x="26" y="13"/>
                  </a:moveTo>
                  <a:cubicBezTo>
                    <a:pt x="25" y="13"/>
                    <a:pt x="25" y="12"/>
                    <a:pt x="24" y="12"/>
                  </a:cubicBezTo>
                  <a:cubicBezTo>
                    <a:pt x="24" y="11"/>
                    <a:pt x="25" y="10"/>
                    <a:pt x="25" y="10"/>
                  </a:cubicBezTo>
                  <a:cubicBezTo>
                    <a:pt x="26" y="9"/>
                    <a:pt x="26" y="8"/>
                    <a:pt x="26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4"/>
                    <a:pt x="22" y="5"/>
                  </a:cubicBez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0" y="2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6"/>
                    <a:pt x="6" y="7"/>
                    <a:pt x="5" y="7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7"/>
                    <a:pt x="2" y="17"/>
                  </a:cubicBezTo>
                  <a:cubicBezTo>
                    <a:pt x="2" y="18"/>
                    <a:pt x="1" y="18"/>
                    <a:pt x="2" y="19"/>
                  </a:cubicBezTo>
                  <a:cubicBezTo>
                    <a:pt x="2" y="20"/>
                    <a:pt x="3" y="21"/>
                    <a:pt x="4" y="22"/>
                  </a:cubicBezTo>
                  <a:cubicBezTo>
                    <a:pt x="4" y="23"/>
                    <a:pt x="5" y="23"/>
                    <a:pt x="6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3"/>
                    <a:pt x="9" y="23"/>
                    <a:pt x="8" y="24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10" y="26"/>
                    <a:pt x="11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4" y="26"/>
                    <a:pt x="14" y="26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4"/>
                    <a:pt x="18" y="25"/>
                  </a:cubicBezTo>
                  <a:cubicBezTo>
                    <a:pt x="18" y="25"/>
                    <a:pt x="18" y="26"/>
                    <a:pt x="19" y="26"/>
                  </a:cubicBezTo>
                  <a:cubicBezTo>
                    <a:pt x="19" y="26"/>
                    <a:pt x="19" y="26"/>
                    <a:pt x="20" y="26"/>
                  </a:cubicBezTo>
                  <a:cubicBezTo>
                    <a:pt x="21" y="25"/>
                    <a:pt x="21" y="24"/>
                    <a:pt x="22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6" y="19"/>
                    <a:pt x="26" y="18"/>
                  </a:cubicBezTo>
                  <a:cubicBezTo>
                    <a:pt x="27" y="17"/>
                    <a:pt x="27" y="16"/>
                    <a:pt x="27" y="15"/>
                  </a:cubicBezTo>
                  <a:cubicBezTo>
                    <a:pt x="27" y="14"/>
                    <a:pt x="27" y="13"/>
                    <a:pt x="26" y="13"/>
                  </a:cubicBezTo>
                  <a:close/>
                  <a:moveTo>
                    <a:pt x="24" y="16"/>
                  </a:moveTo>
                  <a:cubicBezTo>
                    <a:pt x="23" y="16"/>
                    <a:pt x="21" y="17"/>
                    <a:pt x="20" y="18"/>
                  </a:cubicBezTo>
                  <a:cubicBezTo>
                    <a:pt x="19" y="19"/>
                    <a:pt x="19" y="21"/>
                    <a:pt x="20" y="22"/>
                  </a:cubicBezTo>
                  <a:cubicBezTo>
                    <a:pt x="20" y="22"/>
                    <a:pt x="19" y="22"/>
                    <a:pt x="19" y="22"/>
                  </a:cubicBezTo>
                  <a:cubicBezTo>
                    <a:pt x="19" y="22"/>
                    <a:pt x="18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4" y="21"/>
                    <a:pt x="12" y="22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2"/>
                    <a:pt x="11" y="21"/>
                    <a:pt x="9" y="20"/>
                  </a:cubicBezTo>
                  <a:cubicBezTo>
                    <a:pt x="9" y="19"/>
                    <a:pt x="8" y="19"/>
                    <a:pt x="7" y="19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8"/>
                    <a:pt x="6" y="16"/>
                    <a:pt x="6" y="15"/>
                  </a:cubicBezTo>
                  <a:cubicBezTo>
                    <a:pt x="6" y="13"/>
                    <a:pt x="5" y="12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7" y="10"/>
                    <a:pt x="7" y="9"/>
                  </a:cubicBezTo>
                  <a:cubicBezTo>
                    <a:pt x="8" y="8"/>
                    <a:pt x="9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9" y="5"/>
                    <a:pt x="10" y="6"/>
                    <a:pt x="11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5"/>
                    <a:pt x="15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9" y="7"/>
                    <a:pt x="20" y="8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1" y="11"/>
                    <a:pt x="22" y="12"/>
                  </a:cubicBezTo>
                  <a:cubicBezTo>
                    <a:pt x="22" y="14"/>
                    <a:pt x="23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4635" y="2647"/>
              <a:ext cx="334" cy="345"/>
            </a:xfrm>
            <a:custGeom>
              <a:avLst/>
              <a:gdLst>
                <a:gd name="T0" fmla="*/ 30 w 32"/>
                <a:gd name="T1" fmla="*/ 7 h 33"/>
                <a:gd name="T2" fmla="*/ 30 w 32"/>
                <a:gd name="T3" fmla="*/ 7 h 33"/>
                <a:gd name="T4" fmla="*/ 20 w 32"/>
                <a:gd name="T5" fmla="*/ 9 h 33"/>
                <a:gd name="T6" fmla="*/ 14 w 32"/>
                <a:gd name="T7" fmla="*/ 0 h 33"/>
                <a:gd name="T8" fmla="*/ 13 w 32"/>
                <a:gd name="T9" fmla="*/ 0 h 33"/>
                <a:gd name="T10" fmla="*/ 13 w 32"/>
                <a:gd name="T11" fmla="*/ 0 h 33"/>
                <a:gd name="T12" fmla="*/ 12 w 32"/>
                <a:gd name="T13" fmla="*/ 1 h 33"/>
                <a:gd name="T14" fmla="*/ 11 w 32"/>
                <a:gd name="T15" fmla="*/ 12 h 33"/>
                <a:gd name="T16" fmla="*/ 1 w 32"/>
                <a:gd name="T17" fmla="*/ 14 h 33"/>
                <a:gd name="T18" fmla="*/ 0 w 32"/>
                <a:gd name="T19" fmla="*/ 15 h 33"/>
                <a:gd name="T20" fmla="*/ 0 w 32"/>
                <a:gd name="T21" fmla="*/ 16 h 33"/>
                <a:gd name="T22" fmla="*/ 0 w 32"/>
                <a:gd name="T23" fmla="*/ 16 h 33"/>
                <a:gd name="T24" fmla="*/ 0 w 32"/>
                <a:gd name="T25" fmla="*/ 16 h 33"/>
                <a:gd name="T26" fmla="*/ 1 w 32"/>
                <a:gd name="T27" fmla="*/ 17 h 33"/>
                <a:gd name="T28" fmla="*/ 11 w 32"/>
                <a:gd name="T29" fmla="*/ 21 h 33"/>
                <a:gd name="T30" fmla="*/ 10 w 32"/>
                <a:gd name="T31" fmla="*/ 31 h 33"/>
                <a:gd name="T32" fmla="*/ 10 w 32"/>
                <a:gd name="T33" fmla="*/ 32 h 33"/>
                <a:gd name="T34" fmla="*/ 11 w 32"/>
                <a:gd name="T35" fmla="*/ 33 h 33"/>
                <a:gd name="T36" fmla="*/ 12 w 32"/>
                <a:gd name="T37" fmla="*/ 32 h 33"/>
                <a:gd name="T38" fmla="*/ 19 w 32"/>
                <a:gd name="T39" fmla="*/ 24 h 33"/>
                <a:gd name="T40" fmla="*/ 29 w 32"/>
                <a:gd name="T41" fmla="*/ 28 h 33"/>
                <a:gd name="T42" fmla="*/ 30 w 32"/>
                <a:gd name="T43" fmla="*/ 28 h 33"/>
                <a:gd name="T44" fmla="*/ 31 w 32"/>
                <a:gd name="T45" fmla="*/ 26 h 33"/>
                <a:gd name="T46" fmla="*/ 25 w 32"/>
                <a:gd name="T47" fmla="*/ 17 h 33"/>
                <a:gd name="T48" fmla="*/ 31 w 32"/>
                <a:gd name="T49" fmla="*/ 9 h 33"/>
                <a:gd name="T50" fmla="*/ 32 w 32"/>
                <a:gd name="T51" fmla="*/ 8 h 33"/>
                <a:gd name="T52" fmla="*/ 30 w 32"/>
                <a:gd name="T53" fmla="*/ 7 h 33"/>
                <a:gd name="T54" fmla="*/ 22 w 32"/>
                <a:gd name="T55" fmla="*/ 16 h 33"/>
                <a:gd name="T56" fmla="*/ 22 w 32"/>
                <a:gd name="T57" fmla="*/ 18 h 33"/>
                <a:gd name="T58" fmla="*/ 26 w 32"/>
                <a:gd name="T59" fmla="*/ 24 h 33"/>
                <a:gd name="T60" fmla="*/ 19 w 32"/>
                <a:gd name="T61" fmla="*/ 21 h 33"/>
                <a:gd name="T62" fmla="*/ 18 w 32"/>
                <a:gd name="T63" fmla="*/ 22 h 33"/>
                <a:gd name="T64" fmla="*/ 13 w 32"/>
                <a:gd name="T65" fmla="*/ 27 h 33"/>
                <a:gd name="T66" fmla="*/ 13 w 32"/>
                <a:gd name="T67" fmla="*/ 20 h 33"/>
                <a:gd name="T68" fmla="*/ 12 w 32"/>
                <a:gd name="T69" fmla="*/ 19 h 33"/>
                <a:gd name="T70" fmla="*/ 5 w 32"/>
                <a:gd name="T71" fmla="*/ 16 h 33"/>
                <a:gd name="T72" fmla="*/ 13 w 32"/>
                <a:gd name="T73" fmla="*/ 14 h 33"/>
                <a:gd name="T74" fmla="*/ 14 w 32"/>
                <a:gd name="T75" fmla="*/ 13 h 33"/>
                <a:gd name="T76" fmla="*/ 14 w 32"/>
                <a:gd name="T77" fmla="*/ 5 h 33"/>
                <a:gd name="T78" fmla="*/ 18 w 32"/>
                <a:gd name="T79" fmla="*/ 12 h 33"/>
                <a:gd name="T80" fmla="*/ 19 w 32"/>
                <a:gd name="T81" fmla="*/ 12 h 33"/>
                <a:gd name="T82" fmla="*/ 20 w 32"/>
                <a:gd name="T83" fmla="*/ 12 h 33"/>
                <a:gd name="T84" fmla="*/ 27 w 32"/>
                <a:gd name="T85" fmla="*/ 10 h 33"/>
                <a:gd name="T86" fmla="*/ 22 w 32"/>
                <a:gd name="T8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3"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3"/>
                    <a:pt x="12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1" y="27"/>
                    <a:pt x="31" y="26"/>
                    <a:pt x="31" y="2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1" y="7"/>
                    <a:pt x="30" y="7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8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3"/>
                    <a:pt x="14" y="1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5428" y="2815"/>
              <a:ext cx="345" cy="345"/>
            </a:xfrm>
            <a:custGeom>
              <a:avLst/>
              <a:gdLst>
                <a:gd name="T0" fmla="*/ 32 w 33"/>
                <a:gd name="T1" fmla="*/ 16 h 33"/>
                <a:gd name="T2" fmla="*/ 22 w 33"/>
                <a:gd name="T3" fmla="*/ 12 h 33"/>
                <a:gd name="T4" fmla="*/ 23 w 33"/>
                <a:gd name="T5" fmla="*/ 1 h 33"/>
                <a:gd name="T6" fmla="*/ 23 w 33"/>
                <a:gd name="T7" fmla="*/ 0 h 33"/>
                <a:gd name="T8" fmla="*/ 21 w 33"/>
                <a:gd name="T9" fmla="*/ 0 h 33"/>
                <a:gd name="T10" fmla="*/ 14 w 33"/>
                <a:gd name="T11" fmla="*/ 8 h 33"/>
                <a:gd name="T12" fmla="*/ 4 w 33"/>
                <a:gd name="T13" fmla="*/ 4 h 33"/>
                <a:gd name="T14" fmla="*/ 3 w 33"/>
                <a:gd name="T15" fmla="*/ 4 h 33"/>
                <a:gd name="T16" fmla="*/ 3 w 33"/>
                <a:gd name="T17" fmla="*/ 4 h 33"/>
                <a:gd name="T18" fmla="*/ 3 w 33"/>
                <a:gd name="T19" fmla="*/ 6 h 33"/>
                <a:gd name="T20" fmla="*/ 8 w 33"/>
                <a:gd name="T21" fmla="*/ 15 h 33"/>
                <a:gd name="T22" fmla="*/ 1 w 33"/>
                <a:gd name="T23" fmla="*/ 23 h 33"/>
                <a:gd name="T24" fmla="*/ 0 w 33"/>
                <a:gd name="T25" fmla="*/ 24 h 33"/>
                <a:gd name="T26" fmla="*/ 2 w 33"/>
                <a:gd name="T27" fmla="*/ 25 h 33"/>
                <a:gd name="T28" fmla="*/ 2 w 33"/>
                <a:gd name="T29" fmla="*/ 25 h 33"/>
                <a:gd name="T30" fmla="*/ 12 w 33"/>
                <a:gd name="T31" fmla="*/ 23 h 33"/>
                <a:gd name="T32" fmla="*/ 18 w 33"/>
                <a:gd name="T33" fmla="*/ 32 h 33"/>
                <a:gd name="T34" fmla="*/ 19 w 33"/>
                <a:gd name="T35" fmla="*/ 33 h 33"/>
                <a:gd name="T36" fmla="*/ 19 w 33"/>
                <a:gd name="T37" fmla="*/ 33 h 33"/>
                <a:gd name="T38" fmla="*/ 20 w 33"/>
                <a:gd name="T39" fmla="*/ 31 h 33"/>
                <a:gd name="T40" fmla="*/ 21 w 33"/>
                <a:gd name="T41" fmla="*/ 21 h 33"/>
                <a:gd name="T42" fmla="*/ 32 w 33"/>
                <a:gd name="T43" fmla="*/ 19 h 33"/>
                <a:gd name="T44" fmla="*/ 33 w 33"/>
                <a:gd name="T45" fmla="*/ 18 h 33"/>
                <a:gd name="T46" fmla="*/ 32 w 33"/>
                <a:gd name="T47" fmla="*/ 16 h 33"/>
                <a:gd name="T48" fmla="*/ 20 w 33"/>
                <a:gd name="T49" fmla="*/ 18 h 33"/>
                <a:gd name="T50" fmla="*/ 19 w 33"/>
                <a:gd name="T51" fmla="*/ 20 h 33"/>
                <a:gd name="T52" fmla="*/ 18 w 33"/>
                <a:gd name="T53" fmla="*/ 27 h 33"/>
                <a:gd name="T54" fmla="*/ 14 w 33"/>
                <a:gd name="T55" fmla="*/ 21 h 33"/>
                <a:gd name="T56" fmla="*/ 13 w 33"/>
                <a:gd name="T57" fmla="*/ 20 h 33"/>
                <a:gd name="T58" fmla="*/ 13 w 33"/>
                <a:gd name="T59" fmla="*/ 20 h 33"/>
                <a:gd name="T60" fmla="*/ 5 w 33"/>
                <a:gd name="T61" fmla="*/ 22 h 33"/>
                <a:gd name="T62" fmla="*/ 11 w 33"/>
                <a:gd name="T63" fmla="*/ 16 h 33"/>
                <a:gd name="T64" fmla="*/ 11 w 33"/>
                <a:gd name="T65" fmla="*/ 15 h 33"/>
                <a:gd name="T66" fmla="*/ 11 w 33"/>
                <a:gd name="T67" fmla="*/ 14 h 33"/>
                <a:gd name="T68" fmla="*/ 7 w 33"/>
                <a:gd name="T69" fmla="*/ 8 h 33"/>
                <a:gd name="T70" fmla="*/ 14 w 33"/>
                <a:gd name="T71" fmla="*/ 11 h 33"/>
                <a:gd name="T72" fmla="*/ 15 w 33"/>
                <a:gd name="T73" fmla="*/ 11 h 33"/>
                <a:gd name="T74" fmla="*/ 20 w 33"/>
                <a:gd name="T75" fmla="*/ 5 h 33"/>
                <a:gd name="T76" fmla="*/ 20 w 33"/>
                <a:gd name="T77" fmla="*/ 13 h 33"/>
                <a:gd name="T78" fmla="*/ 20 w 33"/>
                <a:gd name="T79" fmla="*/ 14 h 33"/>
                <a:gd name="T80" fmla="*/ 27 w 33"/>
                <a:gd name="T81" fmla="*/ 17 h 33"/>
                <a:gd name="T82" fmla="*/ 20 w 33"/>
                <a:gd name="T83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3">
                  <a:moveTo>
                    <a:pt x="32" y="16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5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2"/>
                    <a:pt x="20" y="3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8"/>
                    <a:pt x="33" y="18"/>
                  </a:cubicBezTo>
                  <a:cubicBezTo>
                    <a:pt x="33" y="17"/>
                    <a:pt x="33" y="17"/>
                    <a:pt x="32" y="16"/>
                  </a:cubicBezTo>
                  <a:close/>
                  <a:moveTo>
                    <a:pt x="20" y="18"/>
                  </a:moveTo>
                  <a:cubicBezTo>
                    <a:pt x="19" y="19"/>
                    <a:pt x="19" y="19"/>
                    <a:pt x="19" y="2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9" y="13"/>
                    <a:pt x="20" y="14"/>
                    <a:pt x="20" y="14"/>
                  </a:cubicBezTo>
                  <a:cubicBezTo>
                    <a:pt x="27" y="17"/>
                    <a:pt x="27" y="17"/>
                    <a:pt x="27" y="17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5157" y="3160"/>
              <a:ext cx="146" cy="125"/>
            </a:xfrm>
            <a:custGeom>
              <a:avLst/>
              <a:gdLst>
                <a:gd name="T0" fmla="*/ 10 w 14"/>
                <a:gd name="T1" fmla="*/ 0 h 12"/>
                <a:gd name="T2" fmla="*/ 7 w 14"/>
                <a:gd name="T3" fmla="*/ 0 h 12"/>
                <a:gd name="T4" fmla="*/ 2 w 14"/>
                <a:gd name="T5" fmla="*/ 3 h 12"/>
                <a:gd name="T6" fmla="*/ 4 w 14"/>
                <a:gd name="T7" fmla="*/ 11 h 12"/>
                <a:gd name="T8" fmla="*/ 7 w 14"/>
                <a:gd name="T9" fmla="*/ 12 h 12"/>
                <a:gd name="T10" fmla="*/ 13 w 14"/>
                <a:gd name="T11" fmla="*/ 8 h 12"/>
                <a:gd name="T12" fmla="*/ 10 w 14"/>
                <a:gd name="T13" fmla="*/ 0 h 12"/>
                <a:gd name="T14" fmla="*/ 10 w 14"/>
                <a:gd name="T15" fmla="*/ 7 h 12"/>
                <a:gd name="T16" fmla="*/ 7 w 14"/>
                <a:gd name="T17" fmla="*/ 9 h 12"/>
                <a:gd name="T18" fmla="*/ 6 w 14"/>
                <a:gd name="T19" fmla="*/ 9 h 12"/>
                <a:gd name="T20" fmla="*/ 4 w 14"/>
                <a:gd name="T21" fmla="*/ 4 h 12"/>
                <a:gd name="T22" fmla="*/ 7 w 14"/>
                <a:gd name="T23" fmla="*/ 2 h 12"/>
                <a:gd name="T24" fmla="*/ 9 w 14"/>
                <a:gd name="T25" fmla="*/ 3 h 12"/>
                <a:gd name="T26" fmla="*/ 10 w 14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10" y="12"/>
                    <a:pt x="12" y="10"/>
                    <a:pt x="13" y="8"/>
                  </a:cubicBezTo>
                  <a:cubicBezTo>
                    <a:pt x="14" y="5"/>
                    <a:pt x="13" y="2"/>
                    <a:pt x="10" y="0"/>
                  </a:cubicBezTo>
                  <a:close/>
                  <a:moveTo>
                    <a:pt x="10" y="7"/>
                  </a:moveTo>
                  <a:cubicBezTo>
                    <a:pt x="9" y="8"/>
                    <a:pt x="8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8" y="3"/>
                    <a:pt x="9" y="3"/>
                  </a:cubicBezTo>
                  <a:cubicBezTo>
                    <a:pt x="10" y="4"/>
                    <a:pt x="11" y="6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094" y="3076"/>
              <a:ext cx="282" cy="282"/>
            </a:xfrm>
            <a:custGeom>
              <a:avLst/>
              <a:gdLst>
                <a:gd name="T0" fmla="*/ 23 w 27"/>
                <a:gd name="T1" fmla="*/ 10 h 27"/>
                <a:gd name="T2" fmla="*/ 24 w 27"/>
                <a:gd name="T3" fmla="*/ 6 h 27"/>
                <a:gd name="T4" fmla="*/ 20 w 27"/>
                <a:gd name="T5" fmla="*/ 4 h 27"/>
                <a:gd name="T6" fmla="*/ 18 w 27"/>
                <a:gd name="T7" fmla="*/ 4 h 27"/>
                <a:gd name="T8" fmla="*/ 16 w 27"/>
                <a:gd name="T9" fmla="*/ 0 h 27"/>
                <a:gd name="T10" fmla="*/ 11 w 27"/>
                <a:gd name="T11" fmla="*/ 2 h 27"/>
                <a:gd name="T12" fmla="*/ 9 w 27"/>
                <a:gd name="T13" fmla="*/ 4 h 27"/>
                <a:gd name="T14" fmla="*/ 6 w 27"/>
                <a:gd name="T15" fmla="*/ 3 h 27"/>
                <a:gd name="T16" fmla="*/ 3 w 27"/>
                <a:gd name="T17" fmla="*/ 7 h 27"/>
                <a:gd name="T18" fmla="*/ 2 w 27"/>
                <a:gd name="T19" fmla="*/ 10 h 27"/>
                <a:gd name="T20" fmla="*/ 0 w 27"/>
                <a:gd name="T21" fmla="*/ 11 h 27"/>
                <a:gd name="T22" fmla="*/ 1 w 27"/>
                <a:gd name="T23" fmla="*/ 16 h 27"/>
                <a:gd name="T24" fmla="*/ 2 w 27"/>
                <a:gd name="T25" fmla="*/ 19 h 27"/>
                <a:gd name="T26" fmla="*/ 4 w 27"/>
                <a:gd name="T27" fmla="*/ 24 h 27"/>
                <a:gd name="T28" fmla="*/ 8 w 27"/>
                <a:gd name="T29" fmla="*/ 23 h 27"/>
                <a:gd name="T30" fmla="*/ 11 w 27"/>
                <a:gd name="T31" fmla="*/ 27 h 27"/>
                <a:gd name="T32" fmla="*/ 14 w 27"/>
                <a:gd name="T33" fmla="*/ 27 h 27"/>
                <a:gd name="T34" fmla="*/ 17 w 27"/>
                <a:gd name="T35" fmla="*/ 24 h 27"/>
                <a:gd name="T36" fmla="*/ 19 w 27"/>
                <a:gd name="T37" fmla="*/ 24 h 27"/>
                <a:gd name="T38" fmla="*/ 23 w 27"/>
                <a:gd name="T39" fmla="*/ 23 h 27"/>
                <a:gd name="T40" fmla="*/ 23 w 27"/>
                <a:gd name="T41" fmla="*/ 18 h 27"/>
                <a:gd name="T42" fmla="*/ 25 w 27"/>
                <a:gd name="T43" fmla="*/ 17 h 27"/>
                <a:gd name="T44" fmla="*/ 26 w 27"/>
                <a:gd name="T45" fmla="*/ 16 h 27"/>
                <a:gd name="T46" fmla="*/ 25 w 27"/>
                <a:gd name="T47" fmla="*/ 11 h 27"/>
                <a:gd name="T48" fmla="*/ 20 w 27"/>
                <a:gd name="T49" fmla="*/ 17 h 27"/>
                <a:gd name="T50" fmla="*/ 20 w 27"/>
                <a:gd name="T51" fmla="*/ 22 h 27"/>
                <a:gd name="T52" fmla="*/ 16 w 27"/>
                <a:gd name="T53" fmla="*/ 21 h 27"/>
                <a:gd name="T54" fmla="*/ 12 w 27"/>
                <a:gd name="T55" fmla="*/ 24 h 27"/>
                <a:gd name="T56" fmla="*/ 5 w 27"/>
                <a:gd name="T57" fmla="*/ 21 h 27"/>
                <a:gd name="T58" fmla="*/ 6 w 27"/>
                <a:gd name="T59" fmla="*/ 16 h 27"/>
                <a:gd name="T60" fmla="*/ 3 w 27"/>
                <a:gd name="T61" fmla="*/ 13 h 27"/>
                <a:gd name="T62" fmla="*/ 6 w 27"/>
                <a:gd name="T63" fmla="*/ 6 h 27"/>
                <a:gd name="T64" fmla="*/ 9 w 27"/>
                <a:gd name="T65" fmla="*/ 7 h 27"/>
                <a:gd name="T66" fmla="*/ 14 w 27"/>
                <a:gd name="T67" fmla="*/ 3 h 27"/>
                <a:gd name="T68" fmla="*/ 17 w 27"/>
                <a:gd name="T69" fmla="*/ 7 h 27"/>
                <a:gd name="T70" fmla="*/ 21 w 27"/>
                <a:gd name="T71" fmla="*/ 7 h 27"/>
                <a:gd name="T72" fmla="*/ 24 w 27"/>
                <a:gd name="T73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5" y="11"/>
                  </a:moveTo>
                  <a:cubicBezTo>
                    <a:pt x="24" y="11"/>
                    <a:pt x="24" y="11"/>
                    <a:pt x="23" y="10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5" y="8"/>
                    <a:pt x="25" y="7"/>
                    <a:pt x="24" y="6"/>
                  </a:cubicBezTo>
                  <a:cubicBezTo>
                    <a:pt x="24" y="5"/>
                    <a:pt x="23" y="4"/>
                    <a:pt x="22" y="4"/>
                  </a:cubicBezTo>
                  <a:cubicBezTo>
                    <a:pt x="21" y="3"/>
                    <a:pt x="21" y="3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7" y="2"/>
                  </a:cubicBezTo>
                  <a:cubicBezTo>
                    <a:pt x="17" y="1"/>
                    <a:pt x="16" y="1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2" y="16"/>
                    <a:pt x="3" y="16"/>
                    <a:pt x="3" y="17"/>
                  </a:cubicBezTo>
                  <a:cubicBezTo>
                    <a:pt x="3" y="18"/>
                    <a:pt x="3" y="19"/>
                    <a:pt x="2" y="19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2"/>
                    <a:pt x="3" y="23"/>
                    <a:pt x="4" y="24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4"/>
                    <a:pt x="10" y="24"/>
                    <a:pt x="9" y="25"/>
                  </a:cubicBezTo>
                  <a:cubicBezTo>
                    <a:pt x="9" y="26"/>
                    <a:pt x="10" y="27"/>
                    <a:pt x="11" y="27"/>
                  </a:cubicBezTo>
                  <a:cubicBezTo>
                    <a:pt x="11" y="27"/>
                    <a:pt x="12" y="27"/>
                    <a:pt x="13" y="27"/>
                  </a:cubicBezTo>
                  <a:cubicBezTo>
                    <a:pt x="13" y="27"/>
                    <a:pt x="14" y="27"/>
                    <a:pt x="14" y="27"/>
                  </a:cubicBezTo>
                  <a:cubicBezTo>
                    <a:pt x="15" y="27"/>
                    <a:pt x="15" y="26"/>
                    <a:pt x="15" y="26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2" y="23"/>
                    <a:pt x="23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3" y="18"/>
                  </a:cubicBezTo>
                  <a:cubicBezTo>
                    <a:pt x="23" y="18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6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2"/>
                    <a:pt x="25" y="11"/>
                  </a:cubicBezTo>
                  <a:close/>
                  <a:moveTo>
                    <a:pt x="24" y="15"/>
                  </a:moveTo>
                  <a:cubicBezTo>
                    <a:pt x="22" y="15"/>
                    <a:pt x="21" y="16"/>
                    <a:pt x="20" y="17"/>
                  </a:cubicBezTo>
                  <a:cubicBezTo>
                    <a:pt x="20" y="18"/>
                    <a:pt x="20" y="20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4" y="22"/>
                    <a:pt x="13" y="23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3"/>
                    <a:pt x="11" y="21"/>
                    <a:pt x="10" y="21"/>
                  </a:cubicBezTo>
                  <a:cubicBezTo>
                    <a:pt x="8" y="20"/>
                    <a:pt x="7" y="20"/>
                    <a:pt x="5" y="21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6" y="19"/>
                    <a:pt x="6" y="18"/>
                    <a:pt x="6" y="16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5" y="12"/>
                    <a:pt x="6" y="10"/>
                  </a:cubicBezTo>
                  <a:cubicBezTo>
                    <a:pt x="7" y="9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7"/>
                    <a:pt x="9" y="7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5"/>
                    <a:pt x="15" y="6"/>
                    <a:pt x="17" y="7"/>
                  </a:cubicBezTo>
                  <a:cubicBezTo>
                    <a:pt x="18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20" y="10"/>
                    <a:pt x="21" y="11"/>
                  </a:cubicBezTo>
                  <a:cubicBezTo>
                    <a:pt x="21" y="13"/>
                    <a:pt x="22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7005" y="2940"/>
              <a:ext cx="199" cy="199"/>
            </a:xfrm>
            <a:custGeom>
              <a:avLst/>
              <a:gdLst>
                <a:gd name="T0" fmla="*/ 10 w 19"/>
                <a:gd name="T1" fmla="*/ 19 h 19"/>
                <a:gd name="T2" fmla="*/ 11 w 19"/>
                <a:gd name="T3" fmla="*/ 18 h 19"/>
                <a:gd name="T4" fmla="*/ 11 w 19"/>
                <a:gd name="T5" fmla="*/ 18 h 19"/>
                <a:gd name="T6" fmla="*/ 11 w 19"/>
                <a:gd name="T7" fmla="*/ 18 h 19"/>
                <a:gd name="T8" fmla="*/ 17 w 19"/>
                <a:gd name="T9" fmla="*/ 14 h 19"/>
                <a:gd name="T10" fmla="*/ 19 w 19"/>
                <a:gd name="T11" fmla="*/ 8 h 19"/>
                <a:gd name="T12" fmla="*/ 10 w 19"/>
                <a:gd name="T13" fmla="*/ 0 h 19"/>
                <a:gd name="T14" fmla="*/ 8 w 19"/>
                <a:gd name="T15" fmla="*/ 0 h 19"/>
                <a:gd name="T16" fmla="*/ 8 w 19"/>
                <a:gd name="T17" fmla="*/ 0 h 19"/>
                <a:gd name="T18" fmla="*/ 1 w 19"/>
                <a:gd name="T19" fmla="*/ 11 h 19"/>
                <a:gd name="T20" fmla="*/ 10 w 19"/>
                <a:gd name="T21" fmla="*/ 19 h 19"/>
                <a:gd name="T22" fmla="*/ 8 w 19"/>
                <a:gd name="T23" fmla="*/ 3 h 19"/>
                <a:gd name="T24" fmla="*/ 8 w 19"/>
                <a:gd name="T25" fmla="*/ 3 h 19"/>
                <a:gd name="T26" fmla="*/ 10 w 19"/>
                <a:gd name="T27" fmla="*/ 3 h 19"/>
                <a:gd name="T28" fmla="*/ 16 w 19"/>
                <a:gd name="T29" fmla="*/ 8 h 19"/>
                <a:gd name="T30" fmla="*/ 11 w 19"/>
                <a:gd name="T31" fmla="*/ 15 h 19"/>
                <a:gd name="T32" fmla="*/ 11 w 19"/>
                <a:gd name="T33" fmla="*/ 15 h 19"/>
                <a:gd name="T34" fmla="*/ 10 w 19"/>
                <a:gd name="T35" fmla="*/ 16 h 19"/>
                <a:gd name="T36" fmla="*/ 4 w 19"/>
                <a:gd name="T37" fmla="*/ 11 h 19"/>
                <a:gd name="T38" fmla="*/ 8 w 19"/>
                <a:gd name="T3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0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8"/>
                    <a:pt x="16" y="16"/>
                    <a:pt x="17" y="14"/>
                  </a:cubicBezTo>
                  <a:cubicBezTo>
                    <a:pt x="19" y="12"/>
                    <a:pt x="19" y="10"/>
                    <a:pt x="19" y="8"/>
                  </a:cubicBezTo>
                  <a:cubicBezTo>
                    <a:pt x="18" y="3"/>
                    <a:pt x="14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2" y="15"/>
                    <a:pt x="5" y="19"/>
                    <a:pt x="10" y="19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3" y="3"/>
                    <a:pt x="15" y="5"/>
                    <a:pt x="16" y="8"/>
                  </a:cubicBezTo>
                  <a:cubicBezTo>
                    <a:pt x="16" y="11"/>
                    <a:pt x="14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6880" y="2815"/>
              <a:ext cx="449" cy="449"/>
            </a:xfrm>
            <a:custGeom>
              <a:avLst/>
              <a:gdLst>
                <a:gd name="T0" fmla="*/ 5 w 43"/>
                <a:gd name="T1" fmla="*/ 25 h 43"/>
                <a:gd name="T2" fmla="*/ 3 w 43"/>
                <a:gd name="T3" fmla="*/ 31 h 43"/>
                <a:gd name="T4" fmla="*/ 8 w 43"/>
                <a:gd name="T5" fmla="*/ 36 h 43"/>
                <a:gd name="T6" fmla="*/ 12 w 43"/>
                <a:gd name="T7" fmla="*/ 35 h 43"/>
                <a:gd name="T8" fmla="*/ 15 w 43"/>
                <a:gd name="T9" fmla="*/ 41 h 43"/>
                <a:gd name="T10" fmla="*/ 20 w 43"/>
                <a:gd name="T11" fmla="*/ 43 h 43"/>
                <a:gd name="T12" fmla="*/ 22 w 43"/>
                <a:gd name="T13" fmla="*/ 41 h 43"/>
                <a:gd name="T14" fmla="*/ 25 w 43"/>
                <a:gd name="T15" fmla="*/ 38 h 43"/>
                <a:gd name="T16" fmla="*/ 31 w 43"/>
                <a:gd name="T17" fmla="*/ 40 h 43"/>
                <a:gd name="T18" fmla="*/ 36 w 43"/>
                <a:gd name="T19" fmla="*/ 35 h 43"/>
                <a:gd name="T20" fmla="*/ 38 w 43"/>
                <a:gd name="T21" fmla="*/ 29 h 43"/>
                <a:gd name="T22" fmla="*/ 42 w 43"/>
                <a:gd name="T23" fmla="*/ 28 h 43"/>
                <a:gd name="T24" fmla="*/ 41 w 43"/>
                <a:gd name="T25" fmla="*/ 21 h 43"/>
                <a:gd name="T26" fmla="*/ 40 w 43"/>
                <a:gd name="T27" fmla="*/ 14 h 43"/>
                <a:gd name="T28" fmla="*/ 38 w 43"/>
                <a:gd name="T29" fmla="*/ 7 h 43"/>
                <a:gd name="T30" fmla="*/ 34 w 43"/>
                <a:gd name="T31" fmla="*/ 8 h 43"/>
                <a:gd name="T32" fmla="*/ 29 w 43"/>
                <a:gd name="T33" fmla="*/ 3 h 43"/>
                <a:gd name="T34" fmla="*/ 23 w 43"/>
                <a:gd name="T35" fmla="*/ 0 h 43"/>
                <a:gd name="T36" fmla="*/ 18 w 43"/>
                <a:gd name="T37" fmla="*/ 5 h 43"/>
                <a:gd name="T38" fmla="*/ 14 w 43"/>
                <a:gd name="T39" fmla="*/ 3 h 43"/>
                <a:gd name="T40" fmla="*/ 8 w 43"/>
                <a:gd name="T41" fmla="*/ 5 h 43"/>
                <a:gd name="T42" fmla="*/ 8 w 43"/>
                <a:gd name="T43" fmla="*/ 12 h 43"/>
                <a:gd name="T44" fmla="*/ 3 w 43"/>
                <a:gd name="T45" fmla="*/ 14 h 43"/>
                <a:gd name="T46" fmla="*/ 0 w 43"/>
                <a:gd name="T47" fmla="*/ 20 h 43"/>
                <a:gd name="T48" fmla="*/ 4 w 43"/>
                <a:gd name="T49" fmla="*/ 17 h 43"/>
                <a:gd name="T50" fmla="*/ 10 w 43"/>
                <a:gd name="T51" fmla="*/ 14 h 43"/>
                <a:gd name="T52" fmla="*/ 12 w 43"/>
                <a:gd name="T53" fmla="*/ 6 h 43"/>
                <a:gd name="T54" fmla="*/ 19 w 43"/>
                <a:gd name="T55" fmla="*/ 8 h 43"/>
                <a:gd name="T56" fmla="*/ 26 w 43"/>
                <a:gd name="T57" fmla="*/ 4 h 43"/>
                <a:gd name="T58" fmla="*/ 34 w 43"/>
                <a:gd name="T59" fmla="*/ 11 h 43"/>
                <a:gd name="T60" fmla="*/ 37 w 43"/>
                <a:gd name="T61" fmla="*/ 12 h 43"/>
                <a:gd name="T62" fmla="*/ 40 w 43"/>
                <a:gd name="T63" fmla="*/ 24 h 43"/>
                <a:gd name="T64" fmla="*/ 38 w 43"/>
                <a:gd name="T65" fmla="*/ 26 h 43"/>
                <a:gd name="T66" fmla="*/ 33 w 43"/>
                <a:gd name="T67" fmla="*/ 36 h 43"/>
                <a:gd name="T68" fmla="*/ 26 w 43"/>
                <a:gd name="T69" fmla="*/ 35 h 43"/>
                <a:gd name="T70" fmla="*/ 24 w 43"/>
                <a:gd name="T71" fmla="*/ 35 h 43"/>
                <a:gd name="T72" fmla="*/ 17 w 43"/>
                <a:gd name="T73" fmla="*/ 39 h 43"/>
                <a:gd name="T74" fmla="*/ 9 w 43"/>
                <a:gd name="T75" fmla="*/ 32 h 43"/>
                <a:gd name="T76" fmla="*/ 6 w 43"/>
                <a:gd name="T77" fmla="*/ 31 h 43"/>
                <a:gd name="T78" fmla="*/ 3 w 43"/>
                <a:gd name="T7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43">
                  <a:moveTo>
                    <a:pt x="2" y="22"/>
                  </a:moveTo>
                  <a:cubicBezTo>
                    <a:pt x="3" y="22"/>
                    <a:pt x="5" y="23"/>
                    <a:pt x="5" y="25"/>
                  </a:cubicBezTo>
                  <a:cubicBezTo>
                    <a:pt x="5" y="26"/>
                    <a:pt x="5" y="28"/>
                    <a:pt x="3" y="29"/>
                  </a:cubicBezTo>
                  <a:cubicBezTo>
                    <a:pt x="3" y="29"/>
                    <a:pt x="2" y="30"/>
                    <a:pt x="3" y="31"/>
                  </a:cubicBezTo>
                  <a:cubicBezTo>
                    <a:pt x="4" y="33"/>
                    <a:pt x="5" y="34"/>
                    <a:pt x="6" y="35"/>
                  </a:cubicBezTo>
                  <a:cubicBezTo>
                    <a:pt x="6" y="36"/>
                    <a:pt x="7" y="36"/>
                    <a:pt x="8" y="36"/>
                  </a:cubicBezTo>
                  <a:cubicBezTo>
                    <a:pt x="8" y="35"/>
                    <a:pt x="9" y="35"/>
                    <a:pt x="9" y="35"/>
                  </a:cubicBezTo>
                  <a:cubicBezTo>
                    <a:pt x="10" y="35"/>
                    <a:pt x="11" y="35"/>
                    <a:pt x="12" y="35"/>
                  </a:cubicBezTo>
                  <a:cubicBezTo>
                    <a:pt x="14" y="36"/>
                    <a:pt x="14" y="38"/>
                    <a:pt x="14" y="40"/>
                  </a:cubicBezTo>
                  <a:cubicBezTo>
                    <a:pt x="14" y="40"/>
                    <a:pt x="14" y="41"/>
                    <a:pt x="15" y="41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1" y="43"/>
                    <a:pt x="21" y="42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2" y="40"/>
                    <a:pt x="23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7" y="38"/>
                    <a:pt x="28" y="38"/>
                    <a:pt x="29" y="40"/>
                  </a:cubicBezTo>
                  <a:cubicBezTo>
                    <a:pt x="30" y="40"/>
                    <a:pt x="30" y="41"/>
                    <a:pt x="31" y="40"/>
                  </a:cubicBezTo>
                  <a:cubicBezTo>
                    <a:pt x="33" y="39"/>
                    <a:pt x="34" y="38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7" y="29"/>
                    <a:pt x="38" y="29"/>
                  </a:cubicBezTo>
                  <a:cubicBezTo>
                    <a:pt x="39" y="29"/>
                    <a:pt x="39" y="29"/>
                    <a:pt x="40" y="29"/>
                  </a:cubicBezTo>
                  <a:cubicBezTo>
                    <a:pt x="41" y="29"/>
                    <a:pt x="42" y="29"/>
                    <a:pt x="42" y="28"/>
                  </a:cubicBezTo>
                  <a:cubicBezTo>
                    <a:pt x="42" y="26"/>
                    <a:pt x="43" y="25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40" y="21"/>
                    <a:pt x="38" y="20"/>
                    <a:pt x="38" y="18"/>
                  </a:cubicBezTo>
                  <a:cubicBezTo>
                    <a:pt x="38" y="16"/>
                    <a:pt x="38" y="15"/>
                    <a:pt x="40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0" y="10"/>
                    <a:pt x="39" y="9"/>
                    <a:pt x="38" y="7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35" y="8"/>
                    <a:pt x="34" y="8"/>
                    <a:pt x="34" y="8"/>
                  </a:cubicBezTo>
                  <a:cubicBezTo>
                    <a:pt x="33" y="8"/>
                    <a:pt x="32" y="8"/>
                    <a:pt x="31" y="7"/>
                  </a:cubicBezTo>
                  <a:cubicBezTo>
                    <a:pt x="29" y="6"/>
                    <a:pt x="29" y="5"/>
                    <a:pt x="29" y="3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22" y="0"/>
                    <a:pt x="21" y="1"/>
                    <a:pt x="21" y="1"/>
                  </a:cubicBezTo>
                  <a:cubicBezTo>
                    <a:pt x="21" y="3"/>
                    <a:pt x="20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5" y="4"/>
                    <a:pt x="14" y="3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1" y="3"/>
                    <a:pt x="9" y="4"/>
                    <a:pt x="8" y="5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8" y="9"/>
                    <a:pt x="9" y="11"/>
                    <a:pt x="8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2" y="14"/>
                    <a:pt x="1" y="15"/>
                  </a:cubicBezTo>
                  <a:cubicBezTo>
                    <a:pt x="1" y="16"/>
                    <a:pt x="1" y="18"/>
                    <a:pt x="0" y="20"/>
                  </a:cubicBezTo>
                  <a:cubicBezTo>
                    <a:pt x="0" y="21"/>
                    <a:pt x="1" y="21"/>
                    <a:pt x="2" y="22"/>
                  </a:cubicBezTo>
                  <a:close/>
                  <a:moveTo>
                    <a:pt x="4" y="17"/>
                  </a:moveTo>
                  <a:cubicBezTo>
                    <a:pt x="4" y="17"/>
                    <a:pt x="5" y="17"/>
                    <a:pt x="6" y="17"/>
                  </a:cubicBezTo>
                  <a:cubicBezTo>
                    <a:pt x="7" y="16"/>
                    <a:pt x="9" y="15"/>
                    <a:pt x="10" y="14"/>
                  </a:cubicBezTo>
                  <a:cubicBezTo>
                    <a:pt x="11" y="12"/>
                    <a:pt x="12" y="9"/>
                    <a:pt x="10" y="7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4" y="7"/>
                    <a:pt x="16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1" y="7"/>
                    <a:pt x="23" y="6"/>
                    <a:pt x="24" y="3"/>
                  </a:cubicBezTo>
                  <a:cubicBezTo>
                    <a:pt x="25" y="3"/>
                    <a:pt x="25" y="3"/>
                    <a:pt x="26" y="4"/>
                  </a:cubicBezTo>
                  <a:cubicBezTo>
                    <a:pt x="26" y="6"/>
                    <a:pt x="27" y="8"/>
                    <a:pt x="29" y="10"/>
                  </a:cubicBezTo>
                  <a:cubicBezTo>
                    <a:pt x="31" y="11"/>
                    <a:pt x="33" y="11"/>
                    <a:pt x="34" y="11"/>
                  </a:cubicBezTo>
                  <a:cubicBezTo>
                    <a:pt x="35" y="11"/>
                    <a:pt x="36" y="10"/>
                    <a:pt x="36" y="10"/>
                  </a:cubicBezTo>
                  <a:cubicBezTo>
                    <a:pt x="37" y="11"/>
                    <a:pt x="37" y="11"/>
                    <a:pt x="37" y="12"/>
                  </a:cubicBezTo>
                  <a:cubicBezTo>
                    <a:pt x="36" y="14"/>
                    <a:pt x="35" y="16"/>
                    <a:pt x="35" y="19"/>
                  </a:cubicBezTo>
                  <a:cubicBezTo>
                    <a:pt x="36" y="21"/>
                    <a:pt x="37" y="23"/>
                    <a:pt x="40" y="24"/>
                  </a:cubicBezTo>
                  <a:cubicBezTo>
                    <a:pt x="40" y="24"/>
                    <a:pt x="39" y="25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6" y="26"/>
                    <a:pt x="34" y="27"/>
                    <a:pt x="33" y="29"/>
                  </a:cubicBezTo>
                  <a:cubicBezTo>
                    <a:pt x="32" y="31"/>
                    <a:pt x="32" y="34"/>
                    <a:pt x="33" y="36"/>
                  </a:cubicBezTo>
                  <a:cubicBezTo>
                    <a:pt x="32" y="36"/>
                    <a:pt x="32" y="37"/>
                    <a:pt x="31" y="37"/>
                  </a:cubicBezTo>
                  <a:cubicBezTo>
                    <a:pt x="30" y="36"/>
                    <a:pt x="28" y="35"/>
                    <a:pt x="26" y="35"/>
                  </a:cubicBezTo>
                  <a:cubicBezTo>
                    <a:pt x="25" y="35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2" y="35"/>
                    <a:pt x="20" y="37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7"/>
                    <a:pt x="16" y="34"/>
                    <a:pt x="14" y="33"/>
                  </a:cubicBezTo>
                  <a:cubicBezTo>
                    <a:pt x="12" y="32"/>
                    <a:pt x="11" y="32"/>
                    <a:pt x="9" y="32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1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8" y="22"/>
                    <a:pt x="6" y="20"/>
                    <a:pt x="3" y="19"/>
                  </a:cubicBezTo>
                  <a:cubicBezTo>
                    <a:pt x="4" y="18"/>
                    <a:pt x="4" y="18"/>
                    <a:pt x="4" y="1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6556" y="2971"/>
              <a:ext cx="345" cy="335"/>
            </a:xfrm>
            <a:custGeom>
              <a:avLst/>
              <a:gdLst>
                <a:gd name="T0" fmla="*/ 9 w 33"/>
                <a:gd name="T1" fmla="*/ 31 h 32"/>
                <a:gd name="T2" fmla="*/ 9 w 33"/>
                <a:gd name="T3" fmla="*/ 32 h 32"/>
                <a:gd name="T4" fmla="*/ 10 w 33"/>
                <a:gd name="T5" fmla="*/ 32 h 32"/>
                <a:gd name="T6" fmla="*/ 11 w 33"/>
                <a:gd name="T7" fmla="*/ 32 h 32"/>
                <a:gd name="T8" fmla="*/ 19 w 33"/>
                <a:gd name="T9" fmla="*/ 24 h 32"/>
                <a:gd name="T10" fmla="*/ 28 w 33"/>
                <a:gd name="T11" fmla="*/ 29 h 32"/>
                <a:gd name="T12" fmla="*/ 29 w 33"/>
                <a:gd name="T13" fmla="*/ 30 h 32"/>
                <a:gd name="T14" fmla="*/ 29 w 33"/>
                <a:gd name="T15" fmla="*/ 30 h 32"/>
                <a:gd name="T16" fmla="*/ 30 w 33"/>
                <a:gd name="T17" fmla="*/ 28 h 32"/>
                <a:gd name="T18" fmla="*/ 25 w 33"/>
                <a:gd name="T19" fmla="*/ 18 h 32"/>
                <a:gd name="T20" fmla="*/ 33 w 33"/>
                <a:gd name="T21" fmla="*/ 11 h 32"/>
                <a:gd name="T22" fmla="*/ 33 w 33"/>
                <a:gd name="T23" fmla="*/ 10 h 32"/>
                <a:gd name="T24" fmla="*/ 32 w 33"/>
                <a:gd name="T25" fmla="*/ 9 h 32"/>
                <a:gd name="T26" fmla="*/ 32 w 33"/>
                <a:gd name="T27" fmla="*/ 9 h 32"/>
                <a:gd name="T28" fmla="*/ 21 w 33"/>
                <a:gd name="T29" fmla="*/ 10 h 32"/>
                <a:gd name="T30" fmla="*/ 17 w 33"/>
                <a:gd name="T31" fmla="*/ 0 h 32"/>
                <a:gd name="T32" fmla="*/ 16 w 33"/>
                <a:gd name="T33" fmla="*/ 0 h 32"/>
                <a:gd name="T34" fmla="*/ 14 w 33"/>
                <a:gd name="T35" fmla="*/ 1 h 32"/>
                <a:gd name="T36" fmla="*/ 12 w 33"/>
                <a:gd name="T37" fmla="*/ 11 h 32"/>
                <a:gd name="T38" fmla="*/ 2 w 33"/>
                <a:gd name="T39" fmla="*/ 13 h 32"/>
                <a:gd name="T40" fmla="*/ 1 w 33"/>
                <a:gd name="T41" fmla="*/ 13 h 32"/>
                <a:gd name="T42" fmla="*/ 1 w 33"/>
                <a:gd name="T43" fmla="*/ 15 h 32"/>
                <a:gd name="T44" fmla="*/ 11 w 33"/>
                <a:gd name="T45" fmla="*/ 20 h 32"/>
                <a:gd name="T46" fmla="*/ 9 w 33"/>
                <a:gd name="T47" fmla="*/ 31 h 32"/>
                <a:gd name="T48" fmla="*/ 6 w 33"/>
                <a:gd name="T49" fmla="*/ 15 h 32"/>
                <a:gd name="T50" fmla="*/ 14 w 33"/>
                <a:gd name="T51" fmla="*/ 14 h 32"/>
                <a:gd name="T52" fmla="*/ 15 w 33"/>
                <a:gd name="T53" fmla="*/ 13 h 32"/>
                <a:gd name="T54" fmla="*/ 16 w 33"/>
                <a:gd name="T55" fmla="*/ 5 h 32"/>
                <a:gd name="T56" fmla="*/ 19 w 33"/>
                <a:gd name="T57" fmla="*/ 12 h 32"/>
                <a:gd name="T58" fmla="*/ 20 w 33"/>
                <a:gd name="T59" fmla="*/ 13 h 32"/>
                <a:gd name="T60" fmla="*/ 21 w 33"/>
                <a:gd name="T61" fmla="*/ 13 h 32"/>
                <a:gd name="T62" fmla="*/ 28 w 33"/>
                <a:gd name="T63" fmla="*/ 12 h 32"/>
                <a:gd name="T64" fmla="*/ 23 w 33"/>
                <a:gd name="T65" fmla="*/ 17 h 32"/>
                <a:gd name="T66" fmla="*/ 22 w 33"/>
                <a:gd name="T67" fmla="*/ 18 h 32"/>
                <a:gd name="T68" fmla="*/ 26 w 33"/>
                <a:gd name="T69" fmla="*/ 25 h 32"/>
                <a:gd name="T70" fmla="*/ 19 w 33"/>
                <a:gd name="T71" fmla="*/ 22 h 32"/>
                <a:gd name="T72" fmla="*/ 18 w 33"/>
                <a:gd name="T73" fmla="*/ 22 h 32"/>
                <a:gd name="T74" fmla="*/ 12 w 33"/>
                <a:gd name="T75" fmla="*/ 27 h 32"/>
                <a:gd name="T76" fmla="*/ 13 w 33"/>
                <a:gd name="T77" fmla="*/ 20 h 32"/>
                <a:gd name="T78" fmla="*/ 13 w 33"/>
                <a:gd name="T79" fmla="*/ 18 h 32"/>
                <a:gd name="T80" fmla="*/ 13 w 33"/>
                <a:gd name="T81" fmla="*/ 18 h 32"/>
                <a:gd name="T82" fmla="*/ 6 w 33"/>
                <a:gd name="T83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2">
                  <a:moveTo>
                    <a:pt x="9" y="31"/>
                  </a:moveTo>
                  <a:cubicBezTo>
                    <a:pt x="9" y="31"/>
                    <a:pt x="9" y="3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29"/>
                    <a:pt x="30" y="28"/>
                    <a:pt x="30" y="2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0"/>
                    <a:pt x="33" y="10"/>
                  </a:cubicBezTo>
                  <a:cubicBezTo>
                    <a:pt x="33" y="9"/>
                    <a:pt x="33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9" y="31"/>
                  </a:lnTo>
                  <a:close/>
                  <a:moveTo>
                    <a:pt x="6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19"/>
                    <a:pt x="13" y="19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6400" y="1915"/>
              <a:ext cx="198" cy="209"/>
            </a:xfrm>
            <a:custGeom>
              <a:avLst/>
              <a:gdLst>
                <a:gd name="T0" fmla="*/ 6 w 19"/>
                <a:gd name="T1" fmla="*/ 13 h 20"/>
                <a:gd name="T2" fmla="*/ 6 w 19"/>
                <a:gd name="T3" fmla="*/ 19 h 20"/>
                <a:gd name="T4" fmla="*/ 6 w 19"/>
                <a:gd name="T5" fmla="*/ 19 h 20"/>
                <a:gd name="T6" fmla="*/ 7 w 19"/>
                <a:gd name="T7" fmla="*/ 20 h 20"/>
                <a:gd name="T8" fmla="*/ 8 w 19"/>
                <a:gd name="T9" fmla="*/ 20 h 20"/>
                <a:gd name="T10" fmla="*/ 17 w 19"/>
                <a:gd name="T11" fmla="*/ 17 h 20"/>
                <a:gd name="T12" fmla="*/ 18 w 19"/>
                <a:gd name="T13" fmla="*/ 17 h 20"/>
                <a:gd name="T14" fmla="*/ 19 w 19"/>
                <a:gd name="T15" fmla="*/ 16 h 20"/>
                <a:gd name="T16" fmla="*/ 18 w 19"/>
                <a:gd name="T17" fmla="*/ 15 h 20"/>
                <a:gd name="T18" fmla="*/ 19 w 19"/>
                <a:gd name="T19" fmla="*/ 6 h 20"/>
                <a:gd name="T20" fmla="*/ 19 w 19"/>
                <a:gd name="T21" fmla="*/ 6 h 20"/>
                <a:gd name="T22" fmla="*/ 19 w 19"/>
                <a:gd name="T23" fmla="*/ 5 h 20"/>
                <a:gd name="T24" fmla="*/ 18 w 19"/>
                <a:gd name="T25" fmla="*/ 4 h 20"/>
                <a:gd name="T26" fmla="*/ 12 w 19"/>
                <a:gd name="T27" fmla="*/ 6 h 20"/>
                <a:gd name="T28" fmla="*/ 9 w 19"/>
                <a:gd name="T29" fmla="*/ 1 h 20"/>
                <a:gd name="T30" fmla="*/ 7 w 19"/>
                <a:gd name="T31" fmla="*/ 2 h 20"/>
                <a:gd name="T32" fmla="*/ 7 w 19"/>
                <a:gd name="T33" fmla="*/ 7 h 20"/>
                <a:gd name="T34" fmla="*/ 1 w 19"/>
                <a:gd name="T35" fmla="*/ 9 h 20"/>
                <a:gd name="T36" fmla="*/ 0 w 19"/>
                <a:gd name="T37" fmla="*/ 10 h 20"/>
                <a:gd name="T38" fmla="*/ 8 w 19"/>
                <a:gd name="T39" fmla="*/ 9 h 20"/>
                <a:gd name="T40" fmla="*/ 9 w 19"/>
                <a:gd name="T41" fmla="*/ 9 h 20"/>
                <a:gd name="T42" fmla="*/ 9 w 19"/>
                <a:gd name="T43" fmla="*/ 8 h 20"/>
                <a:gd name="T44" fmla="*/ 11 w 19"/>
                <a:gd name="T45" fmla="*/ 8 h 20"/>
                <a:gd name="T46" fmla="*/ 12 w 19"/>
                <a:gd name="T47" fmla="*/ 8 h 20"/>
                <a:gd name="T48" fmla="*/ 13 w 19"/>
                <a:gd name="T49" fmla="*/ 10 h 20"/>
                <a:gd name="T50" fmla="*/ 13 w 19"/>
                <a:gd name="T51" fmla="*/ 11 h 20"/>
                <a:gd name="T52" fmla="*/ 14 w 19"/>
                <a:gd name="T53" fmla="*/ 14 h 20"/>
                <a:gd name="T54" fmla="*/ 11 w 19"/>
                <a:gd name="T55" fmla="*/ 13 h 20"/>
                <a:gd name="T56" fmla="*/ 10 w 19"/>
                <a:gd name="T57" fmla="*/ 13 h 20"/>
                <a:gd name="T58" fmla="*/ 9 w 19"/>
                <a:gd name="T59" fmla="*/ 12 h 20"/>
                <a:gd name="T60" fmla="*/ 9 w 19"/>
                <a:gd name="T61" fmla="*/ 12 h 20"/>
                <a:gd name="T62" fmla="*/ 6 w 19"/>
                <a:gd name="T6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0">
                  <a:moveTo>
                    <a:pt x="1" y="11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6"/>
                  </a:cubicBezTo>
                  <a:cubicBezTo>
                    <a:pt x="19" y="16"/>
                    <a:pt x="19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8" y="9"/>
                  </a:move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1" y="12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7058" y="3233"/>
              <a:ext cx="198" cy="199"/>
            </a:xfrm>
            <a:custGeom>
              <a:avLst/>
              <a:gdLst>
                <a:gd name="T0" fmla="*/ 19 w 19"/>
                <a:gd name="T1" fmla="*/ 7 h 19"/>
                <a:gd name="T2" fmla="*/ 19 w 19"/>
                <a:gd name="T3" fmla="*/ 7 h 19"/>
                <a:gd name="T4" fmla="*/ 18 w 19"/>
                <a:gd name="T5" fmla="*/ 6 h 19"/>
                <a:gd name="T6" fmla="*/ 12 w 19"/>
                <a:gd name="T7" fmla="*/ 6 h 19"/>
                <a:gd name="T8" fmla="*/ 10 w 19"/>
                <a:gd name="T9" fmla="*/ 1 h 19"/>
                <a:gd name="T10" fmla="*/ 10 w 19"/>
                <a:gd name="T11" fmla="*/ 0 h 19"/>
                <a:gd name="T12" fmla="*/ 8 w 19"/>
                <a:gd name="T13" fmla="*/ 1 h 19"/>
                <a:gd name="T14" fmla="*/ 1 w 19"/>
                <a:gd name="T15" fmla="*/ 7 h 19"/>
                <a:gd name="T16" fmla="*/ 1 w 19"/>
                <a:gd name="T17" fmla="*/ 7 h 19"/>
                <a:gd name="T18" fmla="*/ 0 w 19"/>
                <a:gd name="T19" fmla="*/ 7 h 19"/>
                <a:gd name="T20" fmla="*/ 0 w 19"/>
                <a:gd name="T21" fmla="*/ 9 h 19"/>
                <a:gd name="T22" fmla="*/ 4 w 19"/>
                <a:gd name="T23" fmla="*/ 17 h 19"/>
                <a:gd name="T24" fmla="*/ 4 w 19"/>
                <a:gd name="T25" fmla="*/ 17 h 19"/>
                <a:gd name="T26" fmla="*/ 4 w 19"/>
                <a:gd name="T27" fmla="*/ 18 h 19"/>
                <a:gd name="T28" fmla="*/ 4 w 19"/>
                <a:gd name="T29" fmla="*/ 18 h 19"/>
                <a:gd name="T30" fmla="*/ 5 w 19"/>
                <a:gd name="T31" fmla="*/ 19 h 19"/>
                <a:gd name="T32" fmla="*/ 6 w 19"/>
                <a:gd name="T33" fmla="*/ 18 h 19"/>
                <a:gd name="T34" fmla="*/ 15 w 19"/>
                <a:gd name="T35" fmla="*/ 18 h 19"/>
                <a:gd name="T36" fmla="*/ 16 w 19"/>
                <a:gd name="T37" fmla="*/ 18 h 19"/>
                <a:gd name="T38" fmla="*/ 16 w 19"/>
                <a:gd name="T39" fmla="*/ 17 h 19"/>
                <a:gd name="T40" fmla="*/ 16 w 19"/>
                <a:gd name="T41" fmla="*/ 17 h 19"/>
                <a:gd name="T42" fmla="*/ 19 w 19"/>
                <a:gd name="T43" fmla="*/ 8 h 19"/>
                <a:gd name="T44" fmla="*/ 13 w 19"/>
                <a:gd name="T45" fmla="*/ 14 h 19"/>
                <a:gd name="T46" fmla="*/ 10 w 19"/>
                <a:gd name="T47" fmla="*/ 12 h 19"/>
                <a:gd name="T48" fmla="*/ 7 w 19"/>
                <a:gd name="T49" fmla="*/ 14 h 19"/>
                <a:gd name="T50" fmla="*/ 8 w 19"/>
                <a:gd name="T51" fmla="*/ 11 h 19"/>
                <a:gd name="T52" fmla="*/ 7 w 19"/>
                <a:gd name="T53" fmla="*/ 10 h 19"/>
                <a:gd name="T54" fmla="*/ 5 w 19"/>
                <a:gd name="T55" fmla="*/ 9 h 19"/>
                <a:gd name="T56" fmla="*/ 8 w 19"/>
                <a:gd name="T57" fmla="*/ 8 h 19"/>
                <a:gd name="T58" fmla="*/ 8 w 19"/>
                <a:gd name="T59" fmla="*/ 8 h 19"/>
                <a:gd name="T60" fmla="*/ 9 w 19"/>
                <a:gd name="T61" fmla="*/ 5 h 19"/>
                <a:gd name="T62" fmla="*/ 10 w 19"/>
                <a:gd name="T63" fmla="*/ 8 h 19"/>
                <a:gd name="T64" fmla="*/ 12 w 19"/>
                <a:gd name="T65" fmla="*/ 8 h 19"/>
                <a:gd name="T66" fmla="*/ 12 w 19"/>
                <a:gd name="T67" fmla="*/ 10 h 19"/>
                <a:gd name="T68" fmla="*/ 12 w 19"/>
                <a:gd name="T6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9">
                  <a:moveTo>
                    <a:pt x="19" y="8"/>
                  </a:moveTo>
                  <a:cubicBezTo>
                    <a:pt x="19" y="8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6" y="18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2" y="11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9" y="12"/>
                    <a:pt x="9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1" y="8"/>
                    <a:pt x="11" y="9"/>
                    <a:pt x="1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>
              <a:spLocks noEditPoints="1"/>
            </p:cNvSpPr>
            <p:nvPr/>
          </p:nvSpPr>
          <p:spPr bwMode="auto">
            <a:xfrm>
              <a:off x="6734" y="3536"/>
              <a:ext cx="209" cy="188"/>
            </a:xfrm>
            <a:custGeom>
              <a:avLst/>
              <a:gdLst>
                <a:gd name="T0" fmla="*/ 10 w 20"/>
                <a:gd name="T1" fmla="*/ 0 h 18"/>
                <a:gd name="T2" fmla="*/ 8 w 20"/>
                <a:gd name="T3" fmla="*/ 0 h 18"/>
                <a:gd name="T4" fmla="*/ 7 w 20"/>
                <a:gd name="T5" fmla="*/ 0 h 18"/>
                <a:gd name="T6" fmla="*/ 2 w 20"/>
                <a:gd name="T7" fmla="*/ 4 h 18"/>
                <a:gd name="T8" fmla="*/ 1 w 20"/>
                <a:gd name="T9" fmla="*/ 11 h 18"/>
                <a:gd name="T10" fmla="*/ 10 w 20"/>
                <a:gd name="T11" fmla="*/ 18 h 18"/>
                <a:gd name="T12" fmla="*/ 12 w 20"/>
                <a:gd name="T13" fmla="*/ 18 h 18"/>
                <a:gd name="T14" fmla="*/ 12 w 20"/>
                <a:gd name="T15" fmla="*/ 18 h 18"/>
                <a:gd name="T16" fmla="*/ 12 w 20"/>
                <a:gd name="T17" fmla="*/ 18 h 18"/>
                <a:gd name="T18" fmla="*/ 18 w 20"/>
                <a:gd name="T19" fmla="*/ 7 h 18"/>
                <a:gd name="T20" fmla="*/ 10 w 20"/>
                <a:gd name="T21" fmla="*/ 0 h 18"/>
                <a:gd name="T22" fmla="*/ 11 w 20"/>
                <a:gd name="T23" fmla="*/ 15 h 18"/>
                <a:gd name="T24" fmla="*/ 11 w 20"/>
                <a:gd name="T25" fmla="*/ 15 h 18"/>
                <a:gd name="T26" fmla="*/ 10 w 20"/>
                <a:gd name="T27" fmla="*/ 15 h 18"/>
                <a:gd name="T28" fmla="*/ 4 w 20"/>
                <a:gd name="T29" fmla="*/ 11 h 18"/>
                <a:gd name="T30" fmla="*/ 8 w 20"/>
                <a:gd name="T31" fmla="*/ 3 h 18"/>
                <a:gd name="T32" fmla="*/ 8 w 20"/>
                <a:gd name="T33" fmla="*/ 3 h 18"/>
                <a:gd name="T34" fmla="*/ 10 w 20"/>
                <a:gd name="T35" fmla="*/ 3 h 18"/>
                <a:gd name="T36" fmla="*/ 16 w 20"/>
                <a:gd name="T37" fmla="*/ 8 h 18"/>
                <a:gd name="T38" fmla="*/ 11 w 20"/>
                <a:gd name="T3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3" y="2"/>
                    <a:pt x="2" y="4"/>
                  </a:cubicBezTo>
                  <a:cubicBezTo>
                    <a:pt x="0" y="6"/>
                    <a:pt x="0" y="9"/>
                    <a:pt x="1" y="11"/>
                  </a:cubicBezTo>
                  <a:cubicBezTo>
                    <a:pt x="2" y="15"/>
                    <a:pt x="5" y="18"/>
                    <a:pt x="10" y="18"/>
                  </a:cubicBezTo>
                  <a:cubicBezTo>
                    <a:pt x="10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17"/>
                    <a:pt x="20" y="12"/>
                    <a:pt x="18" y="7"/>
                  </a:cubicBezTo>
                  <a:cubicBezTo>
                    <a:pt x="17" y="3"/>
                    <a:pt x="14" y="0"/>
                    <a:pt x="10" y="0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2" y="3"/>
                    <a:pt x="15" y="5"/>
                    <a:pt x="16" y="8"/>
                  </a:cubicBezTo>
                  <a:cubicBezTo>
                    <a:pt x="16" y="11"/>
                    <a:pt x="14" y="14"/>
                    <a:pt x="11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6609" y="3411"/>
              <a:ext cx="449" cy="439"/>
            </a:xfrm>
            <a:custGeom>
              <a:avLst/>
              <a:gdLst>
                <a:gd name="T0" fmla="*/ 38 w 43"/>
                <a:gd name="T1" fmla="*/ 17 h 42"/>
                <a:gd name="T2" fmla="*/ 40 w 43"/>
                <a:gd name="T3" fmla="*/ 11 h 42"/>
                <a:gd name="T4" fmla="*/ 35 w 43"/>
                <a:gd name="T5" fmla="*/ 7 h 42"/>
                <a:gd name="T6" fmla="*/ 30 w 43"/>
                <a:gd name="T7" fmla="*/ 7 h 42"/>
                <a:gd name="T8" fmla="*/ 27 w 43"/>
                <a:gd name="T9" fmla="*/ 1 h 42"/>
                <a:gd name="T10" fmla="*/ 22 w 43"/>
                <a:gd name="T11" fmla="*/ 0 h 42"/>
                <a:gd name="T12" fmla="*/ 18 w 43"/>
                <a:gd name="T13" fmla="*/ 5 h 42"/>
                <a:gd name="T14" fmla="*/ 13 w 43"/>
                <a:gd name="T15" fmla="*/ 3 h 42"/>
                <a:gd name="T16" fmla="*/ 7 w 43"/>
                <a:gd name="T17" fmla="*/ 6 h 42"/>
                <a:gd name="T18" fmla="*/ 7 w 43"/>
                <a:gd name="T19" fmla="*/ 12 h 42"/>
                <a:gd name="T20" fmla="*/ 3 w 43"/>
                <a:gd name="T21" fmla="*/ 14 h 42"/>
                <a:gd name="T22" fmla="*/ 0 w 43"/>
                <a:gd name="T23" fmla="*/ 20 h 42"/>
                <a:gd name="T24" fmla="*/ 5 w 43"/>
                <a:gd name="T25" fmla="*/ 25 h 42"/>
                <a:gd name="T26" fmla="*/ 3 w 43"/>
                <a:gd name="T27" fmla="*/ 31 h 42"/>
                <a:gd name="T28" fmla="*/ 8 w 43"/>
                <a:gd name="T29" fmla="*/ 36 h 42"/>
                <a:gd name="T30" fmla="*/ 13 w 43"/>
                <a:gd name="T31" fmla="*/ 35 h 42"/>
                <a:gd name="T32" fmla="*/ 16 w 43"/>
                <a:gd name="T33" fmla="*/ 41 h 42"/>
                <a:gd name="T34" fmla="*/ 21 w 43"/>
                <a:gd name="T35" fmla="*/ 42 h 42"/>
                <a:gd name="T36" fmla="*/ 22 w 43"/>
                <a:gd name="T37" fmla="*/ 41 h 42"/>
                <a:gd name="T38" fmla="*/ 26 w 43"/>
                <a:gd name="T39" fmla="*/ 37 h 42"/>
                <a:gd name="T40" fmla="*/ 32 w 43"/>
                <a:gd name="T41" fmla="*/ 40 h 42"/>
                <a:gd name="T42" fmla="*/ 36 w 43"/>
                <a:gd name="T43" fmla="*/ 35 h 42"/>
                <a:gd name="T44" fmla="*/ 38 w 43"/>
                <a:gd name="T45" fmla="*/ 28 h 42"/>
                <a:gd name="T46" fmla="*/ 42 w 43"/>
                <a:gd name="T47" fmla="*/ 27 h 42"/>
                <a:gd name="T48" fmla="*/ 41 w 43"/>
                <a:gd name="T49" fmla="*/ 20 h 42"/>
                <a:gd name="T50" fmla="*/ 38 w 43"/>
                <a:gd name="T51" fmla="*/ 25 h 42"/>
                <a:gd name="T52" fmla="*/ 33 w 43"/>
                <a:gd name="T53" fmla="*/ 35 h 42"/>
                <a:gd name="T54" fmla="*/ 25 w 43"/>
                <a:gd name="T55" fmla="*/ 35 h 42"/>
                <a:gd name="T56" fmla="*/ 20 w 43"/>
                <a:gd name="T57" fmla="*/ 39 h 42"/>
                <a:gd name="T58" fmla="*/ 14 w 43"/>
                <a:gd name="T59" fmla="*/ 33 h 42"/>
                <a:gd name="T60" fmla="*/ 7 w 43"/>
                <a:gd name="T61" fmla="*/ 33 h 42"/>
                <a:gd name="T62" fmla="*/ 8 w 43"/>
                <a:gd name="T63" fmla="*/ 24 h 42"/>
                <a:gd name="T64" fmla="*/ 4 w 43"/>
                <a:gd name="T65" fmla="*/ 17 h 42"/>
                <a:gd name="T66" fmla="*/ 10 w 43"/>
                <a:gd name="T67" fmla="*/ 14 h 42"/>
                <a:gd name="T68" fmla="*/ 12 w 43"/>
                <a:gd name="T69" fmla="*/ 6 h 42"/>
                <a:gd name="T70" fmla="*/ 18 w 43"/>
                <a:gd name="T71" fmla="*/ 8 h 42"/>
                <a:gd name="T72" fmla="*/ 23 w 43"/>
                <a:gd name="T73" fmla="*/ 3 h 42"/>
                <a:gd name="T74" fmla="*/ 29 w 43"/>
                <a:gd name="T75" fmla="*/ 9 h 42"/>
                <a:gd name="T76" fmla="*/ 36 w 43"/>
                <a:gd name="T77" fmla="*/ 10 h 42"/>
                <a:gd name="T78" fmla="*/ 35 w 43"/>
                <a:gd name="T79" fmla="*/ 18 h 42"/>
                <a:gd name="T80" fmla="*/ 39 w 43"/>
                <a:gd name="T8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42">
                  <a:moveTo>
                    <a:pt x="41" y="20"/>
                  </a:moveTo>
                  <a:cubicBezTo>
                    <a:pt x="40" y="20"/>
                    <a:pt x="38" y="19"/>
                    <a:pt x="38" y="17"/>
                  </a:cubicBezTo>
                  <a:cubicBezTo>
                    <a:pt x="37" y="16"/>
                    <a:pt x="38" y="14"/>
                    <a:pt x="40" y="13"/>
                  </a:cubicBezTo>
                  <a:cubicBezTo>
                    <a:pt x="40" y="13"/>
                    <a:pt x="40" y="12"/>
                    <a:pt x="40" y="11"/>
                  </a:cubicBezTo>
                  <a:cubicBezTo>
                    <a:pt x="39" y="9"/>
                    <a:pt x="38" y="8"/>
                    <a:pt x="37" y="7"/>
                  </a:cubicBezTo>
                  <a:cubicBezTo>
                    <a:pt x="36" y="6"/>
                    <a:pt x="36" y="6"/>
                    <a:pt x="35" y="7"/>
                  </a:cubicBezTo>
                  <a:cubicBezTo>
                    <a:pt x="35" y="7"/>
                    <a:pt x="34" y="7"/>
                    <a:pt x="33" y="7"/>
                  </a:cubicBezTo>
                  <a:cubicBezTo>
                    <a:pt x="32" y="8"/>
                    <a:pt x="31" y="7"/>
                    <a:pt x="30" y="7"/>
                  </a:cubicBezTo>
                  <a:cubicBezTo>
                    <a:pt x="29" y="6"/>
                    <a:pt x="28" y="4"/>
                    <a:pt x="29" y="3"/>
                  </a:cubicBezTo>
                  <a:cubicBezTo>
                    <a:pt x="29" y="2"/>
                    <a:pt x="28" y="1"/>
                    <a:pt x="27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4" y="4"/>
                    <a:pt x="13" y="3"/>
                  </a:cubicBezTo>
                  <a:cubicBezTo>
                    <a:pt x="13" y="2"/>
                    <a:pt x="12" y="2"/>
                    <a:pt x="11" y="3"/>
                  </a:cubicBezTo>
                  <a:cubicBezTo>
                    <a:pt x="10" y="3"/>
                    <a:pt x="8" y="4"/>
                    <a:pt x="7" y="6"/>
                  </a:cubicBezTo>
                  <a:cubicBezTo>
                    <a:pt x="6" y="6"/>
                    <a:pt x="6" y="7"/>
                    <a:pt x="7" y="8"/>
                  </a:cubicBezTo>
                  <a:cubicBezTo>
                    <a:pt x="8" y="9"/>
                    <a:pt x="8" y="11"/>
                    <a:pt x="7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1" y="14"/>
                    <a:pt x="1" y="15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5" y="23"/>
                    <a:pt x="5" y="25"/>
                  </a:cubicBezTo>
                  <a:cubicBezTo>
                    <a:pt x="6" y="27"/>
                    <a:pt x="5" y="28"/>
                    <a:pt x="3" y="29"/>
                  </a:cubicBezTo>
                  <a:cubicBezTo>
                    <a:pt x="3" y="30"/>
                    <a:pt x="3" y="31"/>
                    <a:pt x="3" y="31"/>
                  </a:cubicBezTo>
                  <a:cubicBezTo>
                    <a:pt x="4" y="33"/>
                    <a:pt x="5" y="34"/>
                    <a:pt x="6" y="36"/>
                  </a:cubicBezTo>
                  <a:cubicBezTo>
                    <a:pt x="7" y="36"/>
                    <a:pt x="8" y="36"/>
                    <a:pt x="8" y="36"/>
                  </a:cubicBezTo>
                  <a:cubicBezTo>
                    <a:pt x="9" y="35"/>
                    <a:pt x="9" y="35"/>
                    <a:pt x="10" y="35"/>
                  </a:cubicBezTo>
                  <a:cubicBezTo>
                    <a:pt x="11" y="35"/>
                    <a:pt x="12" y="35"/>
                    <a:pt x="13" y="35"/>
                  </a:cubicBezTo>
                  <a:cubicBezTo>
                    <a:pt x="14" y="36"/>
                    <a:pt x="15" y="38"/>
                    <a:pt x="15" y="40"/>
                  </a:cubicBezTo>
                  <a:cubicBezTo>
                    <a:pt x="14" y="41"/>
                    <a:pt x="15" y="41"/>
                    <a:pt x="16" y="41"/>
                  </a:cubicBezTo>
                  <a:cubicBezTo>
                    <a:pt x="17" y="42"/>
                    <a:pt x="19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2"/>
                    <a:pt x="22" y="42"/>
                    <a:pt x="22" y="41"/>
                  </a:cubicBezTo>
                  <a:cubicBezTo>
                    <a:pt x="23" y="39"/>
                    <a:pt x="24" y="38"/>
                    <a:pt x="25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27" y="37"/>
                    <a:pt x="29" y="38"/>
                    <a:pt x="30" y="39"/>
                  </a:cubicBezTo>
                  <a:cubicBezTo>
                    <a:pt x="30" y="40"/>
                    <a:pt x="31" y="40"/>
                    <a:pt x="32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6"/>
                    <a:pt x="37" y="35"/>
                    <a:pt x="36" y="35"/>
                  </a:cubicBezTo>
                  <a:cubicBezTo>
                    <a:pt x="35" y="33"/>
                    <a:pt x="35" y="31"/>
                    <a:pt x="36" y="30"/>
                  </a:cubicBezTo>
                  <a:cubicBezTo>
                    <a:pt x="36" y="29"/>
                    <a:pt x="37" y="28"/>
                    <a:pt x="38" y="28"/>
                  </a:cubicBezTo>
                  <a:cubicBezTo>
                    <a:pt x="39" y="28"/>
                    <a:pt x="40" y="28"/>
                    <a:pt x="40" y="28"/>
                  </a:cubicBezTo>
                  <a:cubicBezTo>
                    <a:pt x="41" y="28"/>
                    <a:pt x="42" y="28"/>
                    <a:pt x="42" y="27"/>
                  </a:cubicBezTo>
                  <a:cubicBezTo>
                    <a:pt x="42" y="25"/>
                    <a:pt x="43" y="24"/>
                    <a:pt x="43" y="22"/>
                  </a:cubicBezTo>
                  <a:cubicBezTo>
                    <a:pt x="43" y="21"/>
                    <a:pt x="42" y="20"/>
                    <a:pt x="41" y="20"/>
                  </a:cubicBezTo>
                  <a:close/>
                  <a:moveTo>
                    <a:pt x="39" y="25"/>
                  </a:moveTo>
                  <a:cubicBezTo>
                    <a:pt x="39" y="25"/>
                    <a:pt x="38" y="25"/>
                    <a:pt x="38" y="25"/>
                  </a:cubicBezTo>
                  <a:cubicBezTo>
                    <a:pt x="36" y="26"/>
                    <a:pt x="34" y="27"/>
                    <a:pt x="33" y="28"/>
                  </a:cubicBezTo>
                  <a:cubicBezTo>
                    <a:pt x="32" y="30"/>
                    <a:pt x="32" y="33"/>
                    <a:pt x="33" y="35"/>
                  </a:cubicBezTo>
                  <a:cubicBezTo>
                    <a:pt x="33" y="36"/>
                    <a:pt x="32" y="36"/>
                    <a:pt x="31" y="37"/>
                  </a:cubicBezTo>
                  <a:cubicBezTo>
                    <a:pt x="30" y="35"/>
                    <a:pt x="27" y="34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2" y="35"/>
                    <a:pt x="20" y="37"/>
                    <a:pt x="20" y="39"/>
                  </a:cubicBezTo>
                  <a:cubicBezTo>
                    <a:pt x="19" y="39"/>
                    <a:pt x="18" y="39"/>
                    <a:pt x="18" y="39"/>
                  </a:cubicBezTo>
                  <a:cubicBezTo>
                    <a:pt x="18" y="37"/>
                    <a:pt x="16" y="34"/>
                    <a:pt x="14" y="33"/>
                  </a:cubicBezTo>
                  <a:cubicBezTo>
                    <a:pt x="13" y="32"/>
                    <a:pt x="11" y="32"/>
                    <a:pt x="9" y="32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2"/>
                    <a:pt x="7" y="32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7" y="22"/>
                    <a:pt x="6" y="20"/>
                    <a:pt x="3" y="19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7" y="17"/>
                    <a:pt x="9" y="15"/>
                    <a:pt x="10" y="14"/>
                  </a:cubicBezTo>
                  <a:cubicBezTo>
                    <a:pt x="11" y="12"/>
                    <a:pt x="11" y="9"/>
                    <a:pt x="10" y="7"/>
                  </a:cubicBezTo>
                  <a:cubicBezTo>
                    <a:pt x="11" y="7"/>
                    <a:pt x="11" y="6"/>
                    <a:pt x="12" y="6"/>
                  </a:cubicBezTo>
                  <a:cubicBezTo>
                    <a:pt x="13" y="7"/>
                    <a:pt x="15" y="8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7"/>
                    <a:pt x="23" y="5"/>
                    <a:pt x="23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5" y="6"/>
                    <a:pt x="27" y="8"/>
                    <a:pt x="29" y="9"/>
                  </a:cubicBezTo>
                  <a:cubicBezTo>
                    <a:pt x="30" y="10"/>
                    <a:pt x="32" y="11"/>
                    <a:pt x="34" y="10"/>
                  </a:cubicBezTo>
                  <a:cubicBezTo>
                    <a:pt x="35" y="10"/>
                    <a:pt x="35" y="10"/>
                    <a:pt x="36" y="10"/>
                  </a:cubicBezTo>
                  <a:cubicBezTo>
                    <a:pt x="36" y="10"/>
                    <a:pt x="37" y="11"/>
                    <a:pt x="37" y="11"/>
                  </a:cubicBezTo>
                  <a:cubicBezTo>
                    <a:pt x="35" y="13"/>
                    <a:pt x="34" y="16"/>
                    <a:pt x="35" y="18"/>
                  </a:cubicBezTo>
                  <a:cubicBezTo>
                    <a:pt x="36" y="20"/>
                    <a:pt x="37" y="22"/>
                    <a:pt x="40" y="23"/>
                  </a:cubicBezTo>
                  <a:cubicBezTo>
                    <a:pt x="40" y="24"/>
                    <a:pt x="40" y="24"/>
                    <a:pt x="39" y="2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>
              <a:spLocks noEditPoints="1"/>
            </p:cNvSpPr>
            <p:nvPr/>
          </p:nvSpPr>
          <p:spPr bwMode="auto">
            <a:xfrm>
              <a:off x="7110" y="3505"/>
              <a:ext cx="146" cy="125"/>
            </a:xfrm>
            <a:custGeom>
              <a:avLst/>
              <a:gdLst>
                <a:gd name="T0" fmla="*/ 8 w 14"/>
                <a:gd name="T1" fmla="*/ 0 h 12"/>
                <a:gd name="T2" fmla="*/ 6 w 14"/>
                <a:gd name="T3" fmla="*/ 0 h 12"/>
                <a:gd name="T4" fmla="*/ 1 w 14"/>
                <a:gd name="T5" fmla="*/ 5 h 12"/>
                <a:gd name="T6" fmla="*/ 5 w 14"/>
                <a:gd name="T7" fmla="*/ 12 h 12"/>
                <a:gd name="T8" fmla="*/ 7 w 14"/>
                <a:gd name="T9" fmla="*/ 12 h 12"/>
                <a:gd name="T10" fmla="*/ 8 w 14"/>
                <a:gd name="T11" fmla="*/ 12 h 12"/>
                <a:gd name="T12" fmla="*/ 13 w 14"/>
                <a:gd name="T13" fmla="*/ 7 h 12"/>
                <a:gd name="T14" fmla="*/ 8 w 14"/>
                <a:gd name="T15" fmla="*/ 0 h 12"/>
                <a:gd name="T16" fmla="*/ 10 w 14"/>
                <a:gd name="T17" fmla="*/ 7 h 12"/>
                <a:gd name="T18" fmla="*/ 8 w 14"/>
                <a:gd name="T19" fmla="*/ 9 h 12"/>
                <a:gd name="T20" fmla="*/ 7 w 14"/>
                <a:gd name="T21" fmla="*/ 9 h 12"/>
                <a:gd name="T22" fmla="*/ 6 w 14"/>
                <a:gd name="T23" fmla="*/ 9 h 12"/>
                <a:gd name="T24" fmla="*/ 4 w 14"/>
                <a:gd name="T25" fmla="*/ 8 h 12"/>
                <a:gd name="T26" fmla="*/ 4 w 14"/>
                <a:gd name="T27" fmla="*/ 5 h 12"/>
                <a:gd name="T28" fmla="*/ 6 w 14"/>
                <a:gd name="T29" fmla="*/ 3 h 12"/>
                <a:gd name="T30" fmla="*/ 7 w 14"/>
                <a:gd name="T31" fmla="*/ 3 h 12"/>
                <a:gd name="T32" fmla="*/ 8 w 14"/>
                <a:gd name="T33" fmla="*/ 3 h 12"/>
                <a:gd name="T34" fmla="*/ 10 w 14"/>
                <a:gd name="T3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2" y="2"/>
                    <a:pt x="1" y="5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11" y="11"/>
                    <a:pt x="12" y="10"/>
                    <a:pt x="13" y="7"/>
                  </a:cubicBezTo>
                  <a:cubicBezTo>
                    <a:pt x="14" y="4"/>
                    <a:pt x="12" y="1"/>
                    <a:pt x="8" y="0"/>
                  </a:cubicBezTo>
                  <a:close/>
                  <a:moveTo>
                    <a:pt x="10" y="7"/>
                  </a:moveTo>
                  <a:cubicBezTo>
                    <a:pt x="10" y="8"/>
                    <a:pt x="9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9" y="3"/>
                    <a:pt x="10" y="5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7037" y="3432"/>
              <a:ext cx="282" cy="271"/>
            </a:xfrm>
            <a:custGeom>
              <a:avLst/>
              <a:gdLst>
                <a:gd name="T0" fmla="*/ 25 w 27"/>
                <a:gd name="T1" fmla="*/ 8 h 26"/>
                <a:gd name="T2" fmla="*/ 23 w 27"/>
                <a:gd name="T3" fmla="*/ 5 h 26"/>
                <a:gd name="T4" fmla="*/ 20 w 27"/>
                <a:gd name="T5" fmla="*/ 1 h 26"/>
                <a:gd name="T6" fmla="*/ 17 w 27"/>
                <a:gd name="T7" fmla="*/ 2 h 26"/>
                <a:gd name="T8" fmla="*/ 15 w 27"/>
                <a:gd name="T9" fmla="*/ 1 h 26"/>
                <a:gd name="T10" fmla="*/ 10 w 27"/>
                <a:gd name="T11" fmla="*/ 0 h 26"/>
                <a:gd name="T12" fmla="*/ 8 w 27"/>
                <a:gd name="T13" fmla="*/ 4 h 26"/>
                <a:gd name="T14" fmla="*/ 6 w 27"/>
                <a:gd name="T15" fmla="*/ 4 h 26"/>
                <a:gd name="T16" fmla="*/ 2 w 27"/>
                <a:gd name="T17" fmla="*/ 6 h 26"/>
                <a:gd name="T18" fmla="*/ 3 w 27"/>
                <a:gd name="T19" fmla="*/ 10 h 26"/>
                <a:gd name="T20" fmla="*/ 2 w 27"/>
                <a:gd name="T21" fmla="*/ 12 h 26"/>
                <a:gd name="T22" fmla="*/ 1 w 27"/>
                <a:gd name="T23" fmla="*/ 17 h 26"/>
                <a:gd name="T24" fmla="*/ 5 w 27"/>
                <a:gd name="T25" fmla="*/ 19 h 26"/>
                <a:gd name="T26" fmla="*/ 5 w 27"/>
                <a:gd name="T27" fmla="*/ 23 h 26"/>
                <a:gd name="T28" fmla="*/ 9 w 27"/>
                <a:gd name="T29" fmla="*/ 24 h 26"/>
                <a:gd name="T30" fmla="*/ 11 w 27"/>
                <a:gd name="T31" fmla="*/ 23 h 26"/>
                <a:gd name="T32" fmla="*/ 14 w 27"/>
                <a:gd name="T33" fmla="*/ 26 h 26"/>
                <a:gd name="T34" fmla="*/ 17 w 27"/>
                <a:gd name="T35" fmla="*/ 26 h 26"/>
                <a:gd name="T36" fmla="*/ 19 w 27"/>
                <a:gd name="T37" fmla="*/ 24 h 26"/>
                <a:gd name="T38" fmla="*/ 20 w 27"/>
                <a:gd name="T39" fmla="*/ 22 h 26"/>
                <a:gd name="T40" fmla="*/ 24 w 27"/>
                <a:gd name="T41" fmla="*/ 22 h 26"/>
                <a:gd name="T42" fmla="*/ 25 w 27"/>
                <a:gd name="T43" fmla="*/ 17 h 26"/>
                <a:gd name="T44" fmla="*/ 26 w 27"/>
                <a:gd name="T45" fmla="*/ 14 h 26"/>
                <a:gd name="T46" fmla="*/ 27 w 27"/>
                <a:gd name="T47" fmla="*/ 14 h 26"/>
                <a:gd name="T48" fmla="*/ 27 w 27"/>
                <a:gd name="T49" fmla="*/ 9 h 26"/>
                <a:gd name="T50" fmla="*/ 22 w 27"/>
                <a:gd name="T51" fmla="*/ 15 h 26"/>
                <a:gd name="T52" fmla="*/ 22 w 27"/>
                <a:gd name="T53" fmla="*/ 19 h 26"/>
                <a:gd name="T54" fmla="*/ 18 w 27"/>
                <a:gd name="T55" fmla="*/ 20 h 26"/>
                <a:gd name="T56" fmla="*/ 15 w 27"/>
                <a:gd name="T57" fmla="*/ 23 h 26"/>
                <a:gd name="T58" fmla="*/ 11 w 27"/>
                <a:gd name="T59" fmla="*/ 20 h 26"/>
                <a:gd name="T60" fmla="*/ 8 w 27"/>
                <a:gd name="T61" fmla="*/ 22 h 26"/>
                <a:gd name="T62" fmla="*/ 7 w 27"/>
                <a:gd name="T63" fmla="*/ 17 h 26"/>
                <a:gd name="T64" fmla="*/ 4 w 27"/>
                <a:gd name="T65" fmla="*/ 14 h 26"/>
                <a:gd name="T66" fmla="*/ 5 w 27"/>
                <a:gd name="T67" fmla="*/ 7 h 26"/>
                <a:gd name="T68" fmla="*/ 8 w 27"/>
                <a:gd name="T69" fmla="*/ 7 h 26"/>
                <a:gd name="T70" fmla="*/ 12 w 27"/>
                <a:gd name="T71" fmla="*/ 3 h 26"/>
                <a:gd name="T72" fmla="*/ 16 w 27"/>
                <a:gd name="T73" fmla="*/ 5 h 26"/>
                <a:gd name="T74" fmla="*/ 20 w 27"/>
                <a:gd name="T75" fmla="*/ 4 h 26"/>
                <a:gd name="T76" fmla="*/ 21 w 27"/>
                <a:gd name="T77" fmla="*/ 9 h 26"/>
                <a:gd name="T78" fmla="*/ 24 w 27"/>
                <a:gd name="T7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26">
                  <a:moveTo>
                    <a:pt x="25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3" y="8"/>
                    <a:pt x="23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4" y="5"/>
                    <a:pt x="24" y="4"/>
                    <a:pt x="23" y="3"/>
                  </a:cubicBezTo>
                  <a:cubicBezTo>
                    <a:pt x="22" y="2"/>
                    <a:pt x="21" y="2"/>
                    <a:pt x="20" y="1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2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4" y="10"/>
                    <a:pt x="3" y="10"/>
                  </a:cubicBezTo>
                  <a:cubicBezTo>
                    <a:pt x="3" y="11"/>
                    <a:pt x="3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4" y="18"/>
                    <a:pt x="4" y="18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8" y="25"/>
                    <a:pt x="9" y="25"/>
                    <a:pt x="9" y="24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4"/>
                    <a:pt x="13" y="24"/>
                    <a:pt x="13" y="25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3"/>
                    <a:pt x="23" y="23"/>
                    <a:pt x="24" y="22"/>
                  </a:cubicBezTo>
                  <a:cubicBezTo>
                    <a:pt x="24" y="21"/>
                    <a:pt x="25" y="20"/>
                    <a:pt x="26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4" y="16"/>
                    <a:pt x="24" y="15"/>
                  </a:cubicBezTo>
                  <a:cubicBezTo>
                    <a:pt x="25" y="15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1"/>
                    <a:pt x="27" y="10"/>
                    <a:pt x="27" y="9"/>
                  </a:cubicBezTo>
                  <a:cubicBezTo>
                    <a:pt x="27" y="9"/>
                    <a:pt x="26" y="8"/>
                    <a:pt x="25" y="8"/>
                  </a:cubicBezTo>
                  <a:close/>
                  <a:moveTo>
                    <a:pt x="22" y="15"/>
                  </a:moveTo>
                  <a:cubicBezTo>
                    <a:pt x="21" y="16"/>
                    <a:pt x="22" y="18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7" y="20"/>
                    <a:pt x="16" y="22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5" y="22"/>
                    <a:pt x="14" y="21"/>
                    <a:pt x="12" y="21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1"/>
                  </a:cubicBezTo>
                  <a:cubicBezTo>
                    <a:pt x="9" y="21"/>
                    <a:pt x="8" y="21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8" y="18"/>
                    <a:pt x="7" y="17"/>
                  </a:cubicBezTo>
                  <a:cubicBezTo>
                    <a:pt x="6" y="16"/>
                    <a:pt x="5" y="15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4"/>
                    <a:pt x="6" y="13"/>
                    <a:pt x="6" y="11"/>
                  </a:cubicBezTo>
                  <a:cubicBezTo>
                    <a:pt x="7" y="10"/>
                    <a:pt x="6" y="8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7"/>
                    <a:pt x="9" y="7"/>
                    <a:pt x="10" y="6"/>
                  </a:cubicBezTo>
                  <a:cubicBezTo>
                    <a:pt x="11" y="5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9" y="5"/>
                    <a:pt x="19" y="5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6"/>
                    <a:pt x="20" y="8"/>
                    <a:pt x="21" y="9"/>
                  </a:cubicBezTo>
                  <a:cubicBezTo>
                    <a:pt x="21" y="10"/>
                    <a:pt x="23" y="11"/>
                    <a:pt x="24" y="11"/>
                  </a:cubicBezTo>
                  <a:cubicBezTo>
                    <a:pt x="24" y="11"/>
                    <a:pt x="24" y="11"/>
                    <a:pt x="24" y="12"/>
                  </a:cubicBezTo>
                  <a:cubicBezTo>
                    <a:pt x="23" y="12"/>
                    <a:pt x="22" y="13"/>
                    <a:pt x="22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5940" y="1717"/>
              <a:ext cx="199" cy="188"/>
            </a:xfrm>
            <a:custGeom>
              <a:avLst/>
              <a:gdLst>
                <a:gd name="T0" fmla="*/ 9 w 19"/>
                <a:gd name="T1" fmla="*/ 0 h 18"/>
                <a:gd name="T2" fmla="*/ 9 w 19"/>
                <a:gd name="T3" fmla="*/ 0 h 18"/>
                <a:gd name="T4" fmla="*/ 3 w 19"/>
                <a:gd name="T5" fmla="*/ 2 h 18"/>
                <a:gd name="T6" fmla="*/ 0 w 19"/>
                <a:gd name="T7" fmla="*/ 9 h 18"/>
                <a:gd name="T8" fmla="*/ 9 w 19"/>
                <a:gd name="T9" fmla="*/ 18 h 18"/>
                <a:gd name="T10" fmla="*/ 10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  <a:gd name="T16" fmla="*/ 10 w 19"/>
                <a:gd name="T17" fmla="*/ 15 h 18"/>
                <a:gd name="T18" fmla="*/ 9 w 19"/>
                <a:gd name="T19" fmla="*/ 15 h 18"/>
                <a:gd name="T20" fmla="*/ 3 w 19"/>
                <a:gd name="T21" fmla="*/ 9 h 18"/>
                <a:gd name="T22" fmla="*/ 5 w 19"/>
                <a:gd name="T23" fmla="*/ 4 h 18"/>
                <a:gd name="T24" fmla="*/ 9 w 19"/>
                <a:gd name="T25" fmla="*/ 3 h 18"/>
                <a:gd name="T26" fmla="*/ 9 w 19"/>
                <a:gd name="T27" fmla="*/ 3 h 18"/>
                <a:gd name="T28" fmla="*/ 16 w 19"/>
                <a:gd name="T29" fmla="*/ 9 h 18"/>
                <a:gd name="T30" fmla="*/ 10 w 19"/>
                <a:gd name="T31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1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0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7"/>
                    <a:pt x="4" y="6"/>
                    <a:pt x="5" y="4"/>
                  </a:cubicBezTo>
                  <a:cubicBezTo>
                    <a:pt x="6" y="3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3" y="3"/>
                    <a:pt x="16" y="5"/>
                    <a:pt x="16" y="9"/>
                  </a:cubicBezTo>
                  <a:cubicBezTo>
                    <a:pt x="16" y="12"/>
                    <a:pt x="13" y="15"/>
                    <a:pt x="10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>
              <a:spLocks noEditPoints="1"/>
            </p:cNvSpPr>
            <p:nvPr/>
          </p:nvSpPr>
          <p:spPr bwMode="auto">
            <a:xfrm>
              <a:off x="5825" y="1591"/>
              <a:ext cx="428" cy="429"/>
            </a:xfrm>
            <a:custGeom>
              <a:avLst/>
              <a:gdLst>
                <a:gd name="T0" fmla="*/ 32 w 41"/>
                <a:gd name="T1" fmla="*/ 32 h 41"/>
                <a:gd name="T2" fmla="*/ 37 w 41"/>
                <a:gd name="T3" fmla="*/ 32 h 41"/>
                <a:gd name="T4" fmla="*/ 41 w 41"/>
                <a:gd name="T5" fmla="*/ 26 h 41"/>
                <a:gd name="T6" fmla="*/ 37 w 41"/>
                <a:gd name="T7" fmla="*/ 21 h 41"/>
                <a:gd name="T8" fmla="*/ 41 w 41"/>
                <a:gd name="T9" fmla="*/ 15 h 41"/>
                <a:gd name="T10" fmla="*/ 37 w 41"/>
                <a:gd name="T11" fmla="*/ 9 h 41"/>
                <a:gd name="T12" fmla="*/ 32 w 41"/>
                <a:gd name="T13" fmla="*/ 9 h 41"/>
                <a:gd name="T14" fmla="*/ 31 w 41"/>
                <a:gd name="T15" fmla="*/ 2 h 41"/>
                <a:gd name="T16" fmla="*/ 24 w 41"/>
                <a:gd name="T17" fmla="*/ 1 h 41"/>
                <a:gd name="T18" fmla="*/ 16 w 41"/>
                <a:gd name="T19" fmla="*/ 1 h 41"/>
                <a:gd name="T20" fmla="*/ 15 w 41"/>
                <a:gd name="T21" fmla="*/ 0 h 41"/>
                <a:gd name="T22" fmla="*/ 9 w 41"/>
                <a:gd name="T23" fmla="*/ 4 h 41"/>
                <a:gd name="T24" fmla="*/ 6 w 41"/>
                <a:gd name="T25" fmla="*/ 10 h 41"/>
                <a:gd name="T26" fmla="*/ 2 w 41"/>
                <a:gd name="T27" fmla="*/ 10 h 41"/>
                <a:gd name="T28" fmla="*/ 1 w 41"/>
                <a:gd name="T29" fmla="*/ 17 h 41"/>
                <a:gd name="T30" fmla="*/ 1 w 41"/>
                <a:gd name="T31" fmla="*/ 25 h 41"/>
                <a:gd name="T32" fmla="*/ 2 w 41"/>
                <a:gd name="T33" fmla="*/ 32 h 41"/>
                <a:gd name="T34" fmla="*/ 6 w 41"/>
                <a:gd name="T35" fmla="*/ 32 h 41"/>
                <a:gd name="T36" fmla="*/ 10 w 41"/>
                <a:gd name="T37" fmla="*/ 37 h 41"/>
                <a:gd name="T38" fmla="*/ 15 w 41"/>
                <a:gd name="T39" fmla="*/ 41 h 41"/>
                <a:gd name="T40" fmla="*/ 16 w 41"/>
                <a:gd name="T41" fmla="*/ 41 h 41"/>
                <a:gd name="T42" fmla="*/ 21 w 41"/>
                <a:gd name="T43" fmla="*/ 38 h 41"/>
                <a:gd name="T44" fmla="*/ 26 w 41"/>
                <a:gd name="T45" fmla="*/ 41 h 41"/>
                <a:gd name="T46" fmla="*/ 31 w 41"/>
                <a:gd name="T47" fmla="*/ 39 h 41"/>
                <a:gd name="T48" fmla="*/ 29 w 41"/>
                <a:gd name="T49" fmla="*/ 37 h 41"/>
                <a:gd name="T50" fmla="*/ 21 w 41"/>
                <a:gd name="T51" fmla="*/ 35 h 41"/>
                <a:gd name="T52" fmla="*/ 15 w 41"/>
                <a:gd name="T53" fmla="*/ 38 h 41"/>
                <a:gd name="T54" fmla="*/ 11 w 41"/>
                <a:gd name="T55" fmla="*/ 31 h 41"/>
                <a:gd name="T56" fmla="*/ 3 w 41"/>
                <a:gd name="T57" fmla="*/ 27 h 41"/>
                <a:gd name="T58" fmla="*/ 3 w 41"/>
                <a:gd name="T59" fmla="*/ 15 h 41"/>
                <a:gd name="T60" fmla="*/ 10 w 41"/>
                <a:gd name="T61" fmla="*/ 11 h 41"/>
                <a:gd name="T62" fmla="*/ 14 w 41"/>
                <a:gd name="T63" fmla="*/ 4 h 41"/>
                <a:gd name="T64" fmla="*/ 20 w 41"/>
                <a:gd name="T65" fmla="*/ 7 h 41"/>
                <a:gd name="T66" fmla="*/ 28 w 41"/>
                <a:gd name="T67" fmla="*/ 4 h 41"/>
                <a:gd name="T68" fmla="*/ 37 w 41"/>
                <a:gd name="T69" fmla="*/ 13 h 41"/>
                <a:gd name="T70" fmla="*/ 34 w 41"/>
                <a:gd name="T71" fmla="*/ 21 h 41"/>
                <a:gd name="T72" fmla="*/ 37 w 41"/>
                <a:gd name="T73" fmla="*/ 29 h 41"/>
                <a:gd name="T74" fmla="*/ 30 w 41"/>
                <a:gd name="T75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" h="41">
                  <a:moveTo>
                    <a:pt x="32" y="37"/>
                  </a:moveTo>
                  <a:cubicBezTo>
                    <a:pt x="31" y="36"/>
                    <a:pt x="31" y="34"/>
                    <a:pt x="32" y="32"/>
                  </a:cubicBezTo>
                  <a:cubicBezTo>
                    <a:pt x="33" y="32"/>
                    <a:pt x="34" y="31"/>
                    <a:pt x="35" y="31"/>
                  </a:cubicBezTo>
                  <a:cubicBezTo>
                    <a:pt x="36" y="31"/>
                    <a:pt x="37" y="31"/>
                    <a:pt x="37" y="32"/>
                  </a:cubicBezTo>
                  <a:cubicBezTo>
                    <a:pt x="38" y="32"/>
                    <a:pt x="39" y="32"/>
                    <a:pt x="39" y="31"/>
                  </a:cubicBezTo>
                  <a:cubicBezTo>
                    <a:pt x="40" y="29"/>
                    <a:pt x="41" y="28"/>
                    <a:pt x="41" y="26"/>
                  </a:cubicBezTo>
                  <a:cubicBezTo>
                    <a:pt x="41" y="25"/>
                    <a:pt x="41" y="25"/>
                    <a:pt x="40" y="24"/>
                  </a:cubicBezTo>
                  <a:cubicBezTo>
                    <a:pt x="38" y="24"/>
                    <a:pt x="37" y="22"/>
                    <a:pt x="37" y="21"/>
                  </a:cubicBezTo>
                  <a:cubicBezTo>
                    <a:pt x="37" y="19"/>
                    <a:pt x="38" y="17"/>
                    <a:pt x="40" y="17"/>
                  </a:cubicBezTo>
                  <a:cubicBezTo>
                    <a:pt x="41" y="16"/>
                    <a:pt x="41" y="16"/>
                    <a:pt x="41" y="15"/>
                  </a:cubicBezTo>
                  <a:cubicBezTo>
                    <a:pt x="40" y="13"/>
                    <a:pt x="40" y="12"/>
                    <a:pt x="39" y="10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3" y="9"/>
                    <a:pt x="32" y="9"/>
                  </a:cubicBezTo>
                  <a:cubicBezTo>
                    <a:pt x="31" y="8"/>
                    <a:pt x="31" y="6"/>
                    <a:pt x="31" y="4"/>
                  </a:cubicBezTo>
                  <a:cubicBezTo>
                    <a:pt x="32" y="3"/>
                    <a:pt x="31" y="3"/>
                    <a:pt x="31" y="2"/>
                  </a:cubicBezTo>
                  <a:cubicBezTo>
                    <a:pt x="29" y="1"/>
                    <a:pt x="28" y="1"/>
                    <a:pt x="26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3" y="3"/>
                    <a:pt x="22" y="4"/>
                    <a:pt x="20" y="4"/>
                  </a:cubicBezTo>
                  <a:cubicBezTo>
                    <a:pt x="18" y="4"/>
                    <a:pt x="17" y="3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0" y="6"/>
                    <a:pt x="10" y="8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1" y="12"/>
                    <a:pt x="0" y="14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8"/>
                    <a:pt x="4" y="19"/>
                    <a:pt x="4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1" y="28"/>
                    <a:pt x="1" y="30"/>
                    <a:pt x="2" y="32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7" y="32"/>
                    <a:pt x="8" y="32"/>
                    <a:pt x="9" y="33"/>
                  </a:cubicBezTo>
                  <a:cubicBezTo>
                    <a:pt x="10" y="34"/>
                    <a:pt x="10" y="36"/>
                    <a:pt x="10" y="37"/>
                  </a:cubicBezTo>
                  <a:cubicBezTo>
                    <a:pt x="9" y="38"/>
                    <a:pt x="9" y="39"/>
                    <a:pt x="10" y="39"/>
                  </a:cubicBezTo>
                  <a:cubicBezTo>
                    <a:pt x="12" y="40"/>
                    <a:pt x="13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7" y="41"/>
                    <a:pt x="17" y="40"/>
                  </a:cubicBezTo>
                  <a:cubicBezTo>
                    <a:pt x="17" y="39"/>
                    <a:pt x="19" y="38"/>
                    <a:pt x="21" y="38"/>
                  </a:cubicBezTo>
                  <a:cubicBezTo>
                    <a:pt x="22" y="38"/>
                    <a:pt x="24" y="39"/>
                    <a:pt x="24" y="40"/>
                  </a:cubicBezTo>
                  <a:cubicBezTo>
                    <a:pt x="25" y="41"/>
                    <a:pt x="25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8" y="41"/>
                    <a:pt x="30" y="40"/>
                    <a:pt x="31" y="39"/>
                  </a:cubicBezTo>
                  <a:cubicBezTo>
                    <a:pt x="32" y="39"/>
                    <a:pt x="32" y="38"/>
                    <a:pt x="32" y="37"/>
                  </a:cubicBezTo>
                  <a:close/>
                  <a:moveTo>
                    <a:pt x="29" y="37"/>
                  </a:moveTo>
                  <a:cubicBezTo>
                    <a:pt x="28" y="37"/>
                    <a:pt x="27" y="38"/>
                    <a:pt x="27" y="38"/>
                  </a:cubicBezTo>
                  <a:cubicBezTo>
                    <a:pt x="25" y="36"/>
                    <a:pt x="23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8" y="35"/>
                    <a:pt x="16" y="36"/>
                    <a:pt x="15" y="38"/>
                  </a:cubicBezTo>
                  <a:cubicBezTo>
                    <a:pt x="14" y="38"/>
                    <a:pt x="13" y="38"/>
                    <a:pt x="13" y="37"/>
                  </a:cubicBezTo>
                  <a:cubicBezTo>
                    <a:pt x="13" y="35"/>
                    <a:pt x="13" y="32"/>
                    <a:pt x="11" y="31"/>
                  </a:cubicBezTo>
                  <a:cubicBezTo>
                    <a:pt x="9" y="29"/>
                    <a:pt x="7" y="28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5" y="26"/>
                    <a:pt x="7" y="23"/>
                    <a:pt x="7" y="21"/>
                  </a:cubicBezTo>
                  <a:cubicBezTo>
                    <a:pt x="7" y="19"/>
                    <a:pt x="5" y="16"/>
                    <a:pt x="3" y="15"/>
                  </a:cubicBezTo>
                  <a:cubicBezTo>
                    <a:pt x="3" y="14"/>
                    <a:pt x="4" y="14"/>
                    <a:pt x="4" y="13"/>
                  </a:cubicBezTo>
                  <a:cubicBezTo>
                    <a:pt x="6" y="14"/>
                    <a:pt x="9" y="13"/>
                    <a:pt x="10" y="11"/>
                  </a:cubicBezTo>
                  <a:cubicBezTo>
                    <a:pt x="12" y="9"/>
                    <a:pt x="13" y="7"/>
                    <a:pt x="12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6" y="6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3" y="7"/>
                    <a:pt x="25" y="6"/>
                    <a:pt x="26" y="3"/>
                  </a:cubicBezTo>
                  <a:cubicBezTo>
                    <a:pt x="27" y="4"/>
                    <a:pt x="28" y="4"/>
                    <a:pt x="28" y="4"/>
                  </a:cubicBezTo>
                  <a:cubicBezTo>
                    <a:pt x="28" y="7"/>
                    <a:pt x="28" y="9"/>
                    <a:pt x="30" y="11"/>
                  </a:cubicBezTo>
                  <a:cubicBezTo>
                    <a:pt x="32" y="13"/>
                    <a:pt x="34" y="13"/>
                    <a:pt x="37" y="13"/>
                  </a:cubicBezTo>
                  <a:cubicBezTo>
                    <a:pt x="37" y="13"/>
                    <a:pt x="37" y="14"/>
                    <a:pt x="38" y="15"/>
                  </a:cubicBezTo>
                  <a:cubicBezTo>
                    <a:pt x="36" y="16"/>
                    <a:pt x="34" y="18"/>
                    <a:pt x="34" y="21"/>
                  </a:cubicBezTo>
                  <a:cubicBezTo>
                    <a:pt x="34" y="23"/>
                    <a:pt x="36" y="25"/>
                    <a:pt x="38" y="26"/>
                  </a:cubicBezTo>
                  <a:cubicBezTo>
                    <a:pt x="38" y="27"/>
                    <a:pt x="37" y="28"/>
                    <a:pt x="37" y="29"/>
                  </a:cubicBezTo>
                  <a:cubicBezTo>
                    <a:pt x="36" y="28"/>
                    <a:pt x="36" y="28"/>
                    <a:pt x="35" y="28"/>
                  </a:cubicBezTo>
                  <a:cubicBezTo>
                    <a:pt x="33" y="28"/>
                    <a:pt x="32" y="29"/>
                    <a:pt x="30" y="30"/>
                  </a:cubicBezTo>
                  <a:cubicBezTo>
                    <a:pt x="29" y="32"/>
                    <a:pt x="28" y="35"/>
                    <a:pt x="29" y="3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>
              <a:spLocks noEditPoints="1"/>
            </p:cNvSpPr>
            <p:nvPr/>
          </p:nvSpPr>
          <p:spPr bwMode="auto">
            <a:xfrm>
              <a:off x="6212" y="1999"/>
              <a:ext cx="146" cy="125"/>
            </a:xfrm>
            <a:custGeom>
              <a:avLst/>
              <a:gdLst>
                <a:gd name="T0" fmla="*/ 12 w 14"/>
                <a:gd name="T1" fmla="*/ 8 h 12"/>
                <a:gd name="T2" fmla="*/ 9 w 14"/>
                <a:gd name="T3" fmla="*/ 0 h 12"/>
                <a:gd name="T4" fmla="*/ 7 w 14"/>
                <a:gd name="T5" fmla="*/ 0 h 12"/>
                <a:gd name="T6" fmla="*/ 1 w 14"/>
                <a:gd name="T7" fmla="*/ 3 h 12"/>
                <a:gd name="T8" fmla="*/ 4 w 14"/>
                <a:gd name="T9" fmla="*/ 11 h 12"/>
                <a:gd name="T10" fmla="*/ 7 w 14"/>
                <a:gd name="T11" fmla="*/ 12 h 12"/>
                <a:gd name="T12" fmla="*/ 12 w 14"/>
                <a:gd name="T13" fmla="*/ 8 h 12"/>
                <a:gd name="T14" fmla="*/ 4 w 14"/>
                <a:gd name="T15" fmla="*/ 4 h 12"/>
                <a:gd name="T16" fmla="*/ 7 w 14"/>
                <a:gd name="T17" fmla="*/ 2 h 12"/>
                <a:gd name="T18" fmla="*/ 8 w 14"/>
                <a:gd name="T19" fmla="*/ 3 h 12"/>
                <a:gd name="T20" fmla="*/ 10 w 14"/>
                <a:gd name="T21" fmla="*/ 7 h 12"/>
                <a:gd name="T22" fmla="*/ 7 w 14"/>
                <a:gd name="T23" fmla="*/ 9 h 12"/>
                <a:gd name="T24" fmla="*/ 5 w 14"/>
                <a:gd name="T25" fmla="*/ 9 h 12"/>
                <a:gd name="T26" fmla="*/ 4 w 14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2" y="8"/>
                  </a:moveTo>
                  <a:cubicBezTo>
                    <a:pt x="14" y="5"/>
                    <a:pt x="12" y="2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9" y="12"/>
                    <a:pt x="11" y="10"/>
                    <a:pt x="12" y="8"/>
                  </a:cubicBezTo>
                  <a:close/>
                  <a:moveTo>
                    <a:pt x="4" y="4"/>
                  </a:move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10" y="4"/>
                    <a:pt x="10" y="5"/>
                    <a:pt x="10" y="7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8"/>
                    <a:pt x="3" y="6"/>
                    <a:pt x="4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6139" y="1915"/>
              <a:ext cx="282" cy="283"/>
            </a:xfrm>
            <a:custGeom>
              <a:avLst/>
              <a:gdLst>
                <a:gd name="T0" fmla="*/ 14 w 27"/>
                <a:gd name="T1" fmla="*/ 27 h 27"/>
                <a:gd name="T2" fmla="*/ 17 w 27"/>
                <a:gd name="T3" fmla="*/ 24 h 27"/>
                <a:gd name="T4" fmla="*/ 19 w 27"/>
                <a:gd name="T5" fmla="*/ 24 h 27"/>
                <a:gd name="T6" fmla="*/ 24 w 27"/>
                <a:gd name="T7" fmla="*/ 23 h 27"/>
                <a:gd name="T8" fmla="*/ 23 w 27"/>
                <a:gd name="T9" fmla="*/ 18 h 27"/>
                <a:gd name="T10" fmla="*/ 25 w 27"/>
                <a:gd name="T11" fmla="*/ 17 h 27"/>
                <a:gd name="T12" fmla="*/ 27 w 27"/>
                <a:gd name="T13" fmla="*/ 13 h 27"/>
                <a:gd name="T14" fmla="*/ 24 w 27"/>
                <a:gd name="T15" fmla="*/ 10 h 27"/>
                <a:gd name="T16" fmla="*/ 25 w 27"/>
                <a:gd name="T17" fmla="*/ 6 h 27"/>
                <a:gd name="T18" fmla="*/ 21 w 27"/>
                <a:gd name="T19" fmla="*/ 4 h 27"/>
                <a:gd name="T20" fmla="*/ 17 w 27"/>
                <a:gd name="T21" fmla="*/ 2 h 27"/>
                <a:gd name="T22" fmla="*/ 13 w 27"/>
                <a:gd name="T23" fmla="*/ 0 h 27"/>
                <a:gd name="T24" fmla="*/ 10 w 27"/>
                <a:gd name="T25" fmla="*/ 3 h 27"/>
                <a:gd name="T26" fmla="*/ 8 w 27"/>
                <a:gd name="T27" fmla="*/ 3 h 27"/>
                <a:gd name="T28" fmla="*/ 4 w 27"/>
                <a:gd name="T29" fmla="*/ 5 h 27"/>
                <a:gd name="T30" fmla="*/ 4 w 27"/>
                <a:gd name="T31" fmla="*/ 9 h 27"/>
                <a:gd name="T32" fmla="*/ 2 w 27"/>
                <a:gd name="T33" fmla="*/ 10 h 27"/>
                <a:gd name="T34" fmla="*/ 0 w 27"/>
                <a:gd name="T35" fmla="*/ 11 h 27"/>
                <a:gd name="T36" fmla="*/ 2 w 27"/>
                <a:gd name="T37" fmla="*/ 16 h 27"/>
                <a:gd name="T38" fmla="*/ 3 w 27"/>
                <a:gd name="T39" fmla="*/ 19 h 27"/>
                <a:gd name="T40" fmla="*/ 3 w 27"/>
                <a:gd name="T41" fmla="*/ 21 h 27"/>
                <a:gd name="T42" fmla="*/ 7 w 27"/>
                <a:gd name="T43" fmla="*/ 24 h 27"/>
                <a:gd name="T44" fmla="*/ 9 w 27"/>
                <a:gd name="T45" fmla="*/ 23 h 27"/>
                <a:gd name="T46" fmla="*/ 11 w 27"/>
                <a:gd name="T47" fmla="*/ 27 h 27"/>
                <a:gd name="T48" fmla="*/ 10 w 27"/>
                <a:gd name="T49" fmla="*/ 21 h 27"/>
                <a:gd name="T50" fmla="*/ 6 w 27"/>
                <a:gd name="T51" fmla="*/ 20 h 27"/>
                <a:gd name="T52" fmla="*/ 3 w 27"/>
                <a:gd name="T53" fmla="*/ 13 h 27"/>
                <a:gd name="T54" fmla="*/ 7 w 27"/>
                <a:gd name="T55" fmla="*/ 10 h 27"/>
                <a:gd name="T56" fmla="*/ 7 w 27"/>
                <a:gd name="T57" fmla="*/ 6 h 27"/>
                <a:gd name="T58" fmla="*/ 11 w 27"/>
                <a:gd name="T59" fmla="*/ 6 h 27"/>
                <a:gd name="T60" fmla="*/ 15 w 27"/>
                <a:gd name="T61" fmla="*/ 3 h 27"/>
                <a:gd name="T62" fmla="*/ 21 w 27"/>
                <a:gd name="T63" fmla="*/ 7 h 27"/>
                <a:gd name="T64" fmla="*/ 21 w 27"/>
                <a:gd name="T65" fmla="*/ 11 h 27"/>
                <a:gd name="T66" fmla="*/ 24 w 27"/>
                <a:gd name="T67" fmla="*/ 15 h 27"/>
                <a:gd name="T68" fmla="*/ 21 w 27"/>
                <a:gd name="T69" fmla="*/ 21 h 27"/>
                <a:gd name="T70" fmla="*/ 18 w 27"/>
                <a:gd name="T71" fmla="*/ 21 h 27"/>
                <a:gd name="T72" fmla="*/ 13 w 27"/>
                <a:gd name="T73" fmla="*/ 24 h 27"/>
                <a:gd name="T74" fmla="*/ 10 w 27"/>
                <a:gd name="T75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7"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6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8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3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7" y="3"/>
                    <a:pt x="17" y="2"/>
                  </a:cubicBezTo>
                  <a:cubicBezTo>
                    <a:pt x="17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5" y="3"/>
                    <a:pt x="4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lose/>
                  <a:moveTo>
                    <a:pt x="10" y="21"/>
                  </a:move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2"/>
                    <a:pt x="7" y="10"/>
                  </a:cubicBezTo>
                  <a:cubicBezTo>
                    <a:pt x="7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ubicBezTo>
                    <a:pt x="23" y="15"/>
                    <a:pt x="21" y="16"/>
                    <a:pt x="21" y="17"/>
                  </a:cubicBezTo>
                  <a:cubicBezTo>
                    <a:pt x="20" y="19"/>
                    <a:pt x="20" y="20"/>
                    <a:pt x="21" y="21"/>
                  </a:cubicBezTo>
                  <a:cubicBezTo>
                    <a:pt x="21" y="22"/>
                    <a:pt x="21" y="22"/>
                    <a:pt x="20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1"/>
                    <a:pt x="10" y="2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>
              <a:spLocks noEditPoints="1"/>
            </p:cNvSpPr>
            <p:nvPr/>
          </p:nvSpPr>
          <p:spPr bwMode="auto">
            <a:xfrm>
              <a:off x="5261" y="1643"/>
              <a:ext cx="126" cy="126"/>
            </a:xfrm>
            <a:custGeom>
              <a:avLst/>
              <a:gdLst>
                <a:gd name="T0" fmla="*/ 3 w 12"/>
                <a:gd name="T1" fmla="*/ 11 h 12"/>
                <a:gd name="T2" fmla="*/ 6 w 12"/>
                <a:gd name="T3" fmla="*/ 12 h 12"/>
                <a:gd name="T4" fmla="*/ 11 w 12"/>
                <a:gd name="T5" fmla="*/ 8 h 12"/>
                <a:gd name="T6" fmla="*/ 12 w 12"/>
                <a:gd name="T7" fmla="*/ 4 h 12"/>
                <a:gd name="T8" fmla="*/ 9 w 12"/>
                <a:gd name="T9" fmla="*/ 0 h 12"/>
                <a:gd name="T10" fmla="*/ 6 w 12"/>
                <a:gd name="T11" fmla="*/ 0 h 12"/>
                <a:gd name="T12" fmla="*/ 0 w 12"/>
                <a:gd name="T13" fmla="*/ 3 h 12"/>
                <a:gd name="T14" fmla="*/ 0 w 12"/>
                <a:gd name="T15" fmla="*/ 8 h 12"/>
                <a:gd name="T16" fmla="*/ 3 w 12"/>
                <a:gd name="T17" fmla="*/ 11 h 12"/>
                <a:gd name="T18" fmla="*/ 3 w 12"/>
                <a:gd name="T19" fmla="*/ 4 h 12"/>
                <a:gd name="T20" fmla="*/ 6 w 12"/>
                <a:gd name="T21" fmla="*/ 2 h 12"/>
                <a:gd name="T22" fmla="*/ 7 w 12"/>
                <a:gd name="T23" fmla="*/ 3 h 12"/>
                <a:gd name="T24" fmla="*/ 9 w 12"/>
                <a:gd name="T25" fmla="*/ 5 h 12"/>
                <a:gd name="T26" fmla="*/ 9 w 12"/>
                <a:gd name="T27" fmla="*/ 7 h 12"/>
                <a:gd name="T28" fmla="*/ 6 w 12"/>
                <a:gd name="T29" fmla="*/ 9 h 12"/>
                <a:gd name="T30" fmla="*/ 4 w 12"/>
                <a:gd name="T31" fmla="*/ 8 h 12"/>
                <a:gd name="T32" fmla="*/ 3 w 12"/>
                <a:gd name="T33" fmla="*/ 7 h 12"/>
                <a:gd name="T34" fmla="*/ 3 w 12"/>
                <a:gd name="T3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2">
                  <a:moveTo>
                    <a:pt x="3" y="11"/>
                  </a:moveTo>
                  <a:cubicBezTo>
                    <a:pt x="4" y="12"/>
                    <a:pt x="5" y="12"/>
                    <a:pt x="6" y="12"/>
                  </a:cubicBezTo>
                  <a:cubicBezTo>
                    <a:pt x="8" y="12"/>
                    <a:pt x="10" y="10"/>
                    <a:pt x="11" y="8"/>
                  </a:cubicBezTo>
                  <a:cubicBezTo>
                    <a:pt x="12" y="7"/>
                    <a:pt x="12" y="5"/>
                    <a:pt x="12" y="4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1" y="9"/>
                    <a:pt x="2" y="10"/>
                    <a:pt x="3" y="11"/>
                  </a:cubicBezTo>
                  <a:close/>
                  <a:moveTo>
                    <a:pt x="3" y="4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7" y="3"/>
                    <a:pt x="7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8" y="8"/>
                    <a:pt x="7" y="9"/>
                    <a:pt x="6" y="9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5178" y="1560"/>
              <a:ext cx="282" cy="282"/>
            </a:xfrm>
            <a:custGeom>
              <a:avLst/>
              <a:gdLst>
                <a:gd name="T0" fmla="*/ 4 w 27"/>
                <a:gd name="T1" fmla="*/ 17 h 27"/>
                <a:gd name="T2" fmla="*/ 3 w 27"/>
                <a:gd name="T3" fmla="*/ 21 h 27"/>
                <a:gd name="T4" fmla="*/ 7 w 27"/>
                <a:gd name="T5" fmla="*/ 24 h 27"/>
                <a:gd name="T6" fmla="*/ 10 w 27"/>
                <a:gd name="T7" fmla="*/ 25 h 27"/>
                <a:gd name="T8" fmla="*/ 14 w 27"/>
                <a:gd name="T9" fmla="*/ 27 h 27"/>
                <a:gd name="T10" fmla="*/ 16 w 27"/>
                <a:gd name="T11" fmla="*/ 26 h 27"/>
                <a:gd name="T12" fmla="*/ 18 w 27"/>
                <a:gd name="T13" fmla="*/ 24 h 27"/>
                <a:gd name="T14" fmla="*/ 21 w 27"/>
                <a:gd name="T15" fmla="*/ 25 h 27"/>
                <a:gd name="T16" fmla="*/ 24 w 27"/>
                <a:gd name="T17" fmla="*/ 20 h 27"/>
                <a:gd name="T18" fmla="*/ 25 w 27"/>
                <a:gd name="T19" fmla="*/ 17 h 27"/>
                <a:gd name="T20" fmla="*/ 27 w 27"/>
                <a:gd name="T21" fmla="*/ 16 h 27"/>
                <a:gd name="T22" fmla="*/ 26 w 27"/>
                <a:gd name="T23" fmla="*/ 11 h 27"/>
                <a:gd name="T24" fmla="*/ 25 w 27"/>
                <a:gd name="T25" fmla="*/ 8 h 27"/>
                <a:gd name="T26" fmla="*/ 23 w 27"/>
                <a:gd name="T27" fmla="*/ 4 h 27"/>
                <a:gd name="T28" fmla="*/ 19 w 27"/>
                <a:gd name="T29" fmla="*/ 4 h 27"/>
                <a:gd name="T30" fmla="*/ 16 w 27"/>
                <a:gd name="T31" fmla="*/ 0 h 27"/>
                <a:gd name="T32" fmla="*/ 12 w 27"/>
                <a:gd name="T33" fmla="*/ 2 h 27"/>
                <a:gd name="T34" fmla="*/ 10 w 27"/>
                <a:gd name="T35" fmla="*/ 4 h 27"/>
                <a:gd name="T36" fmla="*/ 6 w 27"/>
                <a:gd name="T37" fmla="*/ 2 h 27"/>
                <a:gd name="T38" fmla="*/ 4 w 27"/>
                <a:gd name="T39" fmla="*/ 7 h 27"/>
                <a:gd name="T40" fmla="*/ 3 w 27"/>
                <a:gd name="T41" fmla="*/ 10 h 27"/>
                <a:gd name="T42" fmla="*/ 2 w 27"/>
                <a:gd name="T43" fmla="*/ 10 h 27"/>
                <a:gd name="T44" fmla="*/ 0 w 27"/>
                <a:gd name="T45" fmla="*/ 14 h 27"/>
                <a:gd name="T46" fmla="*/ 3 w 27"/>
                <a:gd name="T47" fmla="*/ 13 h 27"/>
                <a:gd name="T48" fmla="*/ 7 w 27"/>
                <a:gd name="T49" fmla="*/ 6 h 27"/>
                <a:gd name="T50" fmla="*/ 10 w 27"/>
                <a:gd name="T51" fmla="*/ 6 h 27"/>
                <a:gd name="T52" fmla="*/ 14 w 27"/>
                <a:gd name="T53" fmla="*/ 3 h 27"/>
                <a:gd name="T54" fmla="*/ 17 w 27"/>
                <a:gd name="T55" fmla="*/ 7 h 27"/>
                <a:gd name="T56" fmla="*/ 22 w 27"/>
                <a:gd name="T57" fmla="*/ 7 h 27"/>
                <a:gd name="T58" fmla="*/ 24 w 27"/>
                <a:gd name="T59" fmla="*/ 14 h 27"/>
                <a:gd name="T60" fmla="*/ 21 w 27"/>
                <a:gd name="T61" fmla="*/ 17 h 27"/>
                <a:gd name="T62" fmla="*/ 21 w 27"/>
                <a:gd name="T63" fmla="*/ 22 h 27"/>
                <a:gd name="T64" fmla="*/ 16 w 27"/>
                <a:gd name="T65" fmla="*/ 21 h 27"/>
                <a:gd name="T66" fmla="*/ 13 w 27"/>
                <a:gd name="T67" fmla="*/ 24 h 27"/>
                <a:gd name="T68" fmla="*/ 6 w 27"/>
                <a:gd name="T69" fmla="*/ 21 h 27"/>
                <a:gd name="T70" fmla="*/ 6 w 27"/>
                <a:gd name="T71" fmla="*/ 16 h 27"/>
                <a:gd name="T72" fmla="*/ 3 w 27"/>
                <a:gd name="T7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" y="16"/>
                  </a:moveTo>
                  <a:cubicBezTo>
                    <a:pt x="3" y="16"/>
                    <a:pt x="3" y="16"/>
                    <a:pt x="4" y="17"/>
                  </a:cubicBezTo>
                  <a:cubicBezTo>
                    <a:pt x="4" y="18"/>
                    <a:pt x="4" y="19"/>
                    <a:pt x="3" y="19"/>
                  </a:cubicBezTo>
                  <a:cubicBezTo>
                    <a:pt x="2" y="20"/>
                    <a:pt x="2" y="20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1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ubicBezTo>
                    <a:pt x="14" y="27"/>
                    <a:pt x="14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0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7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5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4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7" y="3"/>
                    <a:pt x="18" y="2"/>
                  </a:cubicBezTo>
                  <a:cubicBezTo>
                    <a:pt x="18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5" y="8"/>
                    <a:pt x="4" y="9"/>
                  </a:cubicBezTo>
                  <a:cubicBezTo>
                    <a:pt x="4" y="9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5"/>
                    <a:pt x="1" y="16"/>
                    <a:pt x="2" y="16"/>
                  </a:cubicBezTo>
                  <a:close/>
                  <a:moveTo>
                    <a:pt x="3" y="13"/>
                  </a:moveTo>
                  <a:cubicBezTo>
                    <a:pt x="5" y="12"/>
                    <a:pt x="6" y="12"/>
                    <a:pt x="7" y="10"/>
                  </a:cubicBezTo>
                  <a:cubicBezTo>
                    <a:pt x="8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2" y="16"/>
                    <a:pt x="21" y="17"/>
                  </a:cubicBezTo>
                  <a:cubicBezTo>
                    <a:pt x="20" y="18"/>
                    <a:pt x="20" y="20"/>
                    <a:pt x="21" y="21"/>
                  </a:cubicBezTo>
                  <a:cubicBezTo>
                    <a:pt x="21" y="21"/>
                    <a:pt x="21" y="22"/>
                    <a:pt x="21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2" y="21"/>
                    <a:pt x="10" y="21"/>
                  </a:cubicBez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>
              <a:spLocks noEditPoints="1"/>
            </p:cNvSpPr>
            <p:nvPr/>
          </p:nvSpPr>
          <p:spPr bwMode="auto">
            <a:xfrm>
              <a:off x="4823" y="1246"/>
              <a:ext cx="2485" cy="1610"/>
            </a:xfrm>
            <a:custGeom>
              <a:avLst/>
              <a:gdLst>
                <a:gd name="T0" fmla="*/ 107 w 238"/>
                <a:gd name="T1" fmla="*/ 2 h 154"/>
                <a:gd name="T2" fmla="*/ 93 w 238"/>
                <a:gd name="T3" fmla="*/ 3 h 154"/>
                <a:gd name="T4" fmla="*/ 78 w 238"/>
                <a:gd name="T5" fmla="*/ 5 h 154"/>
                <a:gd name="T6" fmla="*/ 61 w 238"/>
                <a:gd name="T7" fmla="*/ 8 h 154"/>
                <a:gd name="T8" fmla="*/ 55 w 238"/>
                <a:gd name="T9" fmla="*/ 9 h 154"/>
                <a:gd name="T10" fmla="*/ 56 w 238"/>
                <a:gd name="T11" fmla="*/ 11 h 154"/>
                <a:gd name="T12" fmla="*/ 47 w 238"/>
                <a:gd name="T13" fmla="*/ 12 h 154"/>
                <a:gd name="T14" fmla="*/ 35 w 238"/>
                <a:gd name="T15" fmla="*/ 22 h 154"/>
                <a:gd name="T16" fmla="*/ 28 w 238"/>
                <a:gd name="T17" fmla="*/ 33 h 154"/>
                <a:gd name="T18" fmla="*/ 24 w 238"/>
                <a:gd name="T19" fmla="*/ 45 h 154"/>
                <a:gd name="T20" fmla="*/ 24 w 238"/>
                <a:gd name="T21" fmla="*/ 59 h 154"/>
                <a:gd name="T22" fmla="*/ 31 w 238"/>
                <a:gd name="T23" fmla="*/ 73 h 154"/>
                <a:gd name="T24" fmla="*/ 39 w 238"/>
                <a:gd name="T25" fmla="*/ 81 h 154"/>
                <a:gd name="T26" fmla="*/ 44 w 238"/>
                <a:gd name="T27" fmla="*/ 89 h 154"/>
                <a:gd name="T28" fmla="*/ 56 w 238"/>
                <a:gd name="T29" fmla="*/ 99 h 154"/>
                <a:gd name="T30" fmla="*/ 70 w 238"/>
                <a:gd name="T31" fmla="*/ 92 h 154"/>
                <a:gd name="T32" fmla="*/ 66 w 238"/>
                <a:gd name="T33" fmla="*/ 86 h 154"/>
                <a:gd name="T34" fmla="*/ 51 w 238"/>
                <a:gd name="T35" fmla="*/ 81 h 154"/>
                <a:gd name="T36" fmla="*/ 30 w 238"/>
                <a:gd name="T37" fmla="*/ 81 h 154"/>
                <a:gd name="T38" fmla="*/ 18 w 238"/>
                <a:gd name="T39" fmla="*/ 83 h 154"/>
                <a:gd name="T40" fmla="*/ 4 w 238"/>
                <a:gd name="T41" fmla="*/ 88 h 154"/>
                <a:gd name="T42" fmla="*/ 2 w 238"/>
                <a:gd name="T43" fmla="*/ 103 h 154"/>
                <a:gd name="T44" fmla="*/ 1 w 238"/>
                <a:gd name="T45" fmla="*/ 120 h 154"/>
                <a:gd name="T46" fmla="*/ 0 w 238"/>
                <a:gd name="T47" fmla="*/ 128 h 154"/>
                <a:gd name="T48" fmla="*/ 3 w 238"/>
                <a:gd name="T49" fmla="*/ 141 h 154"/>
                <a:gd name="T50" fmla="*/ 13 w 238"/>
                <a:gd name="T51" fmla="*/ 147 h 154"/>
                <a:gd name="T52" fmla="*/ 26 w 238"/>
                <a:gd name="T53" fmla="*/ 152 h 154"/>
                <a:gd name="T54" fmla="*/ 40 w 238"/>
                <a:gd name="T55" fmla="*/ 154 h 154"/>
                <a:gd name="T56" fmla="*/ 56 w 238"/>
                <a:gd name="T57" fmla="*/ 149 h 154"/>
                <a:gd name="T58" fmla="*/ 62 w 238"/>
                <a:gd name="T59" fmla="*/ 146 h 154"/>
                <a:gd name="T60" fmla="*/ 75 w 238"/>
                <a:gd name="T61" fmla="*/ 138 h 154"/>
                <a:gd name="T62" fmla="*/ 89 w 238"/>
                <a:gd name="T63" fmla="*/ 137 h 154"/>
                <a:gd name="T64" fmla="*/ 101 w 238"/>
                <a:gd name="T65" fmla="*/ 137 h 154"/>
                <a:gd name="T66" fmla="*/ 114 w 238"/>
                <a:gd name="T67" fmla="*/ 138 h 154"/>
                <a:gd name="T68" fmla="*/ 129 w 238"/>
                <a:gd name="T69" fmla="*/ 138 h 154"/>
                <a:gd name="T70" fmla="*/ 146 w 238"/>
                <a:gd name="T71" fmla="*/ 138 h 154"/>
                <a:gd name="T72" fmla="*/ 153 w 238"/>
                <a:gd name="T73" fmla="*/ 137 h 154"/>
                <a:gd name="T74" fmla="*/ 168 w 238"/>
                <a:gd name="T75" fmla="*/ 137 h 154"/>
                <a:gd name="T76" fmla="*/ 181 w 238"/>
                <a:gd name="T77" fmla="*/ 140 h 154"/>
                <a:gd name="T78" fmla="*/ 192 w 238"/>
                <a:gd name="T79" fmla="*/ 145 h 154"/>
                <a:gd name="T80" fmla="*/ 205 w 238"/>
                <a:gd name="T81" fmla="*/ 151 h 154"/>
                <a:gd name="T82" fmla="*/ 219 w 238"/>
                <a:gd name="T83" fmla="*/ 154 h 154"/>
                <a:gd name="T84" fmla="*/ 235 w 238"/>
                <a:gd name="T85" fmla="*/ 147 h 154"/>
                <a:gd name="T86" fmla="*/ 235 w 238"/>
                <a:gd name="T87" fmla="*/ 141 h 154"/>
                <a:gd name="T88" fmla="*/ 228 w 238"/>
                <a:gd name="T89" fmla="*/ 132 h 154"/>
                <a:gd name="T90" fmla="*/ 220 w 238"/>
                <a:gd name="T91" fmla="*/ 121 h 154"/>
                <a:gd name="T92" fmla="*/ 212 w 238"/>
                <a:gd name="T93" fmla="*/ 109 h 154"/>
                <a:gd name="T94" fmla="*/ 203 w 238"/>
                <a:gd name="T95" fmla="*/ 96 h 154"/>
                <a:gd name="T96" fmla="*/ 202 w 238"/>
                <a:gd name="T97" fmla="*/ 98 h 154"/>
                <a:gd name="T98" fmla="*/ 204 w 238"/>
                <a:gd name="T99" fmla="*/ 85 h 154"/>
                <a:gd name="T100" fmla="*/ 210 w 238"/>
                <a:gd name="T101" fmla="*/ 69 h 154"/>
                <a:gd name="T102" fmla="*/ 213 w 238"/>
                <a:gd name="T103" fmla="*/ 63 h 154"/>
                <a:gd name="T104" fmla="*/ 208 w 238"/>
                <a:gd name="T105" fmla="*/ 51 h 154"/>
                <a:gd name="T106" fmla="*/ 198 w 238"/>
                <a:gd name="T107" fmla="*/ 42 h 154"/>
                <a:gd name="T108" fmla="*/ 190 w 238"/>
                <a:gd name="T109" fmla="*/ 33 h 154"/>
                <a:gd name="T110" fmla="*/ 181 w 238"/>
                <a:gd name="T111" fmla="*/ 23 h 154"/>
                <a:gd name="T112" fmla="*/ 172 w 238"/>
                <a:gd name="T113" fmla="*/ 11 h 154"/>
                <a:gd name="T114" fmla="*/ 159 w 238"/>
                <a:gd name="T115" fmla="*/ 1 h 154"/>
                <a:gd name="T116" fmla="*/ 152 w 238"/>
                <a:gd name="T117" fmla="*/ 1 h 154"/>
                <a:gd name="T118" fmla="*/ 137 w 238"/>
                <a:gd name="T119" fmla="*/ 5 h 154"/>
                <a:gd name="T120" fmla="*/ 124 w 238"/>
                <a:gd name="T121" fmla="*/ 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54">
                  <a:moveTo>
                    <a:pt x="112" y="3"/>
                  </a:moveTo>
                  <a:cubicBezTo>
                    <a:pt x="112" y="4"/>
                    <a:pt x="113" y="4"/>
                    <a:pt x="114" y="5"/>
                  </a:cubicBezTo>
                  <a:cubicBezTo>
                    <a:pt x="114" y="5"/>
                    <a:pt x="114" y="5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5"/>
                    <a:pt x="112" y="5"/>
                    <a:pt x="111" y="4"/>
                  </a:cubicBezTo>
                  <a:cubicBezTo>
                    <a:pt x="111" y="4"/>
                    <a:pt x="111" y="4"/>
                    <a:pt x="111" y="3"/>
                  </a:cubicBezTo>
                  <a:cubicBezTo>
                    <a:pt x="111" y="3"/>
                    <a:pt x="112" y="3"/>
                    <a:pt x="112" y="3"/>
                  </a:cubicBezTo>
                  <a:close/>
                  <a:moveTo>
                    <a:pt x="105" y="1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8" y="1"/>
                    <a:pt x="108" y="1"/>
                  </a:cubicBezTo>
                  <a:cubicBezTo>
                    <a:pt x="108" y="1"/>
                    <a:pt x="107" y="2"/>
                    <a:pt x="107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4" y="1"/>
                    <a:pt x="104" y="1"/>
                    <a:pt x="105" y="1"/>
                  </a:cubicBezTo>
                  <a:close/>
                  <a:moveTo>
                    <a:pt x="97" y="2"/>
                  </a:moveTo>
                  <a:cubicBezTo>
                    <a:pt x="100" y="2"/>
                    <a:pt x="100" y="2"/>
                    <a:pt x="100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2"/>
                    <a:pt x="97" y="2"/>
                    <a:pt x="97" y="2"/>
                  </a:cubicBezTo>
                  <a:close/>
                  <a:moveTo>
                    <a:pt x="90" y="3"/>
                  </a:moveTo>
                  <a:cubicBezTo>
                    <a:pt x="92" y="3"/>
                    <a:pt x="92" y="3"/>
                    <a:pt x="92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90" y="4"/>
                    <a:pt x="90" y="4"/>
                  </a:cubicBezTo>
                  <a:cubicBezTo>
                    <a:pt x="90" y="4"/>
                    <a:pt x="90" y="3"/>
                    <a:pt x="90" y="3"/>
                  </a:cubicBezTo>
                  <a:close/>
                  <a:moveTo>
                    <a:pt x="83" y="4"/>
                  </a:moveTo>
                  <a:cubicBezTo>
                    <a:pt x="85" y="4"/>
                    <a:pt x="85" y="4"/>
                    <a:pt x="85" y="4"/>
                  </a:cubicBezTo>
                  <a:cubicBezTo>
                    <a:pt x="86" y="4"/>
                    <a:pt x="86" y="4"/>
                    <a:pt x="86" y="5"/>
                  </a:cubicBezTo>
                  <a:cubicBezTo>
                    <a:pt x="86" y="5"/>
                    <a:pt x="86" y="5"/>
                    <a:pt x="85" y="5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82" y="6"/>
                    <a:pt x="82" y="5"/>
                  </a:cubicBezTo>
                  <a:cubicBezTo>
                    <a:pt x="82" y="5"/>
                    <a:pt x="83" y="5"/>
                    <a:pt x="83" y="4"/>
                  </a:cubicBezTo>
                  <a:close/>
                  <a:moveTo>
                    <a:pt x="76" y="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9" y="6"/>
                    <a:pt x="79" y="6"/>
                  </a:cubicBezTo>
                  <a:cubicBezTo>
                    <a:pt x="79" y="6"/>
                    <a:pt x="79" y="7"/>
                    <a:pt x="78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5" y="7"/>
                    <a:pt x="75" y="7"/>
                  </a:cubicBezTo>
                  <a:cubicBezTo>
                    <a:pt x="75" y="6"/>
                    <a:pt x="75" y="6"/>
                    <a:pt x="76" y="6"/>
                  </a:cubicBezTo>
                  <a:close/>
                  <a:moveTo>
                    <a:pt x="68" y="7"/>
                  </a:move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2" y="7"/>
                  </a:cubicBezTo>
                  <a:cubicBezTo>
                    <a:pt x="72" y="7"/>
                    <a:pt x="71" y="8"/>
                    <a:pt x="71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lose/>
                  <a:moveTo>
                    <a:pt x="61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9"/>
                    <a:pt x="61" y="9"/>
                  </a:cubicBezTo>
                  <a:cubicBezTo>
                    <a:pt x="61" y="9"/>
                    <a:pt x="61" y="8"/>
                    <a:pt x="61" y="8"/>
                  </a:cubicBezTo>
                  <a:close/>
                  <a:moveTo>
                    <a:pt x="54" y="10"/>
                  </a:move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9"/>
                    <a:pt x="57" y="9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4" y="10"/>
                    <a:pt x="54" y="10"/>
                  </a:cubicBezTo>
                  <a:close/>
                  <a:moveTo>
                    <a:pt x="47" y="12"/>
                  </a:moveTo>
                  <a:cubicBezTo>
                    <a:pt x="48" y="12"/>
                    <a:pt x="49" y="12"/>
                    <a:pt x="49" y="11"/>
                  </a:cubicBezTo>
                  <a:cubicBezTo>
                    <a:pt x="50" y="11"/>
                    <a:pt x="50" y="11"/>
                    <a:pt x="50" y="12"/>
                  </a:cubicBezTo>
                  <a:cubicBezTo>
                    <a:pt x="50" y="12"/>
                    <a:pt x="50" y="13"/>
                    <a:pt x="50" y="13"/>
                  </a:cubicBezTo>
                  <a:cubicBezTo>
                    <a:pt x="49" y="13"/>
                    <a:pt x="48" y="13"/>
                    <a:pt x="48" y="14"/>
                  </a:cubicBezTo>
                  <a:cubicBezTo>
                    <a:pt x="47" y="14"/>
                    <a:pt x="47" y="14"/>
                    <a:pt x="47" y="13"/>
                  </a:cubicBezTo>
                  <a:cubicBezTo>
                    <a:pt x="47" y="13"/>
                    <a:pt x="47" y="13"/>
                    <a:pt x="47" y="12"/>
                  </a:cubicBezTo>
                  <a:close/>
                  <a:moveTo>
                    <a:pt x="41" y="16"/>
                  </a:moveTo>
                  <a:cubicBezTo>
                    <a:pt x="41" y="16"/>
                    <a:pt x="42" y="15"/>
                    <a:pt x="43" y="15"/>
                  </a:cubicBezTo>
                  <a:cubicBezTo>
                    <a:pt x="43" y="15"/>
                    <a:pt x="43" y="15"/>
                    <a:pt x="44" y="15"/>
                  </a:cubicBezTo>
                  <a:cubicBezTo>
                    <a:pt x="44" y="15"/>
                    <a:pt x="44" y="16"/>
                    <a:pt x="43" y="16"/>
                  </a:cubicBezTo>
                  <a:cubicBezTo>
                    <a:pt x="43" y="16"/>
                    <a:pt x="42" y="17"/>
                    <a:pt x="41" y="17"/>
                  </a:cubicBezTo>
                  <a:cubicBezTo>
                    <a:pt x="41" y="17"/>
                    <a:pt x="41" y="17"/>
                    <a:pt x="40" y="17"/>
                  </a:cubicBezTo>
                  <a:cubicBezTo>
                    <a:pt x="40" y="17"/>
                    <a:pt x="40" y="16"/>
                    <a:pt x="41" y="16"/>
                  </a:cubicBezTo>
                  <a:close/>
                  <a:moveTo>
                    <a:pt x="35" y="21"/>
                  </a:moveTo>
                  <a:cubicBezTo>
                    <a:pt x="35" y="20"/>
                    <a:pt x="36" y="20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1"/>
                    <a:pt x="36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5" y="21"/>
                    <a:pt x="35" y="21"/>
                  </a:cubicBezTo>
                  <a:close/>
                  <a:moveTo>
                    <a:pt x="30" y="26"/>
                  </a:moveTo>
                  <a:cubicBezTo>
                    <a:pt x="30" y="26"/>
                    <a:pt x="31" y="25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3" y="25"/>
                    <a:pt x="32" y="25"/>
                  </a:cubicBezTo>
                  <a:cubicBezTo>
                    <a:pt x="32" y="26"/>
                    <a:pt x="31" y="26"/>
                    <a:pt x="31" y="27"/>
                  </a:cubicBezTo>
                  <a:cubicBezTo>
                    <a:pt x="31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6"/>
                  </a:cubicBezTo>
                  <a:close/>
                  <a:moveTo>
                    <a:pt x="26" y="33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0"/>
                    <a:pt x="28" y="30"/>
                    <a:pt x="28" y="30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8" y="33"/>
                    <a:pt x="28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3"/>
                    <a:pt x="26" y="33"/>
                  </a:cubicBezTo>
                  <a:close/>
                  <a:moveTo>
                    <a:pt x="24" y="40"/>
                  </a:moveTo>
                  <a:cubicBezTo>
                    <a:pt x="24" y="39"/>
                    <a:pt x="24" y="38"/>
                    <a:pt x="25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9"/>
                    <a:pt x="25" y="39"/>
                    <a:pt x="25" y="40"/>
                  </a:cubicBezTo>
                  <a:cubicBezTo>
                    <a:pt x="25" y="40"/>
                    <a:pt x="25" y="41"/>
                    <a:pt x="25" y="41"/>
                  </a:cubicBezTo>
                  <a:cubicBezTo>
                    <a:pt x="24" y="41"/>
                    <a:pt x="24" y="40"/>
                    <a:pt x="24" y="40"/>
                  </a:cubicBezTo>
                  <a:close/>
                  <a:moveTo>
                    <a:pt x="23" y="47"/>
                  </a:moveTo>
                  <a:cubicBezTo>
                    <a:pt x="23" y="46"/>
                    <a:pt x="23" y="46"/>
                    <a:pt x="23" y="45"/>
                  </a:cubicBezTo>
                  <a:cubicBezTo>
                    <a:pt x="23" y="44"/>
                    <a:pt x="23" y="44"/>
                    <a:pt x="24" y="44"/>
                  </a:cubicBezTo>
                  <a:cubicBezTo>
                    <a:pt x="24" y="44"/>
                    <a:pt x="24" y="45"/>
                    <a:pt x="24" y="45"/>
                  </a:cubicBezTo>
                  <a:cubicBezTo>
                    <a:pt x="24" y="46"/>
                    <a:pt x="24" y="47"/>
                    <a:pt x="24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3" y="47"/>
                  </a:cubicBezTo>
                  <a:close/>
                  <a:moveTo>
                    <a:pt x="23" y="55"/>
                  </a:moveTo>
                  <a:cubicBezTo>
                    <a:pt x="23" y="54"/>
                    <a:pt x="23" y="53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5"/>
                    <a:pt x="24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25" y="62"/>
                  </a:moveTo>
                  <a:cubicBezTo>
                    <a:pt x="24" y="61"/>
                    <a:pt x="24" y="60"/>
                    <a:pt x="24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60"/>
                    <a:pt x="26" y="61"/>
                    <a:pt x="26" y="61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2"/>
                    <a:pt x="25" y="62"/>
                    <a:pt x="25" y="62"/>
                  </a:cubicBezTo>
                  <a:close/>
                  <a:moveTo>
                    <a:pt x="28" y="68"/>
                  </a:moveTo>
                  <a:cubicBezTo>
                    <a:pt x="28" y="68"/>
                    <a:pt x="27" y="67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65"/>
                    <a:pt x="28" y="65"/>
                    <a:pt x="28" y="66"/>
                  </a:cubicBezTo>
                  <a:cubicBezTo>
                    <a:pt x="28" y="66"/>
                    <a:pt x="29" y="67"/>
                    <a:pt x="29" y="68"/>
                  </a:cubicBezTo>
                  <a:cubicBezTo>
                    <a:pt x="29" y="68"/>
                    <a:pt x="29" y="69"/>
                    <a:pt x="29" y="69"/>
                  </a:cubicBezTo>
                  <a:cubicBezTo>
                    <a:pt x="29" y="69"/>
                    <a:pt x="28" y="69"/>
                    <a:pt x="28" y="68"/>
                  </a:cubicBezTo>
                  <a:close/>
                  <a:moveTo>
                    <a:pt x="32" y="75"/>
                  </a:moveTo>
                  <a:cubicBezTo>
                    <a:pt x="31" y="74"/>
                    <a:pt x="31" y="73"/>
                    <a:pt x="31" y="73"/>
                  </a:cubicBezTo>
                  <a:cubicBezTo>
                    <a:pt x="30" y="73"/>
                    <a:pt x="30" y="72"/>
                    <a:pt x="31" y="72"/>
                  </a:cubicBezTo>
                  <a:cubicBezTo>
                    <a:pt x="31" y="72"/>
                    <a:pt x="31" y="72"/>
                    <a:pt x="32" y="72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5"/>
                    <a:pt x="33" y="75"/>
                  </a:cubicBezTo>
                  <a:cubicBezTo>
                    <a:pt x="32" y="75"/>
                    <a:pt x="32" y="75"/>
                    <a:pt x="32" y="75"/>
                  </a:cubicBezTo>
                  <a:close/>
                  <a:moveTo>
                    <a:pt x="36" y="81"/>
                  </a:moveTo>
                  <a:cubicBezTo>
                    <a:pt x="36" y="80"/>
                    <a:pt x="35" y="80"/>
                    <a:pt x="35" y="79"/>
                  </a:cubicBezTo>
                  <a:cubicBezTo>
                    <a:pt x="35" y="79"/>
                    <a:pt x="35" y="78"/>
                    <a:pt x="35" y="78"/>
                  </a:cubicBezTo>
                  <a:cubicBezTo>
                    <a:pt x="35" y="78"/>
                    <a:pt x="36" y="78"/>
                    <a:pt x="36" y="78"/>
                  </a:cubicBezTo>
                  <a:cubicBezTo>
                    <a:pt x="36" y="79"/>
                    <a:pt x="37" y="79"/>
                    <a:pt x="37" y="80"/>
                  </a:cubicBezTo>
                  <a:cubicBezTo>
                    <a:pt x="38" y="80"/>
                    <a:pt x="39" y="80"/>
                    <a:pt x="39" y="80"/>
                  </a:cubicBezTo>
                  <a:cubicBezTo>
                    <a:pt x="40" y="80"/>
                    <a:pt x="40" y="80"/>
                    <a:pt x="40" y="81"/>
                  </a:cubicBezTo>
                  <a:cubicBezTo>
                    <a:pt x="40" y="81"/>
                    <a:pt x="40" y="81"/>
                    <a:pt x="39" y="81"/>
                  </a:cubicBezTo>
                  <a:cubicBezTo>
                    <a:pt x="39" y="81"/>
                    <a:pt x="38" y="81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6" y="81"/>
                    <a:pt x="36" y="81"/>
                    <a:pt x="36" y="81"/>
                  </a:cubicBezTo>
                  <a:close/>
                  <a:moveTo>
                    <a:pt x="41" y="86"/>
                  </a:moveTo>
                  <a:cubicBezTo>
                    <a:pt x="40" y="86"/>
                    <a:pt x="40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40" y="83"/>
                    <a:pt x="40" y="83"/>
                    <a:pt x="40" y="84"/>
                  </a:cubicBezTo>
                  <a:cubicBezTo>
                    <a:pt x="41" y="84"/>
                    <a:pt x="41" y="85"/>
                    <a:pt x="4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7"/>
                    <a:pt x="41" y="87"/>
                    <a:pt x="41" y="86"/>
                  </a:cubicBezTo>
                  <a:close/>
                  <a:moveTo>
                    <a:pt x="46" y="92"/>
                  </a:moveTo>
                  <a:cubicBezTo>
                    <a:pt x="46" y="91"/>
                    <a:pt x="45" y="90"/>
                    <a:pt x="45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6" y="89"/>
                    <a:pt x="47" y="90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6" y="92"/>
                    <a:pt x="46" y="92"/>
                  </a:cubicBezTo>
                  <a:close/>
                  <a:moveTo>
                    <a:pt x="52" y="96"/>
                  </a:moveTo>
                  <a:cubicBezTo>
                    <a:pt x="51" y="96"/>
                    <a:pt x="51" y="95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2" y="94"/>
                    <a:pt x="52" y="95"/>
                    <a:pt x="53" y="95"/>
                  </a:cubicBezTo>
                  <a:cubicBezTo>
                    <a:pt x="53" y="95"/>
                    <a:pt x="53" y="96"/>
                    <a:pt x="53" y="96"/>
                  </a:cubicBezTo>
                  <a:cubicBezTo>
                    <a:pt x="53" y="96"/>
                    <a:pt x="52" y="96"/>
                    <a:pt x="52" y="96"/>
                  </a:cubicBezTo>
                  <a:close/>
                  <a:moveTo>
                    <a:pt x="59" y="100"/>
                  </a:moveTo>
                  <a:cubicBezTo>
                    <a:pt x="58" y="99"/>
                    <a:pt x="57" y="99"/>
                    <a:pt x="56" y="99"/>
                  </a:cubicBezTo>
                  <a:cubicBezTo>
                    <a:pt x="56" y="99"/>
                    <a:pt x="56" y="98"/>
                    <a:pt x="56" y="98"/>
                  </a:cubicBezTo>
                  <a:cubicBezTo>
                    <a:pt x="56" y="97"/>
                    <a:pt x="57" y="97"/>
                    <a:pt x="57" y="98"/>
                  </a:cubicBezTo>
                  <a:cubicBezTo>
                    <a:pt x="58" y="98"/>
                    <a:pt x="58" y="98"/>
                    <a:pt x="59" y="98"/>
                  </a:cubicBezTo>
                  <a:cubicBezTo>
                    <a:pt x="59" y="98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lose/>
                  <a:moveTo>
                    <a:pt x="66" y="99"/>
                  </a:moveTo>
                  <a:cubicBezTo>
                    <a:pt x="66" y="100"/>
                    <a:pt x="65" y="100"/>
                    <a:pt x="64" y="100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3" y="99"/>
                    <a:pt x="63" y="99"/>
                    <a:pt x="64" y="99"/>
                  </a:cubicBezTo>
                  <a:cubicBezTo>
                    <a:pt x="64" y="99"/>
                    <a:pt x="65" y="99"/>
                    <a:pt x="66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7" y="99"/>
                    <a:pt x="67" y="99"/>
                    <a:pt x="66" y="99"/>
                  </a:cubicBezTo>
                  <a:close/>
                  <a:moveTo>
                    <a:pt x="70" y="92"/>
                  </a:moveTo>
                  <a:cubicBezTo>
                    <a:pt x="70" y="93"/>
                    <a:pt x="70" y="94"/>
                    <a:pt x="69" y="95"/>
                  </a:cubicBezTo>
                  <a:cubicBezTo>
                    <a:pt x="69" y="95"/>
                    <a:pt x="69" y="95"/>
                    <a:pt x="68" y="95"/>
                  </a:cubicBezTo>
                  <a:cubicBezTo>
                    <a:pt x="68" y="95"/>
                    <a:pt x="68" y="95"/>
                    <a:pt x="68" y="94"/>
                  </a:cubicBezTo>
                  <a:cubicBezTo>
                    <a:pt x="68" y="94"/>
                    <a:pt x="68" y="93"/>
                    <a:pt x="68" y="92"/>
                  </a:cubicBezTo>
                  <a:cubicBezTo>
                    <a:pt x="68" y="92"/>
                    <a:pt x="69" y="92"/>
                    <a:pt x="69" y="92"/>
                  </a:cubicBezTo>
                  <a:cubicBezTo>
                    <a:pt x="69" y="92"/>
                    <a:pt x="70" y="92"/>
                    <a:pt x="70" y="92"/>
                  </a:cubicBezTo>
                  <a:close/>
                  <a:moveTo>
                    <a:pt x="66" y="86"/>
                  </a:moveTo>
                  <a:cubicBezTo>
                    <a:pt x="66" y="86"/>
                    <a:pt x="67" y="87"/>
                    <a:pt x="68" y="87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7" y="89"/>
                    <a:pt x="67" y="89"/>
                    <a:pt x="67" y="88"/>
                  </a:cubicBezTo>
                  <a:cubicBezTo>
                    <a:pt x="66" y="88"/>
                    <a:pt x="65" y="87"/>
                    <a:pt x="65" y="87"/>
                  </a:cubicBezTo>
                  <a:cubicBezTo>
                    <a:pt x="65" y="87"/>
                    <a:pt x="65" y="86"/>
                    <a:pt x="65" y="86"/>
                  </a:cubicBezTo>
                  <a:cubicBezTo>
                    <a:pt x="65" y="86"/>
                    <a:pt x="65" y="86"/>
                    <a:pt x="66" y="86"/>
                  </a:cubicBezTo>
                  <a:close/>
                  <a:moveTo>
                    <a:pt x="59" y="83"/>
                  </a:moveTo>
                  <a:cubicBezTo>
                    <a:pt x="60" y="83"/>
                    <a:pt x="60" y="83"/>
                    <a:pt x="61" y="83"/>
                  </a:cubicBezTo>
                  <a:cubicBezTo>
                    <a:pt x="61" y="84"/>
                    <a:pt x="62" y="84"/>
                    <a:pt x="61" y="84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58" y="84"/>
                    <a:pt x="58" y="83"/>
                    <a:pt x="58" y="83"/>
                  </a:cubicBezTo>
                  <a:cubicBezTo>
                    <a:pt x="58" y="83"/>
                    <a:pt x="59" y="82"/>
                    <a:pt x="59" y="83"/>
                  </a:cubicBezTo>
                  <a:close/>
                  <a:moveTo>
                    <a:pt x="52" y="81"/>
                  </a:moveTo>
                  <a:cubicBezTo>
                    <a:pt x="52" y="81"/>
                    <a:pt x="53" y="81"/>
                    <a:pt x="54" y="81"/>
                  </a:cubicBezTo>
                  <a:cubicBezTo>
                    <a:pt x="54" y="81"/>
                    <a:pt x="55" y="82"/>
                    <a:pt x="55" y="82"/>
                  </a:cubicBezTo>
                  <a:cubicBezTo>
                    <a:pt x="54" y="82"/>
                    <a:pt x="54" y="83"/>
                    <a:pt x="54" y="83"/>
                  </a:cubicBezTo>
                  <a:cubicBezTo>
                    <a:pt x="53" y="82"/>
                    <a:pt x="52" y="82"/>
                    <a:pt x="51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1"/>
                    <a:pt x="52" y="81"/>
                  </a:cubicBezTo>
                  <a:close/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47" y="80"/>
                    <a:pt x="47" y="81"/>
                    <a:pt x="47" y="81"/>
                  </a:cubicBezTo>
                  <a:cubicBezTo>
                    <a:pt x="47" y="81"/>
                    <a:pt x="47" y="82"/>
                    <a:pt x="47" y="82"/>
                  </a:cubicBezTo>
                  <a:cubicBezTo>
                    <a:pt x="46" y="82"/>
                    <a:pt x="45" y="81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4" y="80"/>
                    <a:pt x="44" y="80"/>
                  </a:cubicBezTo>
                  <a:close/>
                  <a:moveTo>
                    <a:pt x="30" y="80"/>
                  </a:moveTo>
                  <a:cubicBezTo>
                    <a:pt x="30" y="80"/>
                    <a:pt x="31" y="80"/>
                    <a:pt x="32" y="80"/>
                  </a:cubicBezTo>
                  <a:cubicBezTo>
                    <a:pt x="32" y="80"/>
                    <a:pt x="33" y="80"/>
                    <a:pt x="33" y="81"/>
                  </a:cubicBezTo>
                  <a:cubicBezTo>
                    <a:pt x="33" y="81"/>
                    <a:pt x="32" y="81"/>
                    <a:pt x="32" y="81"/>
                  </a:cubicBezTo>
                  <a:cubicBezTo>
                    <a:pt x="31" y="81"/>
                    <a:pt x="30" y="81"/>
                    <a:pt x="30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30" y="80"/>
                  </a:cubicBezTo>
                  <a:close/>
                  <a:moveTo>
                    <a:pt x="22" y="81"/>
                  </a:moveTo>
                  <a:cubicBezTo>
                    <a:pt x="23" y="81"/>
                    <a:pt x="24" y="81"/>
                    <a:pt x="25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25" y="81"/>
                    <a:pt x="25" y="82"/>
                    <a:pt x="25" y="82"/>
                  </a:cubicBezTo>
                  <a:cubicBezTo>
                    <a:pt x="24" y="82"/>
                    <a:pt x="23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lose/>
                  <a:moveTo>
                    <a:pt x="15" y="82"/>
                  </a:moveTo>
                  <a:cubicBezTo>
                    <a:pt x="16" y="82"/>
                    <a:pt x="17" y="82"/>
                    <a:pt x="17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3"/>
                    <a:pt x="16" y="83"/>
                    <a:pt x="15" y="83"/>
                  </a:cubicBezTo>
                  <a:cubicBezTo>
                    <a:pt x="15" y="84"/>
                    <a:pt x="15" y="83"/>
                    <a:pt x="14" y="83"/>
                  </a:cubicBezTo>
                  <a:cubicBezTo>
                    <a:pt x="14" y="83"/>
                    <a:pt x="15" y="82"/>
                    <a:pt x="15" y="82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0" y="84"/>
                  </a:cubicBezTo>
                  <a:cubicBezTo>
                    <a:pt x="10" y="83"/>
                    <a:pt x="11" y="84"/>
                    <a:pt x="11" y="84"/>
                  </a:cubicBezTo>
                  <a:cubicBezTo>
                    <a:pt x="11" y="84"/>
                    <a:pt x="11" y="85"/>
                    <a:pt x="11" y="85"/>
                  </a:cubicBezTo>
                  <a:cubicBezTo>
                    <a:pt x="10" y="85"/>
                    <a:pt x="9" y="85"/>
                    <a:pt x="8" y="86"/>
                  </a:cubicBezTo>
                  <a:cubicBezTo>
                    <a:pt x="8" y="86"/>
                    <a:pt x="8" y="86"/>
                    <a:pt x="8" y="85"/>
                  </a:cubicBezTo>
                  <a:cubicBezTo>
                    <a:pt x="7" y="85"/>
                    <a:pt x="8" y="85"/>
                    <a:pt x="8" y="85"/>
                  </a:cubicBezTo>
                  <a:close/>
                  <a:moveTo>
                    <a:pt x="3" y="91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5" y="88"/>
                    <a:pt x="5" y="88"/>
                    <a:pt x="5" y="89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4" y="92"/>
                    <a:pt x="4" y="91"/>
                  </a:cubicBezTo>
                  <a:cubicBezTo>
                    <a:pt x="4" y="91"/>
                    <a:pt x="3" y="91"/>
                    <a:pt x="3" y="91"/>
                  </a:cubicBezTo>
                  <a:close/>
                  <a:moveTo>
                    <a:pt x="3" y="98"/>
                  </a:moveTo>
                  <a:cubicBezTo>
                    <a:pt x="3" y="96"/>
                    <a:pt x="3" y="96"/>
                    <a:pt x="3" y="96"/>
                  </a:cubicBezTo>
                  <a:cubicBezTo>
                    <a:pt x="3" y="95"/>
                    <a:pt x="3" y="95"/>
                    <a:pt x="4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3" y="99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2" y="106"/>
                  </a:moveTo>
                  <a:cubicBezTo>
                    <a:pt x="2" y="103"/>
                    <a:pt x="2" y="103"/>
                    <a:pt x="2" y="103"/>
                  </a:cubicBezTo>
                  <a:cubicBezTo>
                    <a:pt x="2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3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6"/>
                    <a:pt x="2" y="106"/>
                    <a:pt x="2" y="106"/>
                  </a:cubicBezTo>
                  <a:close/>
                  <a:moveTo>
                    <a:pt x="2" y="113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3" y="110"/>
                    <a:pt x="3" y="110"/>
                    <a:pt x="3" y="111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lose/>
                  <a:moveTo>
                    <a:pt x="1" y="120"/>
                  </a:move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" y="117"/>
                    <a:pt x="2" y="117"/>
                  </a:cubicBezTo>
                  <a:cubicBezTo>
                    <a:pt x="2" y="117"/>
                    <a:pt x="3" y="118"/>
                    <a:pt x="3" y="118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21"/>
                    <a:pt x="1" y="121"/>
                    <a:pt x="1" y="120"/>
                  </a:cubicBezTo>
                  <a:close/>
                  <a:moveTo>
                    <a:pt x="0" y="128"/>
                  </a:move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2" y="125"/>
                    <a:pt x="2" y="125"/>
                    <a:pt x="2" y="126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1" y="129"/>
                    <a:pt x="1" y="129"/>
                  </a:cubicBezTo>
                  <a:cubicBezTo>
                    <a:pt x="1" y="129"/>
                    <a:pt x="0" y="128"/>
                    <a:pt x="0" y="128"/>
                  </a:cubicBezTo>
                  <a:close/>
                  <a:moveTo>
                    <a:pt x="0" y="135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0" y="132"/>
                    <a:pt x="1" y="132"/>
                  </a:cubicBezTo>
                  <a:cubicBezTo>
                    <a:pt x="1" y="132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6"/>
                    <a:pt x="1" y="136"/>
                    <a:pt x="0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lose/>
                  <a:moveTo>
                    <a:pt x="2" y="142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0" y="141"/>
                    <a:pt x="0" y="141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2"/>
                    <a:pt x="4" y="142"/>
                    <a:pt x="3" y="142"/>
                  </a:cubicBezTo>
                  <a:cubicBezTo>
                    <a:pt x="3" y="143"/>
                    <a:pt x="3" y="143"/>
                    <a:pt x="2" y="142"/>
                  </a:cubicBezTo>
                  <a:close/>
                  <a:moveTo>
                    <a:pt x="8" y="146"/>
                  </a:moveTo>
                  <a:cubicBezTo>
                    <a:pt x="8" y="146"/>
                    <a:pt x="7" y="145"/>
                    <a:pt x="7" y="145"/>
                  </a:cubicBezTo>
                  <a:cubicBezTo>
                    <a:pt x="6" y="145"/>
                    <a:pt x="6" y="144"/>
                    <a:pt x="6" y="144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5"/>
                    <a:pt x="9" y="145"/>
                  </a:cubicBezTo>
                  <a:cubicBezTo>
                    <a:pt x="9" y="145"/>
                    <a:pt x="10" y="146"/>
                    <a:pt x="9" y="146"/>
                  </a:cubicBezTo>
                  <a:cubicBezTo>
                    <a:pt x="9" y="146"/>
                    <a:pt x="9" y="146"/>
                    <a:pt x="8" y="146"/>
                  </a:cubicBezTo>
                  <a:close/>
                  <a:moveTo>
                    <a:pt x="15" y="149"/>
                  </a:moveTo>
                  <a:cubicBezTo>
                    <a:pt x="14" y="149"/>
                    <a:pt x="13" y="149"/>
                    <a:pt x="13" y="148"/>
                  </a:cubicBezTo>
                  <a:cubicBezTo>
                    <a:pt x="12" y="148"/>
                    <a:pt x="12" y="148"/>
                    <a:pt x="12" y="147"/>
                  </a:cubicBezTo>
                  <a:cubicBezTo>
                    <a:pt x="13" y="147"/>
                    <a:pt x="13" y="147"/>
                    <a:pt x="13" y="147"/>
                  </a:cubicBezTo>
                  <a:cubicBezTo>
                    <a:pt x="14" y="147"/>
                    <a:pt x="15" y="148"/>
                    <a:pt x="15" y="148"/>
                  </a:cubicBezTo>
                  <a:cubicBezTo>
                    <a:pt x="16" y="148"/>
                    <a:pt x="16" y="149"/>
                    <a:pt x="16" y="149"/>
                  </a:cubicBezTo>
                  <a:cubicBezTo>
                    <a:pt x="16" y="149"/>
                    <a:pt x="15" y="149"/>
                    <a:pt x="15" y="149"/>
                  </a:cubicBezTo>
                  <a:close/>
                  <a:moveTo>
                    <a:pt x="21" y="152"/>
                  </a:moveTo>
                  <a:cubicBezTo>
                    <a:pt x="21" y="152"/>
                    <a:pt x="20" y="151"/>
                    <a:pt x="19" y="151"/>
                  </a:cubicBezTo>
                  <a:cubicBezTo>
                    <a:pt x="19" y="151"/>
                    <a:pt x="19" y="151"/>
                    <a:pt x="19" y="150"/>
                  </a:cubicBezTo>
                  <a:cubicBezTo>
                    <a:pt x="19" y="150"/>
                    <a:pt x="19" y="150"/>
                    <a:pt x="20" y="150"/>
                  </a:cubicBezTo>
                  <a:cubicBezTo>
                    <a:pt x="20" y="150"/>
                    <a:pt x="21" y="150"/>
                    <a:pt x="22" y="150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2" y="152"/>
                    <a:pt x="22" y="152"/>
                    <a:pt x="21" y="152"/>
                  </a:cubicBezTo>
                  <a:close/>
                  <a:moveTo>
                    <a:pt x="28" y="153"/>
                  </a:moveTo>
                  <a:cubicBezTo>
                    <a:pt x="28" y="153"/>
                    <a:pt x="27" y="153"/>
                    <a:pt x="26" y="153"/>
                  </a:cubicBezTo>
                  <a:cubicBezTo>
                    <a:pt x="26" y="153"/>
                    <a:pt x="26" y="152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8" y="152"/>
                    <a:pt x="29" y="152"/>
                  </a:cubicBezTo>
                  <a:cubicBezTo>
                    <a:pt x="29" y="152"/>
                    <a:pt x="29" y="152"/>
                    <a:pt x="29" y="153"/>
                  </a:cubicBezTo>
                  <a:cubicBezTo>
                    <a:pt x="29" y="153"/>
                    <a:pt x="29" y="153"/>
                    <a:pt x="28" y="153"/>
                  </a:cubicBezTo>
                  <a:close/>
                  <a:moveTo>
                    <a:pt x="35" y="154"/>
                  </a:moveTo>
                  <a:cubicBezTo>
                    <a:pt x="35" y="154"/>
                    <a:pt x="34" y="154"/>
                    <a:pt x="33" y="154"/>
                  </a:cubicBezTo>
                  <a:cubicBezTo>
                    <a:pt x="33" y="154"/>
                    <a:pt x="33" y="154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4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6" y="154"/>
                    <a:pt x="36" y="154"/>
                    <a:pt x="35" y="154"/>
                  </a:cubicBezTo>
                  <a:close/>
                  <a:moveTo>
                    <a:pt x="43" y="153"/>
                  </a:moveTo>
                  <a:cubicBezTo>
                    <a:pt x="42" y="154"/>
                    <a:pt x="41" y="154"/>
                    <a:pt x="40" y="154"/>
                  </a:cubicBezTo>
                  <a:cubicBezTo>
                    <a:pt x="40" y="154"/>
                    <a:pt x="40" y="153"/>
                    <a:pt x="40" y="153"/>
                  </a:cubicBezTo>
                  <a:cubicBezTo>
                    <a:pt x="40" y="153"/>
                    <a:pt x="40" y="152"/>
                    <a:pt x="40" y="152"/>
                  </a:cubicBezTo>
                  <a:cubicBezTo>
                    <a:pt x="41" y="152"/>
                    <a:pt x="42" y="152"/>
                    <a:pt x="42" y="152"/>
                  </a:cubicBezTo>
                  <a:cubicBezTo>
                    <a:pt x="43" y="152"/>
                    <a:pt x="43" y="152"/>
                    <a:pt x="43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0" y="152"/>
                  </a:moveTo>
                  <a:cubicBezTo>
                    <a:pt x="49" y="152"/>
                    <a:pt x="48" y="152"/>
                    <a:pt x="47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7" y="151"/>
                    <a:pt x="47" y="151"/>
                  </a:cubicBezTo>
                  <a:cubicBezTo>
                    <a:pt x="48" y="151"/>
                    <a:pt x="48" y="151"/>
                    <a:pt x="49" y="150"/>
                  </a:cubicBezTo>
                  <a:cubicBezTo>
                    <a:pt x="49" y="150"/>
                    <a:pt x="50" y="151"/>
                    <a:pt x="50" y="151"/>
                  </a:cubicBezTo>
                  <a:cubicBezTo>
                    <a:pt x="50" y="151"/>
                    <a:pt x="50" y="152"/>
                    <a:pt x="50" y="152"/>
                  </a:cubicBezTo>
                  <a:close/>
                  <a:moveTo>
                    <a:pt x="56" y="149"/>
                  </a:moveTo>
                  <a:cubicBezTo>
                    <a:pt x="55" y="149"/>
                    <a:pt x="55" y="150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49"/>
                    <a:pt x="53" y="149"/>
                    <a:pt x="54" y="149"/>
                  </a:cubicBezTo>
                  <a:cubicBezTo>
                    <a:pt x="54" y="149"/>
                    <a:pt x="55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9"/>
                    <a:pt x="56" y="149"/>
                    <a:pt x="56" y="149"/>
                  </a:cubicBezTo>
                  <a:close/>
                  <a:moveTo>
                    <a:pt x="62" y="146"/>
                  </a:moveTo>
                  <a:cubicBezTo>
                    <a:pt x="62" y="146"/>
                    <a:pt x="61" y="146"/>
                    <a:pt x="60" y="147"/>
                  </a:cubicBezTo>
                  <a:cubicBezTo>
                    <a:pt x="60" y="147"/>
                    <a:pt x="60" y="147"/>
                    <a:pt x="59" y="147"/>
                  </a:cubicBezTo>
                  <a:cubicBezTo>
                    <a:pt x="59" y="146"/>
                    <a:pt x="59" y="146"/>
                    <a:pt x="60" y="146"/>
                  </a:cubicBezTo>
                  <a:cubicBezTo>
                    <a:pt x="60" y="145"/>
                    <a:pt x="61" y="145"/>
                    <a:pt x="62" y="145"/>
                  </a:cubicBezTo>
                  <a:cubicBezTo>
                    <a:pt x="62" y="144"/>
                    <a:pt x="62" y="144"/>
                    <a:pt x="62" y="145"/>
                  </a:cubicBezTo>
                  <a:cubicBezTo>
                    <a:pt x="63" y="145"/>
                    <a:pt x="63" y="145"/>
                    <a:pt x="62" y="146"/>
                  </a:cubicBezTo>
                  <a:close/>
                  <a:moveTo>
                    <a:pt x="68" y="142"/>
                  </a:moveTo>
                  <a:cubicBezTo>
                    <a:pt x="67" y="142"/>
                    <a:pt x="67" y="142"/>
                    <a:pt x="66" y="143"/>
                  </a:cubicBezTo>
                  <a:cubicBezTo>
                    <a:pt x="66" y="143"/>
                    <a:pt x="66" y="143"/>
                    <a:pt x="65" y="143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6" y="141"/>
                    <a:pt x="67" y="141"/>
                    <a:pt x="67" y="141"/>
                  </a:cubicBezTo>
                  <a:cubicBezTo>
                    <a:pt x="68" y="140"/>
                    <a:pt x="68" y="140"/>
                    <a:pt x="68" y="141"/>
                  </a:cubicBezTo>
                  <a:cubicBezTo>
                    <a:pt x="68" y="141"/>
                    <a:pt x="68" y="141"/>
                    <a:pt x="68" y="142"/>
                  </a:cubicBezTo>
                  <a:close/>
                  <a:moveTo>
                    <a:pt x="74" y="139"/>
                  </a:moveTo>
                  <a:cubicBezTo>
                    <a:pt x="72" y="139"/>
                    <a:pt x="72" y="139"/>
                    <a:pt x="72" y="139"/>
                  </a:cubicBezTo>
                  <a:cubicBezTo>
                    <a:pt x="72" y="139"/>
                    <a:pt x="71" y="139"/>
                    <a:pt x="71" y="138"/>
                  </a:cubicBezTo>
                  <a:cubicBezTo>
                    <a:pt x="71" y="138"/>
                    <a:pt x="72" y="138"/>
                    <a:pt x="72" y="138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9"/>
                    <a:pt x="75" y="139"/>
                    <a:pt x="74" y="139"/>
                  </a:cubicBezTo>
                  <a:close/>
                  <a:moveTo>
                    <a:pt x="81" y="139"/>
                  </a:move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8" y="139"/>
                    <a:pt x="78" y="138"/>
                  </a:cubicBezTo>
                  <a:cubicBezTo>
                    <a:pt x="78" y="138"/>
                    <a:pt x="79" y="137"/>
                    <a:pt x="79" y="137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2" y="137"/>
                    <a:pt x="82" y="138"/>
                    <a:pt x="82" y="138"/>
                  </a:cubicBezTo>
                  <a:cubicBezTo>
                    <a:pt x="82" y="138"/>
                    <a:pt x="82" y="139"/>
                    <a:pt x="81" y="139"/>
                  </a:cubicBezTo>
                  <a:close/>
                  <a:moveTo>
                    <a:pt x="89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8"/>
                    <a:pt x="86" y="138"/>
                  </a:cubicBezTo>
                  <a:cubicBezTo>
                    <a:pt x="86" y="138"/>
                    <a:pt x="86" y="137"/>
                    <a:pt x="86" y="13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7"/>
                    <a:pt x="89" y="138"/>
                    <a:pt x="89" y="138"/>
                  </a:cubicBezTo>
                  <a:cubicBezTo>
                    <a:pt x="89" y="138"/>
                    <a:pt x="89" y="139"/>
                    <a:pt x="89" y="139"/>
                  </a:cubicBezTo>
                  <a:close/>
                  <a:moveTo>
                    <a:pt x="96" y="139"/>
                  </a:moveTo>
                  <a:cubicBezTo>
                    <a:pt x="93" y="139"/>
                    <a:pt x="93" y="139"/>
                    <a:pt x="93" y="139"/>
                  </a:cubicBezTo>
                  <a:cubicBezTo>
                    <a:pt x="93" y="139"/>
                    <a:pt x="93" y="138"/>
                    <a:pt x="93" y="138"/>
                  </a:cubicBezTo>
                  <a:cubicBezTo>
                    <a:pt x="93" y="138"/>
                    <a:pt x="93" y="137"/>
                    <a:pt x="93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7"/>
                    <a:pt x="96" y="138"/>
                    <a:pt x="96" y="138"/>
                  </a:cubicBezTo>
                  <a:cubicBezTo>
                    <a:pt x="96" y="138"/>
                    <a:pt x="96" y="139"/>
                    <a:pt x="96" y="139"/>
                  </a:cubicBezTo>
                  <a:close/>
                  <a:moveTo>
                    <a:pt x="103" y="138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8"/>
                    <a:pt x="100" y="138"/>
                  </a:cubicBezTo>
                  <a:cubicBezTo>
                    <a:pt x="100" y="138"/>
                    <a:pt x="100" y="137"/>
                    <a:pt x="101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4" y="137"/>
                    <a:pt x="104" y="138"/>
                  </a:cubicBezTo>
                  <a:cubicBezTo>
                    <a:pt x="104" y="138"/>
                    <a:pt x="103" y="138"/>
                    <a:pt x="103" y="138"/>
                  </a:cubicBezTo>
                  <a:close/>
                  <a:moveTo>
                    <a:pt x="110" y="138"/>
                  </a:moveTo>
                  <a:cubicBezTo>
                    <a:pt x="108" y="138"/>
                    <a:pt x="108" y="138"/>
                    <a:pt x="108" y="138"/>
                  </a:cubicBezTo>
                  <a:cubicBezTo>
                    <a:pt x="107" y="138"/>
                    <a:pt x="107" y="138"/>
                    <a:pt x="107" y="138"/>
                  </a:cubicBezTo>
                  <a:cubicBezTo>
                    <a:pt x="107" y="137"/>
                    <a:pt x="107" y="137"/>
                    <a:pt x="108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1" y="137"/>
                    <a:pt x="111" y="138"/>
                  </a:cubicBezTo>
                  <a:cubicBezTo>
                    <a:pt x="111" y="138"/>
                    <a:pt x="110" y="138"/>
                    <a:pt x="110" y="138"/>
                  </a:cubicBezTo>
                  <a:close/>
                  <a:moveTo>
                    <a:pt x="117" y="138"/>
                  </a:move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5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8" y="137"/>
                    <a:pt x="118" y="137"/>
                    <a:pt x="118" y="138"/>
                  </a:cubicBezTo>
                  <a:cubicBezTo>
                    <a:pt x="118" y="138"/>
                    <a:pt x="118" y="138"/>
                    <a:pt x="117" y="138"/>
                  </a:cubicBezTo>
                  <a:close/>
                  <a:moveTo>
                    <a:pt x="124" y="138"/>
                  </a:moveTo>
                  <a:cubicBezTo>
                    <a:pt x="122" y="138"/>
                    <a:pt x="122" y="138"/>
                    <a:pt x="122" y="138"/>
                  </a:cubicBezTo>
                  <a:cubicBezTo>
                    <a:pt x="122" y="138"/>
                    <a:pt x="121" y="138"/>
                    <a:pt x="121" y="138"/>
                  </a:cubicBezTo>
                  <a:cubicBezTo>
                    <a:pt x="121" y="137"/>
                    <a:pt x="122" y="137"/>
                    <a:pt x="122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8"/>
                  </a:cubicBezTo>
                  <a:cubicBezTo>
                    <a:pt x="125" y="138"/>
                    <a:pt x="125" y="138"/>
                    <a:pt x="124" y="138"/>
                  </a:cubicBezTo>
                  <a:close/>
                  <a:moveTo>
                    <a:pt x="132" y="138"/>
                  </a:moveTo>
                  <a:cubicBezTo>
                    <a:pt x="129" y="138"/>
                    <a:pt x="129" y="138"/>
                    <a:pt x="129" y="138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lose/>
                  <a:moveTo>
                    <a:pt x="139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38"/>
                    <a:pt x="136" y="138"/>
                    <a:pt x="136" y="137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8"/>
                    <a:pt x="139" y="138"/>
                    <a:pt x="139" y="138"/>
                  </a:cubicBezTo>
                  <a:close/>
                  <a:moveTo>
                    <a:pt x="146" y="138"/>
                  </a:moveTo>
                  <a:cubicBezTo>
                    <a:pt x="144" y="138"/>
                    <a:pt x="144" y="138"/>
                    <a:pt x="144" y="138"/>
                  </a:cubicBezTo>
                  <a:cubicBezTo>
                    <a:pt x="143" y="138"/>
                    <a:pt x="143" y="138"/>
                    <a:pt x="143" y="137"/>
                  </a:cubicBezTo>
                  <a:cubicBezTo>
                    <a:pt x="143" y="137"/>
                    <a:pt x="143" y="137"/>
                    <a:pt x="144" y="13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46" y="137"/>
                    <a:pt x="147" y="137"/>
                    <a:pt x="147" y="137"/>
                  </a:cubicBezTo>
                  <a:cubicBezTo>
                    <a:pt x="147" y="138"/>
                    <a:pt x="146" y="138"/>
                    <a:pt x="146" y="138"/>
                  </a:cubicBezTo>
                  <a:close/>
                  <a:moveTo>
                    <a:pt x="153" y="137"/>
                  </a:moveTo>
                  <a:cubicBezTo>
                    <a:pt x="152" y="137"/>
                    <a:pt x="152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6"/>
                    <a:pt x="150" y="136"/>
                    <a:pt x="151" y="136"/>
                  </a:cubicBezTo>
                  <a:cubicBezTo>
                    <a:pt x="151" y="136"/>
                    <a:pt x="152" y="136"/>
                    <a:pt x="153" y="135"/>
                  </a:cubicBezTo>
                  <a:cubicBezTo>
                    <a:pt x="153" y="135"/>
                    <a:pt x="153" y="136"/>
                    <a:pt x="154" y="136"/>
                  </a:cubicBezTo>
                  <a:cubicBezTo>
                    <a:pt x="154" y="136"/>
                    <a:pt x="153" y="137"/>
                    <a:pt x="153" y="137"/>
                  </a:cubicBezTo>
                  <a:close/>
                  <a:moveTo>
                    <a:pt x="160" y="136"/>
                  </a:moveTo>
                  <a:cubicBezTo>
                    <a:pt x="159" y="136"/>
                    <a:pt x="159" y="136"/>
                    <a:pt x="158" y="136"/>
                  </a:cubicBezTo>
                  <a:cubicBezTo>
                    <a:pt x="157" y="136"/>
                    <a:pt x="157" y="136"/>
                    <a:pt x="157" y="136"/>
                  </a:cubicBezTo>
                  <a:cubicBezTo>
                    <a:pt x="157" y="135"/>
                    <a:pt x="157" y="135"/>
                    <a:pt x="158" y="135"/>
                  </a:cubicBezTo>
                  <a:cubicBezTo>
                    <a:pt x="159" y="135"/>
                    <a:pt x="159" y="135"/>
                    <a:pt x="160" y="135"/>
                  </a:cubicBezTo>
                  <a:cubicBezTo>
                    <a:pt x="160" y="135"/>
                    <a:pt x="161" y="135"/>
                    <a:pt x="161" y="136"/>
                  </a:cubicBezTo>
                  <a:cubicBezTo>
                    <a:pt x="161" y="136"/>
                    <a:pt x="160" y="136"/>
                    <a:pt x="160" y="136"/>
                  </a:cubicBezTo>
                  <a:close/>
                  <a:moveTo>
                    <a:pt x="167" y="137"/>
                  </a:moveTo>
                  <a:cubicBezTo>
                    <a:pt x="166" y="137"/>
                    <a:pt x="166" y="137"/>
                    <a:pt x="165" y="137"/>
                  </a:cubicBezTo>
                  <a:cubicBezTo>
                    <a:pt x="164" y="137"/>
                    <a:pt x="164" y="137"/>
                    <a:pt x="164" y="136"/>
                  </a:cubicBezTo>
                  <a:cubicBezTo>
                    <a:pt x="164" y="136"/>
                    <a:pt x="165" y="136"/>
                    <a:pt x="165" y="136"/>
                  </a:cubicBezTo>
                  <a:cubicBezTo>
                    <a:pt x="166" y="136"/>
                    <a:pt x="167" y="136"/>
                    <a:pt x="167" y="136"/>
                  </a:cubicBezTo>
                  <a:cubicBezTo>
                    <a:pt x="168" y="136"/>
                    <a:pt x="168" y="136"/>
                    <a:pt x="168" y="137"/>
                  </a:cubicBezTo>
                  <a:cubicBezTo>
                    <a:pt x="168" y="137"/>
                    <a:pt x="167" y="137"/>
                    <a:pt x="167" y="137"/>
                  </a:cubicBezTo>
                  <a:close/>
                  <a:moveTo>
                    <a:pt x="174" y="139"/>
                  </a:moveTo>
                  <a:cubicBezTo>
                    <a:pt x="173" y="139"/>
                    <a:pt x="172" y="139"/>
                    <a:pt x="172" y="138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1" y="137"/>
                    <a:pt x="172" y="137"/>
                    <a:pt x="172" y="137"/>
                  </a:cubicBezTo>
                  <a:cubicBezTo>
                    <a:pt x="173" y="137"/>
                    <a:pt x="174" y="138"/>
                    <a:pt x="174" y="138"/>
                  </a:cubicBezTo>
                  <a:cubicBezTo>
                    <a:pt x="175" y="138"/>
                    <a:pt x="175" y="138"/>
                    <a:pt x="175" y="139"/>
                  </a:cubicBezTo>
                  <a:cubicBezTo>
                    <a:pt x="175" y="139"/>
                    <a:pt x="174" y="139"/>
                    <a:pt x="174" y="139"/>
                  </a:cubicBezTo>
                  <a:close/>
                  <a:moveTo>
                    <a:pt x="181" y="142"/>
                  </a:move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0"/>
                    <a:pt x="178" y="140"/>
                  </a:cubicBezTo>
                  <a:cubicBezTo>
                    <a:pt x="178" y="140"/>
                    <a:pt x="179" y="139"/>
                    <a:pt x="179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2" y="141"/>
                    <a:pt x="181" y="141"/>
                  </a:cubicBezTo>
                  <a:cubicBezTo>
                    <a:pt x="181" y="142"/>
                    <a:pt x="181" y="142"/>
                    <a:pt x="181" y="142"/>
                  </a:cubicBezTo>
                  <a:close/>
                  <a:moveTo>
                    <a:pt x="187" y="144"/>
                  </a:moveTo>
                  <a:cubicBezTo>
                    <a:pt x="185" y="143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5" y="142"/>
                    <a:pt x="185" y="142"/>
                    <a:pt x="186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4"/>
                    <a:pt x="188" y="144"/>
                  </a:cubicBezTo>
                  <a:cubicBezTo>
                    <a:pt x="188" y="144"/>
                    <a:pt x="187" y="144"/>
                    <a:pt x="187" y="144"/>
                  </a:cubicBezTo>
                  <a:close/>
                  <a:moveTo>
                    <a:pt x="194" y="147"/>
                  </a:moveTo>
                  <a:cubicBezTo>
                    <a:pt x="192" y="146"/>
                    <a:pt x="192" y="146"/>
                    <a:pt x="192" y="146"/>
                  </a:cubicBezTo>
                  <a:cubicBezTo>
                    <a:pt x="191" y="146"/>
                    <a:pt x="191" y="146"/>
                    <a:pt x="191" y="145"/>
                  </a:cubicBezTo>
                  <a:cubicBezTo>
                    <a:pt x="191" y="145"/>
                    <a:pt x="192" y="145"/>
                    <a:pt x="192" y="145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5" y="146"/>
                    <a:pt x="195" y="146"/>
                    <a:pt x="195" y="147"/>
                  </a:cubicBezTo>
                  <a:cubicBezTo>
                    <a:pt x="194" y="147"/>
                    <a:pt x="194" y="147"/>
                    <a:pt x="194" y="147"/>
                  </a:cubicBezTo>
                  <a:close/>
                  <a:moveTo>
                    <a:pt x="200" y="150"/>
                  </a:move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8"/>
                  </a:cubicBezTo>
                  <a:cubicBezTo>
                    <a:pt x="198" y="148"/>
                    <a:pt x="198" y="148"/>
                    <a:pt x="199" y="148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50"/>
                    <a:pt x="201" y="150"/>
                    <a:pt x="200" y="150"/>
                  </a:cubicBezTo>
                  <a:close/>
                  <a:moveTo>
                    <a:pt x="207" y="152"/>
                  </a:moveTo>
                  <a:cubicBezTo>
                    <a:pt x="206" y="152"/>
                    <a:pt x="206" y="152"/>
                    <a:pt x="205" y="152"/>
                  </a:cubicBezTo>
                  <a:cubicBezTo>
                    <a:pt x="205" y="151"/>
                    <a:pt x="204" y="151"/>
                    <a:pt x="205" y="151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7" y="151"/>
                    <a:pt x="208" y="151"/>
                  </a:cubicBezTo>
                  <a:cubicBezTo>
                    <a:pt x="208" y="151"/>
                    <a:pt x="208" y="151"/>
                    <a:pt x="208" y="152"/>
                  </a:cubicBezTo>
                  <a:cubicBezTo>
                    <a:pt x="208" y="152"/>
                    <a:pt x="208" y="152"/>
                    <a:pt x="207" y="152"/>
                  </a:cubicBezTo>
                  <a:close/>
                  <a:moveTo>
                    <a:pt x="214" y="154"/>
                  </a:moveTo>
                  <a:cubicBezTo>
                    <a:pt x="214" y="153"/>
                    <a:pt x="213" y="153"/>
                    <a:pt x="212" y="153"/>
                  </a:cubicBezTo>
                  <a:cubicBezTo>
                    <a:pt x="212" y="153"/>
                    <a:pt x="211" y="153"/>
                    <a:pt x="212" y="152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3" y="152"/>
                    <a:pt x="214" y="152"/>
                    <a:pt x="214" y="152"/>
                  </a:cubicBezTo>
                  <a:cubicBezTo>
                    <a:pt x="215" y="152"/>
                    <a:pt x="215" y="153"/>
                    <a:pt x="215" y="153"/>
                  </a:cubicBezTo>
                  <a:cubicBezTo>
                    <a:pt x="215" y="153"/>
                    <a:pt x="215" y="154"/>
                    <a:pt x="214" y="154"/>
                  </a:cubicBezTo>
                  <a:close/>
                  <a:moveTo>
                    <a:pt x="222" y="153"/>
                  </a:moveTo>
                  <a:cubicBezTo>
                    <a:pt x="221" y="154"/>
                    <a:pt x="220" y="154"/>
                    <a:pt x="219" y="154"/>
                  </a:cubicBezTo>
                  <a:cubicBezTo>
                    <a:pt x="219" y="154"/>
                    <a:pt x="219" y="153"/>
                    <a:pt x="219" y="153"/>
                  </a:cubicBezTo>
                  <a:cubicBezTo>
                    <a:pt x="219" y="153"/>
                    <a:pt x="219" y="152"/>
                    <a:pt x="219" y="152"/>
                  </a:cubicBezTo>
                  <a:cubicBezTo>
                    <a:pt x="220" y="152"/>
                    <a:pt x="221" y="152"/>
                    <a:pt x="221" y="152"/>
                  </a:cubicBezTo>
                  <a:cubicBezTo>
                    <a:pt x="222" y="152"/>
                    <a:pt x="222" y="152"/>
                    <a:pt x="222" y="153"/>
                  </a:cubicBezTo>
                  <a:cubicBezTo>
                    <a:pt x="222" y="153"/>
                    <a:pt x="222" y="153"/>
                    <a:pt x="222" y="153"/>
                  </a:cubicBezTo>
                  <a:close/>
                  <a:moveTo>
                    <a:pt x="229" y="151"/>
                  </a:moveTo>
                  <a:cubicBezTo>
                    <a:pt x="228" y="152"/>
                    <a:pt x="227" y="152"/>
                    <a:pt x="227" y="152"/>
                  </a:cubicBezTo>
                  <a:cubicBezTo>
                    <a:pt x="226" y="152"/>
                    <a:pt x="226" y="152"/>
                    <a:pt x="226" y="152"/>
                  </a:cubicBezTo>
                  <a:cubicBezTo>
                    <a:pt x="226" y="151"/>
                    <a:pt x="226" y="151"/>
                    <a:pt x="226" y="151"/>
                  </a:cubicBezTo>
                  <a:cubicBezTo>
                    <a:pt x="227" y="151"/>
                    <a:pt x="227" y="150"/>
                    <a:pt x="228" y="150"/>
                  </a:cubicBezTo>
                  <a:cubicBezTo>
                    <a:pt x="228" y="150"/>
                    <a:pt x="229" y="150"/>
                    <a:pt x="229" y="150"/>
                  </a:cubicBezTo>
                  <a:cubicBezTo>
                    <a:pt x="229" y="151"/>
                    <a:pt x="229" y="151"/>
                    <a:pt x="229" y="151"/>
                  </a:cubicBezTo>
                  <a:close/>
                  <a:moveTo>
                    <a:pt x="235" y="147"/>
                  </a:moveTo>
                  <a:cubicBezTo>
                    <a:pt x="234" y="148"/>
                    <a:pt x="234" y="148"/>
                    <a:pt x="233" y="149"/>
                  </a:cubicBezTo>
                  <a:cubicBezTo>
                    <a:pt x="233" y="149"/>
                    <a:pt x="232" y="149"/>
                    <a:pt x="232" y="149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7"/>
                    <a:pt x="233" y="147"/>
                    <a:pt x="234" y="146"/>
                  </a:cubicBezTo>
                  <a:cubicBezTo>
                    <a:pt x="234" y="146"/>
                    <a:pt x="235" y="146"/>
                    <a:pt x="235" y="146"/>
                  </a:cubicBezTo>
                  <a:cubicBezTo>
                    <a:pt x="235" y="147"/>
                    <a:pt x="235" y="147"/>
                    <a:pt x="235" y="147"/>
                  </a:cubicBezTo>
                  <a:close/>
                  <a:moveTo>
                    <a:pt x="236" y="140"/>
                  </a:move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7" y="143"/>
                    <a:pt x="237" y="143"/>
                    <a:pt x="237" y="143"/>
                  </a:cubicBezTo>
                  <a:cubicBezTo>
                    <a:pt x="235" y="141"/>
                    <a:pt x="235" y="141"/>
                    <a:pt x="235" y="141"/>
                  </a:cubicBezTo>
                  <a:cubicBezTo>
                    <a:pt x="235" y="141"/>
                    <a:pt x="235" y="140"/>
                    <a:pt x="235" y="140"/>
                  </a:cubicBezTo>
                  <a:cubicBezTo>
                    <a:pt x="236" y="140"/>
                    <a:pt x="236" y="140"/>
                    <a:pt x="236" y="140"/>
                  </a:cubicBezTo>
                  <a:close/>
                  <a:moveTo>
                    <a:pt x="232" y="135"/>
                  </a:moveTo>
                  <a:cubicBezTo>
                    <a:pt x="233" y="137"/>
                    <a:pt x="233" y="137"/>
                    <a:pt x="233" y="137"/>
                  </a:cubicBezTo>
                  <a:cubicBezTo>
                    <a:pt x="234" y="137"/>
                    <a:pt x="233" y="137"/>
                    <a:pt x="233" y="137"/>
                  </a:cubicBezTo>
                  <a:cubicBezTo>
                    <a:pt x="233" y="138"/>
                    <a:pt x="233" y="138"/>
                    <a:pt x="232" y="137"/>
                  </a:cubicBezTo>
                  <a:cubicBezTo>
                    <a:pt x="231" y="136"/>
                    <a:pt x="231" y="136"/>
                    <a:pt x="231" y="136"/>
                  </a:cubicBezTo>
                  <a:cubicBezTo>
                    <a:pt x="231" y="135"/>
                    <a:pt x="231" y="135"/>
                    <a:pt x="231" y="135"/>
                  </a:cubicBezTo>
                  <a:cubicBezTo>
                    <a:pt x="231" y="134"/>
                    <a:pt x="232" y="135"/>
                    <a:pt x="232" y="135"/>
                  </a:cubicBezTo>
                  <a:close/>
                  <a:moveTo>
                    <a:pt x="228" y="129"/>
                  </a:moveTo>
                  <a:cubicBezTo>
                    <a:pt x="229" y="131"/>
                    <a:pt x="229" y="131"/>
                    <a:pt x="229" y="131"/>
                  </a:cubicBezTo>
                  <a:cubicBezTo>
                    <a:pt x="229" y="131"/>
                    <a:pt x="229" y="132"/>
                    <a:pt x="229" y="132"/>
                  </a:cubicBezTo>
                  <a:cubicBezTo>
                    <a:pt x="229" y="132"/>
                    <a:pt x="228" y="132"/>
                    <a:pt x="228" y="132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6" y="130"/>
                    <a:pt x="226" y="129"/>
                    <a:pt x="227" y="129"/>
                  </a:cubicBezTo>
                  <a:cubicBezTo>
                    <a:pt x="227" y="129"/>
                    <a:pt x="227" y="129"/>
                    <a:pt x="228" y="129"/>
                  </a:cubicBezTo>
                  <a:close/>
                  <a:moveTo>
                    <a:pt x="223" y="124"/>
                  </a:moveTo>
                  <a:cubicBezTo>
                    <a:pt x="225" y="125"/>
                    <a:pt x="225" y="125"/>
                    <a:pt x="225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4" y="127"/>
                    <a:pt x="224" y="127"/>
                    <a:pt x="224" y="126"/>
                  </a:cubicBezTo>
                  <a:cubicBezTo>
                    <a:pt x="222" y="125"/>
                    <a:pt x="222" y="125"/>
                    <a:pt x="222" y="125"/>
                  </a:cubicBezTo>
                  <a:cubicBezTo>
                    <a:pt x="222" y="124"/>
                    <a:pt x="222" y="124"/>
                    <a:pt x="222" y="124"/>
                  </a:cubicBezTo>
                  <a:cubicBezTo>
                    <a:pt x="223" y="123"/>
                    <a:pt x="223" y="123"/>
                    <a:pt x="223" y="124"/>
                  </a:cubicBezTo>
                  <a:close/>
                  <a:moveTo>
                    <a:pt x="219" y="118"/>
                  </a:moveTo>
                  <a:cubicBezTo>
                    <a:pt x="220" y="120"/>
                    <a:pt x="220" y="120"/>
                    <a:pt x="220" y="120"/>
                  </a:cubicBezTo>
                  <a:cubicBezTo>
                    <a:pt x="221" y="120"/>
                    <a:pt x="221" y="121"/>
                    <a:pt x="220" y="121"/>
                  </a:cubicBezTo>
                  <a:cubicBezTo>
                    <a:pt x="220" y="121"/>
                    <a:pt x="220" y="121"/>
                    <a:pt x="219" y="121"/>
                  </a:cubicBezTo>
                  <a:cubicBezTo>
                    <a:pt x="218" y="119"/>
                    <a:pt x="218" y="119"/>
                    <a:pt x="218" y="119"/>
                  </a:cubicBezTo>
                  <a:cubicBezTo>
                    <a:pt x="218" y="119"/>
                    <a:pt x="218" y="118"/>
                    <a:pt x="218" y="118"/>
                  </a:cubicBezTo>
                  <a:cubicBezTo>
                    <a:pt x="218" y="118"/>
                    <a:pt x="219" y="118"/>
                    <a:pt x="219" y="118"/>
                  </a:cubicBezTo>
                  <a:close/>
                  <a:moveTo>
                    <a:pt x="215" y="113"/>
                  </a:moveTo>
                  <a:cubicBezTo>
                    <a:pt x="216" y="114"/>
                    <a:pt x="216" y="114"/>
                    <a:pt x="216" y="114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6" y="116"/>
                    <a:pt x="215" y="116"/>
                    <a:pt x="215" y="115"/>
                  </a:cubicBezTo>
                  <a:cubicBezTo>
                    <a:pt x="214" y="114"/>
                    <a:pt x="214" y="114"/>
                    <a:pt x="214" y="114"/>
                  </a:cubicBezTo>
                  <a:cubicBezTo>
                    <a:pt x="213" y="113"/>
                    <a:pt x="213" y="113"/>
                    <a:pt x="214" y="113"/>
                  </a:cubicBezTo>
                  <a:cubicBezTo>
                    <a:pt x="214" y="112"/>
                    <a:pt x="214" y="112"/>
                    <a:pt x="215" y="113"/>
                  </a:cubicBezTo>
                  <a:close/>
                  <a:moveTo>
                    <a:pt x="210" y="107"/>
                  </a:moveTo>
                  <a:cubicBezTo>
                    <a:pt x="212" y="109"/>
                    <a:pt x="212" y="109"/>
                    <a:pt x="212" y="109"/>
                  </a:cubicBezTo>
                  <a:cubicBezTo>
                    <a:pt x="212" y="109"/>
                    <a:pt x="212" y="110"/>
                    <a:pt x="212" y="110"/>
                  </a:cubicBezTo>
                  <a:cubicBezTo>
                    <a:pt x="211" y="110"/>
                    <a:pt x="211" y="110"/>
                    <a:pt x="211" y="110"/>
                  </a:cubicBezTo>
                  <a:cubicBezTo>
                    <a:pt x="209" y="108"/>
                    <a:pt x="209" y="108"/>
                    <a:pt x="209" y="108"/>
                  </a:cubicBezTo>
                  <a:cubicBezTo>
                    <a:pt x="209" y="108"/>
                    <a:pt x="209" y="107"/>
                    <a:pt x="209" y="107"/>
                  </a:cubicBezTo>
                  <a:cubicBezTo>
                    <a:pt x="210" y="107"/>
                    <a:pt x="210" y="107"/>
                    <a:pt x="210" y="107"/>
                  </a:cubicBezTo>
                  <a:close/>
                  <a:moveTo>
                    <a:pt x="206" y="102"/>
                  </a:moveTo>
                  <a:cubicBezTo>
                    <a:pt x="207" y="103"/>
                    <a:pt x="207" y="103"/>
                    <a:pt x="207" y="103"/>
                  </a:cubicBezTo>
                  <a:cubicBezTo>
                    <a:pt x="208" y="104"/>
                    <a:pt x="208" y="104"/>
                    <a:pt x="207" y="104"/>
                  </a:cubicBezTo>
                  <a:cubicBezTo>
                    <a:pt x="207" y="105"/>
                    <a:pt x="207" y="104"/>
                    <a:pt x="206" y="104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1"/>
                    <a:pt x="206" y="101"/>
                    <a:pt x="206" y="102"/>
                  </a:cubicBezTo>
                  <a:close/>
                  <a:moveTo>
                    <a:pt x="203" y="96"/>
                  </a:moveTo>
                  <a:cubicBezTo>
                    <a:pt x="203" y="97"/>
                    <a:pt x="203" y="97"/>
                    <a:pt x="203" y="97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7"/>
                    <a:pt x="202" y="97"/>
                    <a:pt x="202" y="97"/>
                  </a:cubicBezTo>
                  <a:cubicBezTo>
                    <a:pt x="202" y="96"/>
                    <a:pt x="202" y="96"/>
                    <a:pt x="202" y="96"/>
                  </a:cubicBezTo>
                  <a:cubicBezTo>
                    <a:pt x="202" y="96"/>
                    <a:pt x="202" y="95"/>
                    <a:pt x="203" y="95"/>
                  </a:cubicBezTo>
                  <a:cubicBezTo>
                    <a:pt x="203" y="95"/>
                    <a:pt x="203" y="96"/>
                    <a:pt x="203" y="96"/>
                  </a:cubicBezTo>
                  <a:close/>
                  <a:moveTo>
                    <a:pt x="204" y="89"/>
                  </a:moveTo>
                  <a:cubicBezTo>
                    <a:pt x="204" y="90"/>
                    <a:pt x="204" y="91"/>
                    <a:pt x="203" y="91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2" y="92"/>
                    <a:pt x="202" y="92"/>
                    <a:pt x="202" y="91"/>
                  </a:cubicBezTo>
                  <a:cubicBezTo>
                    <a:pt x="202" y="90"/>
                    <a:pt x="202" y="90"/>
                    <a:pt x="202" y="89"/>
                  </a:cubicBezTo>
                  <a:cubicBezTo>
                    <a:pt x="202" y="89"/>
                    <a:pt x="203" y="88"/>
                    <a:pt x="203" y="88"/>
                  </a:cubicBezTo>
                  <a:cubicBezTo>
                    <a:pt x="203" y="89"/>
                    <a:pt x="204" y="89"/>
                    <a:pt x="204" y="89"/>
                  </a:cubicBezTo>
                  <a:close/>
                  <a:moveTo>
                    <a:pt x="205" y="82"/>
                  </a:moveTo>
                  <a:cubicBezTo>
                    <a:pt x="205" y="83"/>
                    <a:pt x="205" y="84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3" y="85"/>
                    <a:pt x="203" y="85"/>
                    <a:pt x="203" y="84"/>
                  </a:cubicBezTo>
                  <a:cubicBezTo>
                    <a:pt x="203" y="83"/>
                    <a:pt x="204" y="83"/>
                    <a:pt x="204" y="82"/>
                  </a:cubicBezTo>
                  <a:cubicBezTo>
                    <a:pt x="204" y="82"/>
                    <a:pt x="204" y="81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lose/>
                  <a:moveTo>
                    <a:pt x="207" y="76"/>
                  </a:moveTo>
                  <a:cubicBezTo>
                    <a:pt x="207" y="76"/>
                    <a:pt x="207" y="77"/>
                    <a:pt x="206" y="78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05" y="78"/>
                    <a:pt x="205" y="78"/>
                    <a:pt x="205" y="77"/>
                  </a:cubicBezTo>
                  <a:cubicBezTo>
                    <a:pt x="205" y="77"/>
                    <a:pt x="206" y="76"/>
                    <a:pt x="206" y="75"/>
                  </a:cubicBezTo>
                  <a:cubicBezTo>
                    <a:pt x="206" y="75"/>
                    <a:pt x="206" y="75"/>
                    <a:pt x="207" y="75"/>
                  </a:cubicBezTo>
                  <a:cubicBezTo>
                    <a:pt x="207" y="75"/>
                    <a:pt x="207" y="75"/>
                    <a:pt x="207" y="76"/>
                  </a:cubicBezTo>
                  <a:close/>
                  <a:moveTo>
                    <a:pt x="210" y="69"/>
                  </a:moveTo>
                  <a:cubicBezTo>
                    <a:pt x="210" y="70"/>
                    <a:pt x="209" y="71"/>
                    <a:pt x="209" y="71"/>
                  </a:cubicBezTo>
                  <a:cubicBezTo>
                    <a:pt x="209" y="72"/>
                    <a:pt x="208" y="72"/>
                    <a:pt x="208" y="72"/>
                  </a:cubicBezTo>
                  <a:cubicBezTo>
                    <a:pt x="208" y="72"/>
                    <a:pt x="208" y="71"/>
                    <a:pt x="208" y="71"/>
                  </a:cubicBezTo>
                  <a:cubicBezTo>
                    <a:pt x="208" y="70"/>
                    <a:pt x="208" y="69"/>
                    <a:pt x="209" y="69"/>
                  </a:cubicBezTo>
                  <a:cubicBezTo>
                    <a:pt x="209" y="68"/>
                    <a:pt x="209" y="68"/>
                    <a:pt x="210" y="69"/>
                  </a:cubicBezTo>
                  <a:cubicBezTo>
                    <a:pt x="210" y="69"/>
                    <a:pt x="210" y="69"/>
                    <a:pt x="210" y="69"/>
                  </a:cubicBezTo>
                  <a:close/>
                  <a:moveTo>
                    <a:pt x="213" y="63"/>
                  </a:moveTo>
                  <a:cubicBezTo>
                    <a:pt x="213" y="64"/>
                    <a:pt x="213" y="65"/>
                    <a:pt x="212" y="65"/>
                  </a:cubicBezTo>
                  <a:cubicBezTo>
                    <a:pt x="212" y="66"/>
                    <a:pt x="212" y="66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4"/>
                    <a:pt x="212" y="63"/>
                    <a:pt x="212" y="63"/>
                  </a:cubicBezTo>
                  <a:cubicBezTo>
                    <a:pt x="212" y="62"/>
                    <a:pt x="213" y="62"/>
                    <a:pt x="213" y="62"/>
                  </a:cubicBezTo>
                  <a:cubicBezTo>
                    <a:pt x="213" y="63"/>
                    <a:pt x="214" y="63"/>
                    <a:pt x="213" y="63"/>
                  </a:cubicBezTo>
                  <a:close/>
                  <a:moveTo>
                    <a:pt x="213" y="56"/>
                  </a:moveTo>
                  <a:cubicBezTo>
                    <a:pt x="215" y="58"/>
                    <a:pt x="215" y="58"/>
                    <a:pt x="215" y="58"/>
                  </a:cubicBezTo>
                  <a:cubicBezTo>
                    <a:pt x="215" y="58"/>
                    <a:pt x="215" y="58"/>
                    <a:pt x="215" y="59"/>
                  </a:cubicBezTo>
                  <a:cubicBezTo>
                    <a:pt x="215" y="59"/>
                    <a:pt x="214" y="59"/>
                    <a:pt x="214" y="59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6"/>
                    <a:pt x="212" y="56"/>
                  </a:cubicBezTo>
                  <a:cubicBezTo>
                    <a:pt x="213" y="56"/>
                    <a:pt x="213" y="56"/>
                    <a:pt x="213" y="56"/>
                  </a:cubicBezTo>
                  <a:close/>
                  <a:moveTo>
                    <a:pt x="209" y="51"/>
                  </a:move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4"/>
                  </a:cubicBezTo>
                  <a:cubicBezTo>
                    <a:pt x="210" y="54"/>
                    <a:pt x="209" y="54"/>
                    <a:pt x="209" y="53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7" y="52"/>
                    <a:pt x="207" y="51"/>
                    <a:pt x="208" y="51"/>
                  </a:cubicBezTo>
                  <a:cubicBezTo>
                    <a:pt x="208" y="51"/>
                    <a:pt x="208" y="51"/>
                    <a:pt x="209" y="51"/>
                  </a:cubicBezTo>
                  <a:close/>
                  <a:moveTo>
                    <a:pt x="204" y="46"/>
                  </a:moveTo>
                  <a:cubicBezTo>
                    <a:pt x="205" y="47"/>
                    <a:pt x="205" y="47"/>
                    <a:pt x="205" y="47"/>
                  </a:cubicBezTo>
                  <a:cubicBezTo>
                    <a:pt x="206" y="48"/>
                    <a:pt x="206" y="48"/>
                    <a:pt x="205" y="48"/>
                  </a:cubicBezTo>
                  <a:cubicBezTo>
                    <a:pt x="205" y="49"/>
                    <a:pt x="205" y="49"/>
                    <a:pt x="204" y="48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6"/>
                    <a:pt x="204" y="46"/>
                  </a:cubicBezTo>
                  <a:close/>
                  <a:moveTo>
                    <a:pt x="199" y="41"/>
                  </a:move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1" y="43"/>
                    <a:pt x="200" y="43"/>
                  </a:cubicBezTo>
                  <a:cubicBezTo>
                    <a:pt x="200" y="43"/>
                    <a:pt x="200" y="43"/>
                    <a:pt x="200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8" y="41"/>
                    <a:pt x="198" y="41"/>
                    <a:pt x="198" y="41"/>
                  </a:cubicBezTo>
                  <a:cubicBezTo>
                    <a:pt x="198" y="40"/>
                    <a:pt x="199" y="40"/>
                    <a:pt x="199" y="41"/>
                  </a:cubicBezTo>
                  <a:close/>
                  <a:moveTo>
                    <a:pt x="194" y="35"/>
                  </a:moveTo>
                  <a:cubicBezTo>
                    <a:pt x="196" y="37"/>
                    <a:pt x="196" y="37"/>
                    <a:pt x="196" y="37"/>
                  </a:cubicBezTo>
                  <a:cubicBezTo>
                    <a:pt x="196" y="37"/>
                    <a:pt x="196" y="38"/>
                    <a:pt x="196" y="38"/>
                  </a:cubicBezTo>
                  <a:cubicBezTo>
                    <a:pt x="195" y="38"/>
                    <a:pt x="195" y="38"/>
                    <a:pt x="195" y="38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6"/>
                    <a:pt x="193" y="36"/>
                    <a:pt x="193" y="35"/>
                  </a:cubicBezTo>
                  <a:cubicBezTo>
                    <a:pt x="193" y="35"/>
                    <a:pt x="194" y="35"/>
                    <a:pt x="194" y="35"/>
                  </a:cubicBezTo>
                  <a:close/>
                  <a:moveTo>
                    <a:pt x="189" y="30"/>
                  </a:move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3"/>
                    <a:pt x="191" y="33"/>
                  </a:cubicBezTo>
                  <a:cubicBezTo>
                    <a:pt x="191" y="33"/>
                    <a:pt x="190" y="33"/>
                    <a:pt x="190" y="33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1"/>
                    <a:pt x="188" y="31"/>
                    <a:pt x="188" y="30"/>
                  </a:cubicBezTo>
                  <a:cubicBezTo>
                    <a:pt x="189" y="30"/>
                    <a:pt x="189" y="30"/>
                    <a:pt x="189" y="30"/>
                  </a:cubicBezTo>
                  <a:close/>
                  <a:moveTo>
                    <a:pt x="185" y="25"/>
                  </a:moveTo>
                  <a:cubicBezTo>
                    <a:pt x="186" y="27"/>
                    <a:pt x="186" y="27"/>
                    <a:pt x="186" y="27"/>
                  </a:cubicBezTo>
                  <a:cubicBezTo>
                    <a:pt x="186" y="27"/>
                    <a:pt x="186" y="27"/>
                    <a:pt x="186" y="28"/>
                  </a:cubicBezTo>
                  <a:cubicBezTo>
                    <a:pt x="186" y="28"/>
                    <a:pt x="185" y="28"/>
                    <a:pt x="185" y="28"/>
                  </a:cubicBezTo>
                  <a:cubicBezTo>
                    <a:pt x="184" y="26"/>
                    <a:pt x="184" y="26"/>
                    <a:pt x="184" y="26"/>
                  </a:cubicBezTo>
                  <a:cubicBezTo>
                    <a:pt x="183" y="26"/>
                    <a:pt x="183" y="25"/>
                    <a:pt x="184" y="25"/>
                  </a:cubicBezTo>
                  <a:cubicBezTo>
                    <a:pt x="184" y="25"/>
                    <a:pt x="184" y="25"/>
                    <a:pt x="185" y="25"/>
                  </a:cubicBezTo>
                  <a:close/>
                  <a:moveTo>
                    <a:pt x="180" y="20"/>
                  </a:moveTo>
                  <a:cubicBezTo>
                    <a:pt x="181" y="22"/>
                    <a:pt x="181" y="22"/>
                    <a:pt x="181" y="22"/>
                  </a:cubicBezTo>
                  <a:cubicBezTo>
                    <a:pt x="181" y="22"/>
                    <a:pt x="181" y="22"/>
                    <a:pt x="181" y="23"/>
                  </a:cubicBezTo>
                  <a:cubicBezTo>
                    <a:pt x="181" y="23"/>
                    <a:pt x="180" y="23"/>
                    <a:pt x="180" y="2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0"/>
                    <a:pt x="179" y="20"/>
                  </a:cubicBezTo>
                  <a:cubicBezTo>
                    <a:pt x="179" y="20"/>
                    <a:pt x="179" y="20"/>
                    <a:pt x="180" y="20"/>
                  </a:cubicBezTo>
                  <a:close/>
                  <a:moveTo>
                    <a:pt x="175" y="15"/>
                  </a:moveTo>
                  <a:cubicBezTo>
                    <a:pt x="176" y="16"/>
                    <a:pt x="176" y="16"/>
                    <a:pt x="176" y="16"/>
                  </a:cubicBezTo>
                  <a:cubicBezTo>
                    <a:pt x="177" y="17"/>
                    <a:pt x="177" y="17"/>
                    <a:pt x="176" y="17"/>
                  </a:cubicBezTo>
                  <a:cubicBezTo>
                    <a:pt x="176" y="18"/>
                    <a:pt x="176" y="18"/>
                    <a:pt x="175" y="17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5"/>
                    <a:pt x="175" y="15"/>
                    <a:pt x="175" y="15"/>
                  </a:cubicBezTo>
                  <a:close/>
                  <a:moveTo>
                    <a:pt x="170" y="10"/>
                  </a:moveTo>
                  <a:cubicBezTo>
                    <a:pt x="172" y="11"/>
                    <a:pt x="172" y="11"/>
                    <a:pt x="172" y="11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69" y="9"/>
                    <a:pt x="170" y="9"/>
                    <a:pt x="170" y="10"/>
                  </a:cubicBezTo>
                  <a:close/>
                  <a:moveTo>
                    <a:pt x="165" y="4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6"/>
                    <a:pt x="167" y="7"/>
                    <a:pt x="167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4" y="5"/>
                    <a:pt x="164" y="5"/>
                    <a:pt x="164" y="4"/>
                  </a:cubicBezTo>
                  <a:cubicBezTo>
                    <a:pt x="165" y="4"/>
                    <a:pt x="165" y="4"/>
                    <a:pt x="165" y="4"/>
                  </a:cubicBezTo>
                  <a:close/>
                  <a:moveTo>
                    <a:pt x="159" y="1"/>
                  </a:moveTo>
                  <a:cubicBezTo>
                    <a:pt x="160" y="1"/>
                    <a:pt x="160" y="1"/>
                    <a:pt x="161" y="2"/>
                  </a:cubicBezTo>
                  <a:cubicBezTo>
                    <a:pt x="161" y="2"/>
                    <a:pt x="162" y="2"/>
                    <a:pt x="162" y="2"/>
                  </a:cubicBezTo>
                  <a:cubicBezTo>
                    <a:pt x="162" y="3"/>
                    <a:pt x="161" y="3"/>
                    <a:pt x="161" y="3"/>
                  </a:cubicBezTo>
                  <a:cubicBezTo>
                    <a:pt x="160" y="3"/>
                    <a:pt x="159" y="3"/>
                    <a:pt x="159" y="3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1"/>
                    <a:pt x="158" y="1"/>
                    <a:pt x="159" y="1"/>
                  </a:cubicBezTo>
                  <a:close/>
                  <a:moveTo>
                    <a:pt x="152" y="1"/>
                  </a:moveTo>
                  <a:cubicBezTo>
                    <a:pt x="152" y="1"/>
                    <a:pt x="153" y="1"/>
                    <a:pt x="154" y="1"/>
                  </a:cubicBezTo>
                  <a:cubicBezTo>
                    <a:pt x="154" y="1"/>
                    <a:pt x="155" y="1"/>
                    <a:pt x="155" y="2"/>
                  </a:cubicBezTo>
                  <a:cubicBezTo>
                    <a:pt x="155" y="2"/>
                    <a:pt x="154" y="2"/>
                    <a:pt x="154" y="2"/>
                  </a:cubicBezTo>
                  <a:cubicBezTo>
                    <a:pt x="153" y="2"/>
                    <a:pt x="153" y="2"/>
                    <a:pt x="152" y="2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1" y="1"/>
                    <a:pt x="151" y="1"/>
                    <a:pt x="152" y="1"/>
                  </a:cubicBezTo>
                  <a:close/>
                  <a:moveTo>
                    <a:pt x="145" y="2"/>
                  </a:moveTo>
                  <a:cubicBezTo>
                    <a:pt x="145" y="2"/>
                    <a:pt x="146" y="2"/>
                    <a:pt x="147" y="2"/>
                  </a:cubicBezTo>
                  <a:cubicBezTo>
                    <a:pt x="147" y="2"/>
                    <a:pt x="148" y="2"/>
                    <a:pt x="148" y="2"/>
                  </a:cubicBezTo>
                  <a:cubicBezTo>
                    <a:pt x="148" y="3"/>
                    <a:pt x="147" y="3"/>
                    <a:pt x="147" y="3"/>
                  </a:cubicBezTo>
                  <a:cubicBezTo>
                    <a:pt x="146" y="3"/>
                    <a:pt x="146" y="3"/>
                    <a:pt x="145" y="4"/>
                  </a:cubicBezTo>
                  <a:cubicBezTo>
                    <a:pt x="145" y="4"/>
                    <a:pt x="144" y="4"/>
                    <a:pt x="144" y="3"/>
                  </a:cubicBezTo>
                  <a:cubicBezTo>
                    <a:pt x="144" y="3"/>
                    <a:pt x="144" y="2"/>
                    <a:pt x="145" y="2"/>
                  </a:cubicBezTo>
                  <a:close/>
                  <a:moveTo>
                    <a:pt x="138" y="4"/>
                  </a:move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1" y="4"/>
                    <a:pt x="141" y="4"/>
                  </a:cubicBezTo>
                  <a:cubicBezTo>
                    <a:pt x="141" y="5"/>
                    <a:pt x="141" y="5"/>
                    <a:pt x="140" y="5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8" y="6"/>
                    <a:pt x="137" y="5"/>
                  </a:cubicBezTo>
                  <a:cubicBezTo>
                    <a:pt x="137" y="5"/>
                    <a:pt x="137" y="5"/>
                    <a:pt x="138" y="4"/>
                  </a:cubicBezTo>
                  <a:close/>
                  <a:moveTo>
                    <a:pt x="131" y="7"/>
                  </a:moveTo>
                  <a:cubicBezTo>
                    <a:pt x="132" y="6"/>
                    <a:pt x="133" y="6"/>
                    <a:pt x="133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3" y="8"/>
                    <a:pt x="132" y="8"/>
                    <a:pt x="132" y="8"/>
                  </a:cubicBezTo>
                  <a:cubicBezTo>
                    <a:pt x="131" y="8"/>
                    <a:pt x="131" y="8"/>
                    <a:pt x="131" y="7"/>
                  </a:cubicBezTo>
                  <a:cubicBezTo>
                    <a:pt x="131" y="7"/>
                    <a:pt x="131" y="7"/>
                    <a:pt x="131" y="7"/>
                  </a:cubicBezTo>
                  <a:close/>
                  <a:moveTo>
                    <a:pt x="124" y="8"/>
                  </a:moveTo>
                  <a:cubicBezTo>
                    <a:pt x="125" y="8"/>
                    <a:pt x="126" y="8"/>
                    <a:pt x="127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5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8"/>
                    <a:pt x="124" y="8"/>
                    <a:pt x="124" y="8"/>
                  </a:cubicBezTo>
                  <a:close/>
                  <a:moveTo>
                    <a:pt x="118" y="7"/>
                  </a:moveTo>
                  <a:cubicBezTo>
                    <a:pt x="118" y="7"/>
                    <a:pt x="119" y="7"/>
                    <a:pt x="120" y="7"/>
                  </a:cubicBezTo>
                  <a:cubicBezTo>
                    <a:pt x="120" y="7"/>
                    <a:pt x="120" y="8"/>
                    <a:pt x="120" y="8"/>
                  </a:cubicBezTo>
                  <a:cubicBezTo>
                    <a:pt x="120" y="9"/>
                    <a:pt x="120" y="9"/>
                    <a:pt x="119" y="9"/>
                  </a:cubicBezTo>
                  <a:cubicBezTo>
                    <a:pt x="119" y="9"/>
                    <a:pt x="118" y="8"/>
                    <a:pt x="117" y="8"/>
                  </a:cubicBezTo>
                  <a:cubicBezTo>
                    <a:pt x="117" y="8"/>
                    <a:pt x="117" y="8"/>
                    <a:pt x="117" y="7"/>
                  </a:cubicBezTo>
                  <a:cubicBezTo>
                    <a:pt x="117" y="7"/>
                    <a:pt x="117" y="7"/>
                    <a:pt x="1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44"/>
            <p:cNvSpPr>
              <a:spLocks noChangeArrowheads="1"/>
            </p:cNvSpPr>
            <p:nvPr/>
          </p:nvSpPr>
          <p:spPr bwMode="auto">
            <a:xfrm>
              <a:off x="4896" y="1623"/>
              <a:ext cx="344" cy="3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5011" y="1696"/>
              <a:ext cx="125" cy="198"/>
            </a:xfrm>
            <a:custGeom>
              <a:avLst/>
              <a:gdLst>
                <a:gd name="T0" fmla="*/ 4 w 12"/>
                <a:gd name="T1" fmla="*/ 17 h 19"/>
                <a:gd name="T2" fmla="*/ 0 w 12"/>
                <a:gd name="T3" fmla="*/ 12 h 19"/>
                <a:gd name="T4" fmla="*/ 0 w 12"/>
                <a:gd name="T5" fmla="*/ 12 h 19"/>
                <a:gd name="T6" fmla="*/ 0 w 12"/>
                <a:gd name="T7" fmla="*/ 11 h 19"/>
                <a:gd name="T8" fmla="*/ 0 w 12"/>
                <a:gd name="T9" fmla="*/ 11 h 19"/>
                <a:gd name="T10" fmla="*/ 1 w 12"/>
                <a:gd name="T11" fmla="*/ 11 h 19"/>
                <a:gd name="T12" fmla="*/ 1 w 12"/>
                <a:gd name="T13" fmla="*/ 10 h 19"/>
                <a:gd name="T14" fmla="*/ 1 w 12"/>
                <a:gd name="T15" fmla="*/ 9 h 19"/>
                <a:gd name="T16" fmla="*/ 0 w 12"/>
                <a:gd name="T17" fmla="*/ 8 h 19"/>
                <a:gd name="T18" fmla="*/ 0 w 12"/>
                <a:gd name="T19" fmla="*/ 7 h 19"/>
                <a:gd name="T20" fmla="*/ 0 w 12"/>
                <a:gd name="T21" fmla="*/ 7 h 19"/>
                <a:gd name="T22" fmla="*/ 4 w 12"/>
                <a:gd name="T23" fmla="*/ 2 h 19"/>
                <a:gd name="T24" fmla="*/ 10 w 12"/>
                <a:gd name="T25" fmla="*/ 0 h 19"/>
                <a:gd name="T26" fmla="*/ 11 w 12"/>
                <a:gd name="T27" fmla="*/ 1 h 19"/>
                <a:gd name="T28" fmla="*/ 12 w 12"/>
                <a:gd name="T29" fmla="*/ 2 h 19"/>
                <a:gd name="T30" fmla="*/ 12 w 12"/>
                <a:gd name="T31" fmla="*/ 2 h 19"/>
                <a:gd name="T32" fmla="*/ 12 w 12"/>
                <a:gd name="T33" fmla="*/ 2 h 19"/>
                <a:gd name="T34" fmla="*/ 11 w 12"/>
                <a:gd name="T35" fmla="*/ 3 h 19"/>
                <a:gd name="T36" fmla="*/ 11 w 12"/>
                <a:gd name="T37" fmla="*/ 3 h 19"/>
                <a:gd name="T38" fmla="*/ 9 w 12"/>
                <a:gd name="T39" fmla="*/ 2 h 19"/>
                <a:gd name="T40" fmla="*/ 5 w 12"/>
                <a:gd name="T41" fmla="*/ 3 h 19"/>
                <a:gd name="T42" fmla="*/ 8 w 12"/>
                <a:gd name="T43" fmla="*/ 7 h 19"/>
                <a:gd name="T44" fmla="*/ 8 w 12"/>
                <a:gd name="T45" fmla="*/ 7 h 19"/>
                <a:gd name="T46" fmla="*/ 8 w 12"/>
                <a:gd name="T47" fmla="*/ 8 h 19"/>
                <a:gd name="T48" fmla="*/ 3 w 12"/>
                <a:gd name="T49" fmla="*/ 9 h 19"/>
                <a:gd name="T50" fmla="*/ 2 w 12"/>
                <a:gd name="T51" fmla="*/ 10 h 19"/>
                <a:gd name="T52" fmla="*/ 3 w 12"/>
                <a:gd name="T53" fmla="*/ 11 h 19"/>
                <a:gd name="T54" fmla="*/ 8 w 12"/>
                <a:gd name="T55" fmla="*/ 11 h 19"/>
                <a:gd name="T56" fmla="*/ 8 w 12"/>
                <a:gd name="T57" fmla="*/ 12 h 19"/>
                <a:gd name="T58" fmla="*/ 8 w 12"/>
                <a:gd name="T59" fmla="*/ 12 h 19"/>
                <a:gd name="T60" fmla="*/ 5 w 12"/>
                <a:gd name="T61" fmla="*/ 16 h 19"/>
                <a:gd name="T62" fmla="*/ 9 w 12"/>
                <a:gd name="T63" fmla="*/ 17 h 19"/>
                <a:gd name="T64" fmla="*/ 11 w 12"/>
                <a:gd name="T65" fmla="*/ 17 h 19"/>
                <a:gd name="T66" fmla="*/ 12 w 12"/>
                <a:gd name="T67" fmla="*/ 17 h 19"/>
                <a:gd name="T68" fmla="*/ 12 w 12"/>
                <a:gd name="T69" fmla="*/ 17 h 19"/>
                <a:gd name="T70" fmla="*/ 11 w 12"/>
                <a:gd name="T71" fmla="*/ 18 h 19"/>
                <a:gd name="T72" fmla="*/ 8 w 12"/>
                <a:gd name="T7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" h="19">
                  <a:moveTo>
                    <a:pt x="8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2" y="16"/>
                    <a:pt x="1" y="14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2" y="3"/>
                    <a:pt x="4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4"/>
                    <a:pt x="3" y="5"/>
                    <a:pt x="3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9" y="19"/>
                    <a:pt x="9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6306" y="1225"/>
              <a:ext cx="825" cy="82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6692" y="1382"/>
              <a:ext cx="251" cy="512"/>
            </a:xfrm>
            <a:custGeom>
              <a:avLst/>
              <a:gdLst>
                <a:gd name="T0" fmla="*/ 17 w 24"/>
                <a:gd name="T1" fmla="*/ 0 h 49"/>
                <a:gd name="T2" fmla="*/ 24 w 24"/>
                <a:gd name="T3" fmla="*/ 11 h 49"/>
                <a:gd name="T4" fmla="*/ 17 w 24"/>
                <a:gd name="T5" fmla="*/ 22 h 49"/>
                <a:gd name="T6" fmla="*/ 17 w 24"/>
                <a:gd name="T7" fmla="*/ 45 h 49"/>
                <a:gd name="T8" fmla="*/ 12 w 24"/>
                <a:gd name="T9" fmla="*/ 49 h 49"/>
                <a:gd name="T10" fmla="*/ 12 w 24"/>
                <a:gd name="T11" fmla="*/ 49 h 49"/>
                <a:gd name="T12" fmla="*/ 7 w 24"/>
                <a:gd name="T13" fmla="*/ 45 h 49"/>
                <a:gd name="T14" fmla="*/ 7 w 24"/>
                <a:gd name="T15" fmla="*/ 22 h 49"/>
                <a:gd name="T16" fmla="*/ 0 w 24"/>
                <a:gd name="T17" fmla="*/ 11 h 49"/>
                <a:gd name="T18" fmla="*/ 7 w 24"/>
                <a:gd name="T19" fmla="*/ 0 h 49"/>
                <a:gd name="T20" fmla="*/ 7 w 24"/>
                <a:gd name="T21" fmla="*/ 10 h 49"/>
                <a:gd name="T22" fmla="*/ 12 w 24"/>
                <a:gd name="T23" fmla="*/ 14 h 49"/>
                <a:gd name="T24" fmla="*/ 17 w 24"/>
                <a:gd name="T25" fmla="*/ 10 h 49"/>
                <a:gd name="T26" fmla="*/ 17 w 24"/>
                <a:gd name="T27" fmla="*/ 0 h 49"/>
                <a:gd name="T28" fmla="*/ 12 w 24"/>
                <a:gd name="T29" fmla="*/ 42 h 49"/>
                <a:gd name="T30" fmla="*/ 14 w 24"/>
                <a:gd name="T31" fmla="*/ 44 h 49"/>
                <a:gd name="T32" fmla="*/ 12 w 24"/>
                <a:gd name="T33" fmla="*/ 46 h 49"/>
                <a:gd name="T34" fmla="*/ 10 w 24"/>
                <a:gd name="T35" fmla="*/ 44 h 49"/>
                <a:gd name="T36" fmla="*/ 12 w 24"/>
                <a:gd name="T37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49">
                  <a:moveTo>
                    <a:pt x="17" y="0"/>
                  </a:moveTo>
                  <a:cubicBezTo>
                    <a:pt x="21" y="2"/>
                    <a:pt x="24" y="6"/>
                    <a:pt x="24" y="11"/>
                  </a:cubicBezTo>
                  <a:cubicBezTo>
                    <a:pt x="24" y="16"/>
                    <a:pt x="21" y="20"/>
                    <a:pt x="17" y="2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7"/>
                    <a:pt x="15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7" y="47"/>
                    <a:pt x="7" y="4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0"/>
                    <a:pt x="0" y="16"/>
                    <a:pt x="0" y="11"/>
                  </a:cubicBezTo>
                  <a:cubicBezTo>
                    <a:pt x="0" y="6"/>
                    <a:pt x="3" y="2"/>
                    <a:pt x="7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7" y="10"/>
                    <a:pt x="17" y="10"/>
                    <a:pt x="17" y="10"/>
                  </a:cubicBezTo>
                  <a:lnTo>
                    <a:pt x="17" y="0"/>
                  </a:lnTo>
                  <a:close/>
                  <a:moveTo>
                    <a:pt x="12" y="42"/>
                  </a:moveTo>
                  <a:cubicBezTo>
                    <a:pt x="13" y="42"/>
                    <a:pt x="14" y="43"/>
                    <a:pt x="14" y="44"/>
                  </a:cubicBezTo>
                  <a:cubicBezTo>
                    <a:pt x="14" y="45"/>
                    <a:pt x="13" y="46"/>
                    <a:pt x="12" y="46"/>
                  </a:cubicBezTo>
                  <a:cubicBezTo>
                    <a:pt x="11" y="46"/>
                    <a:pt x="10" y="45"/>
                    <a:pt x="10" y="44"/>
                  </a:cubicBezTo>
                  <a:cubicBezTo>
                    <a:pt x="10" y="43"/>
                    <a:pt x="11" y="42"/>
                    <a:pt x="12" y="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6515" y="1685"/>
              <a:ext cx="104" cy="209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16 h 20"/>
                <a:gd name="T4" fmla="*/ 5 w 10"/>
                <a:gd name="T5" fmla="*/ 20 h 20"/>
                <a:gd name="T6" fmla="*/ 5 w 10"/>
                <a:gd name="T7" fmla="*/ 20 h 20"/>
                <a:gd name="T8" fmla="*/ 0 w 10"/>
                <a:gd name="T9" fmla="*/ 16 h 20"/>
                <a:gd name="T10" fmla="*/ 0 w 10"/>
                <a:gd name="T11" fmla="*/ 0 h 20"/>
                <a:gd name="T12" fmla="*/ 10 w 1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8"/>
                    <a:pt x="7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18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6483" y="1643"/>
              <a:ext cx="157" cy="42"/>
            </a:xfrm>
            <a:prstGeom prst="rect">
              <a:avLst/>
            </a:pr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6546" y="1508"/>
              <a:ext cx="42" cy="135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6504" y="1382"/>
              <a:ext cx="125" cy="126"/>
            </a:xfrm>
            <a:custGeom>
              <a:avLst/>
              <a:gdLst>
                <a:gd name="T0" fmla="*/ 63 w 125"/>
                <a:gd name="T1" fmla="*/ 126 h 126"/>
                <a:gd name="T2" fmla="*/ 42 w 125"/>
                <a:gd name="T3" fmla="*/ 126 h 126"/>
                <a:gd name="T4" fmla="*/ 0 w 125"/>
                <a:gd name="T5" fmla="*/ 73 h 126"/>
                <a:gd name="T6" fmla="*/ 42 w 125"/>
                <a:gd name="T7" fmla="*/ 0 h 126"/>
                <a:gd name="T8" fmla="*/ 63 w 125"/>
                <a:gd name="T9" fmla="*/ 0 h 126"/>
                <a:gd name="T10" fmla="*/ 84 w 125"/>
                <a:gd name="T11" fmla="*/ 0 h 126"/>
                <a:gd name="T12" fmla="*/ 125 w 125"/>
                <a:gd name="T13" fmla="*/ 73 h 126"/>
                <a:gd name="T14" fmla="*/ 84 w 125"/>
                <a:gd name="T15" fmla="*/ 126 h 126"/>
                <a:gd name="T16" fmla="*/ 63 w 125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26">
                  <a:moveTo>
                    <a:pt x="63" y="126"/>
                  </a:moveTo>
                  <a:lnTo>
                    <a:pt x="42" y="126"/>
                  </a:lnTo>
                  <a:lnTo>
                    <a:pt x="0" y="73"/>
                  </a:lnTo>
                  <a:lnTo>
                    <a:pt x="42" y="0"/>
                  </a:lnTo>
                  <a:lnTo>
                    <a:pt x="63" y="0"/>
                  </a:lnTo>
                  <a:lnTo>
                    <a:pt x="84" y="0"/>
                  </a:lnTo>
                  <a:lnTo>
                    <a:pt x="125" y="73"/>
                  </a:lnTo>
                  <a:lnTo>
                    <a:pt x="84" y="126"/>
                  </a:lnTo>
                  <a:lnTo>
                    <a:pt x="63" y="12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52"/>
            <p:cNvSpPr>
              <a:spLocks noChangeArrowheads="1"/>
            </p:cNvSpPr>
            <p:nvPr/>
          </p:nvSpPr>
          <p:spPr bwMode="auto">
            <a:xfrm>
              <a:off x="6744" y="2250"/>
              <a:ext cx="627" cy="627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53"/>
            <p:cNvSpPr>
              <a:spLocks noChangeArrowheads="1"/>
            </p:cNvSpPr>
            <p:nvPr/>
          </p:nvSpPr>
          <p:spPr bwMode="auto">
            <a:xfrm>
              <a:off x="6880" y="2375"/>
              <a:ext cx="366" cy="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6901" y="2407"/>
              <a:ext cx="313" cy="303"/>
            </a:xfrm>
            <a:custGeom>
              <a:avLst/>
              <a:gdLst>
                <a:gd name="T0" fmla="*/ 15 w 30"/>
                <a:gd name="T1" fmla="*/ 0 h 29"/>
                <a:gd name="T2" fmla="*/ 26 w 30"/>
                <a:gd name="T3" fmla="*/ 4 h 29"/>
                <a:gd name="T4" fmla="*/ 30 w 30"/>
                <a:gd name="T5" fmla="*/ 15 h 29"/>
                <a:gd name="T6" fmla="*/ 26 w 30"/>
                <a:gd name="T7" fmla="*/ 25 h 29"/>
                <a:gd name="T8" fmla="*/ 15 w 30"/>
                <a:gd name="T9" fmla="*/ 29 h 29"/>
                <a:gd name="T10" fmla="*/ 5 w 30"/>
                <a:gd name="T11" fmla="*/ 25 h 29"/>
                <a:gd name="T12" fmla="*/ 0 w 30"/>
                <a:gd name="T13" fmla="*/ 15 h 29"/>
                <a:gd name="T14" fmla="*/ 5 w 30"/>
                <a:gd name="T15" fmla="*/ 4 h 29"/>
                <a:gd name="T16" fmla="*/ 15 w 30"/>
                <a:gd name="T17" fmla="*/ 0 h 29"/>
                <a:gd name="T18" fmla="*/ 25 w 30"/>
                <a:gd name="T19" fmla="*/ 5 h 29"/>
                <a:gd name="T20" fmla="*/ 15 w 30"/>
                <a:gd name="T21" fmla="*/ 1 h 29"/>
                <a:gd name="T22" fmla="*/ 5 w 30"/>
                <a:gd name="T23" fmla="*/ 5 h 29"/>
                <a:gd name="T24" fmla="*/ 1 w 30"/>
                <a:gd name="T25" fmla="*/ 15 h 29"/>
                <a:gd name="T26" fmla="*/ 5 w 30"/>
                <a:gd name="T27" fmla="*/ 25 h 29"/>
                <a:gd name="T28" fmla="*/ 15 w 30"/>
                <a:gd name="T29" fmla="*/ 29 h 29"/>
                <a:gd name="T30" fmla="*/ 25 w 30"/>
                <a:gd name="T31" fmla="*/ 25 h 29"/>
                <a:gd name="T32" fmla="*/ 29 w 30"/>
                <a:gd name="T33" fmla="*/ 15 h 29"/>
                <a:gd name="T34" fmla="*/ 25 w 30"/>
                <a:gd name="T35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5" y="0"/>
                  </a:moveTo>
                  <a:cubicBezTo>
                    <a:pt x="19" y="0"/>
                    <a:pt x="23" y="2"/>
                    <a:pt x="26" y="4"/>
                  </a:cubicBezTo>
                  <a:cubicBezTo>
                    <a:pt x="28" y="7"/>
                    <a:pt x="30" y="11"/>
                    <a:pt x="30" y="15"/>
                  </a:cubicBezTo>
                  <a:cubicBezTo>
                    <a:pt x="30" y="19"/>
                    <a:pt x="28" y="22"/>
                    <a:pt x="26" y="25"/>
                  </a:cubicBezTo>
                  <a:cubicBezTo>
                    <a:pt x="23" y="28"/>
                    <a:pt x="19" y="29"/>
                    <a:pt x="15" y="29"/>
                  </a:cubicBezTo>
                  <a:cubicBezTo>
                    <a:pt x="11" y="29"/>
                    <a:pt x="7" y="28"/>
                    <a:pt x="5" y="25"/>
                  </a:cubicBezTo>
                  <a:cubicBezTo>
                    <a:pt x="2" y="22"/>
                    <a:pt x="0" y="19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7" y="2"/>
                    <a:pt x="11" y="0"/>
                    <a:pt x="15" y="0"/>
                  </a:cubicBezTo>
                  <a:close/>
                  <a:moveTo>
                    <a:pt x="25" y="5"/>
                  </a:moveTo>
                  <a:cubicBezTo>
                    <a:pt x="22" y="2"/>
                    <a:pt x="19" y="1"/>
                    <a:pt x="15" y="1"/>
                  </a:cubicBezTo>
                  <a:cubicBezTo>
                    <a:pt x="11" y="1"/>
                    <a:pt x="8" y="2"/>
                    <a:pt x="5" y="5"/>
                  </a:cubicBezTo>
                  <a:cubicBezTo>
                    <a:pt x="3" y="7"/>
                    <a:pt x="1" y="11"/>
                    <a:pt x="1" y="15"/>
                  </a:cubicBezTo>
                  <a:cubicBezTo>
                    <a:pt x="1" y="19"/>
                    <a:pt x="3" y="22"/>
                    <a:pt x="5" y="25"/>
                  </a:cubicBezTo>
                  <a:cubicBezTo>
                    <a:pt x="8" y="27"/>
                    <a:pt x="11" y="29"/>
                    <a:pt x="15" y="29"/>
                  </a:cubicBezTo>
                  <a:cubicBezTo>
                    <a:pt x="19" y="29"/>
                    <a:pt x="22" y="27"/>
                    <a:pt x="25" y="25"/>
                  </a:cubicBezTo>
                  <a:cubicBezTo>
                    <a:pt x="27" y="22"/>
                    <a:pt x="29" y="19"/>
                    <a:pt x="29" y="15"/>
                  </a:cubicBezTo>
                  <a:cubicBezTo>
                    <a:pt x="29" y="11"/>
                    <a:pt x="27" y="7"/>
                    <a:pt x="25" y="5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7005" y="2459"/>
              <a:ext cx="63" cy="146"/>
            </a:xfrm>
            <a:custGeom>
              <a:avLst/>
              <a:gdLst>
                <a:gd name="T0" fmla="*/ 1 w 6"/>
                <a:gd name="T1" fmla="*/ 14 h 14"/>
                <a:gd name="T2" fmla="*/ 0 w 6"/>
                <a:gd name="T3" fmla="*/ 13 h 14"/>
                <a:gd name="T4" fmla="*/ 0 w 6"/>
                <a:gd name="T5" fmla="*/ 13 h 14"/>
                <a:gd name="T6" fmla="*/ 5 w 6"/>
                <a:gd name="T7" fmla="*/ 10 h 14"/>
                <a:gd name="T8" fmla="*/ 5 w 6"/>
                <a:gd name="T9" fmla="*/ 1 h 14"/>
                <a:gd name="T10" fmla="*/ 6 w 6"/>
                <a:gd name="T11" fmla="*/ 0 h 14"/>
                <a:gd name="T12" fmla="*/ 6 w 6"/>
                <a:gd name="T13" fmla="*/ 1 h 14"/>
                <a:gd name="T14" fmla="*/ 6 w 6"/>
                <a:gd name="T15" fmla="*/ 10 h 14"/>
                <a:gd name="T16" fmla="*/ 6 w 6"/>
                <a:gd name="T17" fmla="*/ 10 h 14"/>
                <a:gd name="T18" fmla="*/ 1 w 6"/>
                <a:gd name="T19" fmla="*/ 13 h 14"/>
                <a:gd name="T20" fmla="*/ 1 w 6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1" y="14"/>
                  </a:move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56"/>
            <p:cNvSpPr>
              <a:spLocks noChangeArrowheads="1"/>
            </p:cNvSpPr>
            <p:nvPr/>
          </p:nvSpPr>
          <p:spPr bwMode="auto">
            <a:xfrm>
              <a:off x="4457" y="2093"/>
              <a:ext cx="689" cy="680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4655" y="2250"/>
              <a:ext cx="126" cy="125"/>
            </a:xfrm>
            <a:custGeom>
              <a:avLst/>
              <a:gdLst>
                <a:gd name="T0" fmla="*/ 12 w 12"/>
                <a:gd name="T1" fmla="*/ 11 h 12"/>
                <a:gd name="T2" fmla="*/ 1 w 12"/>
                <a:gd name="T3" fmla="*/ 0 h 12"/>
                <a:gd name="T4" fmla="*/ 0 w 12"/>
                <a:gd name="T5" fmla="*/ 0 h 12"/>
                <a:gd name="T6" fmla="*/ 0 w 12"/>
                <a:gd name="T7" fmla="*/ 1 h 12"/>
                <a:gd name="T8" fmla="*/ 11 w 12"/>
                <a:gd name="T9" fmla="*/ 12 h 12"/>
                <a:gd name="T10" fmla="*/ 12 w 12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8"/>
            <p:cNvSpPr/>
            <p:nvPr/>
          </p:nvSpPr>
          <p:spPr bwMode="auto">
            <a:xfrm>
              <a:off x="4823" y="2250"/>
              <a:ext cx="135" cy="125"/>
            </a:xfrm>
            <a:custGeom>
              <a:avLst/>
              <a:gdLst>
                <a:gd name="T0" fmla="*/ 12 w 13"/>
                <a:gd name="T1" fmla="*/ 0 h 12"/>
                <a:gd name="T2" fmla="*/ 12 w 13"/>
                <a:gd name="T3" fmla="*/ 0 h 12"/>
                <a:gd name="T4" fmla="*/ 0 w 13"/>
                <a:gd name="T5" fmla="*/ 11 h 12"/>
                <a:gd name="T6" fmla="*/ 1 w 13"/>
                <a:gd name="T7" fmla="*/ 12 h 12"/>
                <a:gd name="T8" fmla="*/ 12 w 13"/>
                <a:gd name="T9" fmla="*/ 1 h 12"/>
                <a:gd name="T10" fmla="*/ 12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9"/>
            <p:cNvSpPr>
              <a:spLocks noEditPoints="1"/>
            </p:cNvSpPr>
            <p:nvPr/>
          </p:nvSpPr>
          <p:spPr bwMode="auto">
            <a:xfrm>
              <a:off x="4760" y="2355"/>
              <a:ext cx="83" cy="52"/>
            </a:xfrm>
            <a:custGeom>
              <a:avLst/>
              <a:gdLst>
                <a:gd name="T0" fmla="*/ 7 w 8"/>
                <a:gd name="T1" fmla="*/ 5 h 5"/>
                <a:gd name="T2" fmla="*/ 1 w 8"/>
                <a:gd name="T3" fmla="*/ 5 h 5"/>
                <a:gd name="T4" fmla="*/ 0 w 8"/>
                <a:gd name="T5" fmla="*/ 4 h 5"/>
                <a:gd name="T6" fmla="*/ 4 w 8"/>
                <a:gd name="T7" fmla="*/ 0 h 5"/>
                <a:gd name="T8" fmla="*/ 8 w 8"/>
                <a:gd name="T9" fmla="*/ 4 h 5"/>
                <a:gd name="T10" fmla="*/ 7 w 8"/>
                <a:gd name="T11" fmla="*/ 5 h 5"/>
                <a:gd name="T12" fmla="*/ 1 w 8"/>
                <a:gd name="T13" fmla="*/ 4 h 5"/>
                <a:gd name="T14" fmla="*/ 1 w 8"/>
                <a:gd name="T15" fmla="*/ 4 h 5"/>
                <a:gd name="T16" fmla="*/ 7 w 8"/>
                <a:gd name="T17" fmla="*/ 4 h 5"/>
                <a:gd name="T18" fmla="*/ 4 w 8"/>
                <a:gd name="T19" fmla="*/ 1 h 5"/>
                <a:gd name="T20" fmla="*/ 1 w 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7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5"/>
                    <a:pt x="7" y="5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3" y="1"/>
                    <a:pt x="2" y="2"/>
                    <a:pt x="1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60"/>
            <p:cNvSpPr>
              <a:spLocks noChangeArrowheads="1"/>
            </p:cNvSpPr>
            <p:nvPr/>
          </p:nvSpPr>
          <p:spPr bwMode="auto">
            <a:xfrm>
              <a:off x="4614" y="2396"/>
              <a:ext cx="386" cy="23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61"/>
            <p:cNvSpPr>
              <a:spLocks noChangeArrowheads="1"/>
            </p:cNvSpPr>
            <p:nvPr/>
          </p:nvSpPr>
          <p:spPr bwMode="auto">
            <a:xfrm>
              <a:off x="4635" y="2417"/>
              <a:ext cx="334" cy="17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"/>
            <p:cNvSpPr/>
            <p:nvPr/>
          </p:nvSpPr>
          <p:spPr bwMode="auto">
            <a:xfrm>
              <a:off x="4676" y="2459"/>
              <a:ext cx="84" cy="42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3 h 4"/>
                <a:gd name="T6" fmla="*/ 7 w 8"/>
                <a:gd name="T7" fmla="*/ 0 h 4"/>
                <a:gd name="T8" fmla="*/ 8 w 8"/>
                <a:gd name="T9" fmla="*/ 0 h 4"/>
                <a:gd name="T10" fmla="*/ 8 w 8"/>
                <a:gd name="T11" fmla="*/ 1 h 4"/>
                <a:gd name="T12" fmla="*/ 1 w 8"/>
                <a:gd name="T13" fmla="*/ 4 h 4"/>
                <a:gd name="T14" fmla="*/ 0 w 8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3"/>
            <p:cNvSpPr/>
            <p:nvPr/>
          </p:nvSpPr>
          <p:spPr bwMode="auto">
            <a:xfrm>
              <a:off x="4687" y="2470"/>
              <a:ext cx="167" cy="83"/>
            </a:xfrm>
            <a:custGeom>
              <a:avLst/>
              <a:gdLst>
                <a:gd name="T0" fmla="*/ 1 w 16"/>
                <a:gd name="T1" fmla="*/ 8 h 8"/>
                <a:gd name="T2" fmla="*/ 0 w 16"/>
                <a:gd name="T3" fmla="*/ 8 h 8"/>
                <a:gd name="T4" fmla="*/ 0 w 16"/>
                <a:gd name="T5" fmla="*/ 7 h 8"/>
                <a:gd name="T6" fmla="*/ 15 w 16"/>
                <a:gd name="T7" fmla="*/ 0 h 8"/>
                <a:gd name="T8" fmla="*/ 15 w 16"/>
                <a:gd name="T9" fmla="*/ 0 h 8"/>
                <a:gd name="T10" fmla="*/ 15 w 16"/>
                <a:gd name="T11" fmla="*/ 1 h 8"/>
                <a:gd name="T12" fmla="*/ 1 w 16"/>
                <a:gd name="T13" fmla="*/ 8 h 8"/>
                <a:gd name="T14" fmla="*/ 1 w 16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Oval 64"/>
            <p:cNvSpPr>
              <a:spLocks noChangeArrowheads="1"/>
            </p:cNvSpPr>
            <p:nvPr/>
          </p:nvSpPr>
          <p:spPr bwMode="auto">
            <a:xfrm>
              <a:off x="5387" y="1162"/>
              <a:ext cx="626" cy="628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5"/>
            <p:cNvSpPr/>
            <p:nvPr/>
          </p:nvSpPr>
          <p:spPr bwMode="auto">
            <a:xfrm>
              <a:off x="5533" y="1351"/>
              <a:ext cx="334" cy="282"/>
            </a:xfrm>
            <a:custGeom>
              <a:avLst/>
              <a:gdLst>
                <a:gd name="T0" fmla="*/ 30 w 32"/>
                <a:gd name="T1" fmla="*/ 27 h 27"/>
                <a:gd name="T2" fmla="*/ 2 w 32"/>
                <a:gd name="T3" fmla="*/ 27 h 27"/>
                <a:gd name="T4" fmla="*/ 0 w 32"/>
                <a:gd name="T5" fmla="*/ 25 h 27"/>
                <a:gd name="T6" fmla="*/ 0 w 32"/>
                <a:gd name="T7" fmla="*/ 2 h 27"/>
                <a:gd name="T8" fmla="*/ 2 w 32"/>
                <a:gd name="T9" fmla="*/ 0 h 27"/>
                <a:gd name="T10" fmla="*/ 30 w 32"/>
                <a:gd name="T11" fmla="*/ 0 h 27"/>
                <a:gd name="T12" fmla="*/ 32 w 32"/>
                <a:gd name="T13" fmla="*/ 2 h 27"/>
                <a:gd name="T14" fmla="*/ 32 w 32"/>
                <a:gd name="T15" fmla="*/ 25 h 27"/>
                <a:gd name="T16" fmla="*/ 30 w 32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30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7"/>
                    <a:pt x="30" y="27"/>
                  </a:cubicBezTo>
                  <a:close/>
                </a:path>
              </a:pathLst>
            </a:custGeom>
            <a:solidFill>
              <a:srgbClr val="FF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6"/>
            <p:cNvSpPr/>
            <p:nvPr/>
          </p:nvSpPr>
          <p:spPr bwMode="auto">
            <a:xfrm>
              <a:off x="5564" y="1413"/>
              <a:ext cx="272" cy="189"/>
            </a:xfrm>
            <a:custGeom>
              <a:avLst/>
              <a:gdLst>
                <a:gd name="T0" fmla="*/ 25 w 26"/>
                <a:gd name="T1" fmla="*/ 18 h 18"/>
                <a:gd name="T2" fmla="*/ 1 w 26"/>
                <a:gd name="T3" fmla="*/ 18 h 18"/>
                <a:gd name="T4" fmla="*/ 0 w 26"/>
                <a:gd name="T5" fmla="*/ 17 h 18"/>
                <a:gd name="T6" fmla="*/ 0 w 26"/>
                <a:gd name="T7" fmla="*/ 1 h 18"/>
                <a:gd name="T8" fmla="*/ 1 w 26"/>
                <a:gd name="T9" fmla="*/ 0 h 18"/>
                <a:gd name="T10" fmla="*/ 25 w 26"/>
                <a:gd name="T11" fmla="*/ 0 h 18"/>
                <a:gd name="T12" fmla="*/ 26 w 26"/>
                <a:gd name="T13" fmla="*/ 1 h 18"/>
                <a:gd name="T14" fmla="*/ 26 w 26"/>
                <a:gd name="T15" fmla="*/ 17 h 18"/>
                <a:gd name="T16" fmla="*/ 25 w 26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7"/>
            <p:cNvSpPr/>
            <p:nvPr/>
          </p:nvSpPr>
          <p:spPr bwMode="auto">
            <a:xfrm>
              <a:off x="5773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8"/>
            <p:cNvSpPr/>
            <p:nvPr/>
          </p:nvSpPr>
          <p:spPr bwMode="auto">
            <a:xfrm>
              <a:off x="5606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9"/>
            <p:cNvSpPr/>
            <p:nvPr/>
          </p:nvSpPr>
          <p:spPr bwMode="auto">
            <a:xfrm>
              <a:off x="5606" y="1455"/>
              <a:ext cx="94" cy="115"/>
            </a:xfrm>
            <a:custGeom>
              <a:avLst/>
              <a:gdLst>
                <a:gd name="T0" fmla="*/ 3 w 9"/>
                <a:gd name="T1" fmla="*/ 3 h 11"/>
                <a:gd name="T2" fmla="*/ 1 w 9"/>
                <a:gd name="T3" fmla="*/ 3 h 11"/>
                <a:gd name="T4" fmla="*/ 1 w 9"/>
                <a:gd name="T5" fmla="*/ 2 h 11"/>
                <a:gd name="T6" fmla="*/ 2 w 9"/>
                <a:gd name="T7" fmla="*/ 0 h 11"/>
                <a:gd name="T8" fmla="*/ 5 w 9"/>
                <a:gd name="T9" fmla="*/ 0 h 11"/>
                <a:gd name="T10" fmla="*/ 8 w 9"/>
                <a:gd name="T11" fmla="*/ 0 h 11"/>
                <a:gd name="T12" fmla="*/ 9 w 9"/>
                <a:gd name="T13" fmla="*/ 2 h 11"/>
                <a:gd name="T14" fmla="*/ 8 w 9"/>
                <a:gd name="T15" fmla="*/ 4 h 11"/>
                <a:gd name="T16" fmla="*/ 8 w 9"/>
                <a:gd name="T17" fmla="*/ 4 h 11"/>
                <a:gd name="T18" fmla="*/ 8 w 9"/>
                <a:gd name="T19" fmla="*/ 5 h 11"/>
                <a:gd name="T20" fmla="*/ 8 w 9"/>
                <a:gd name="T21" fmla="*/ 5 h 11"/>
                <a:gd name="T22" fmla="*/ 9 w 9"/>
                <a:gd name="T23" fmla="*/ 6 h 11"/>
                <a:gd name="T24" fmla="*/ 9 w 9"/>
                <a:gd name="T25" fmla="*/ 7 h 11"/>
                <a:gd name="T26" fmla="*/ 9 w 9"/>
                <a:gd name="T27" fmla="*/ 9 h 11"/>
                <a:gd name="T28" fmla="*/ 7 w 9"/>
                <a:gd name="T29" fmla="*/ 11 h 11"/>
                <a:gd name="T30" fmla="*/ 5 w 9"/>
                <a:gd name="T31" fmla="*/ 11 h 11"/>
                <a:gd name="T32" fmla="*/ 3 w 9"/>
                <a:gd name="T33" fmla="*/ 11 h 11"/>
                <a:gd name="T34" fmla="*/ 1 w 9"/>
                <a:gd name="T35" fmla="*/ 10 h 11"/>
                <a:gd name="T36" fmla="*/ 0 w 9"/>
                <a:gd name="T37" fmla="*/ 9 h 11"/>
                <a:gd name="T38" fmla="*/ 1 w 9"/>
                <a:gd name="T39" fmla="*/ 8 h 11"/>
                <a:gd name="T40" fmla="*/ 3 w 9"/>
                <a:gd name="T41" fmla="*/ 8 h 11"/>
                <a:gd name="T42" fmla="*/ 3 w 9"/>
                <a:gd name="T43" fmla="*/ 8 h 11"/>
                <a:gd name="T44" fmla="*/ 4 w 9"/>
                <a:gd name="T45" fmla="*/ 9 h 11"/>
                <a:gd name="T46" fmla="*/ 5 w 9"/>
                <a:gd name="T47" fmla="*/ 9 h 11"/>
                <a:gd name="T48" fmla="*/ 6 w 9"/>
                <a:gd name="T49" fmla="*/ 9 h 11"/>
                <a:gd name="T50" fmla="*/ 6 w 9"/>
                <a:gd name="T51" fmla="*/ 8 h 11"/>
                <a:gd name="T52" fmla="*/ 6 w 9"/>
                <a:gd name="T53" fmla="*/ 6 h 11"/>
                <a:gd name="T54" fmla="*/ 5 w 9"/>
                <a:gd name="T55" fmla="*/ 6 h 11"/>
                <a:gd name="T56" fmla="*/ 4 w 9"/>
                <a:gd name="T57" fmla="*/ 6 h 11"/>
                <a:gd name="T58" fmla="*/ 4 w 9"/>
                <a:gd name="T59" fmla="*/ 5 h 11"/>
                <a:gd name="T60" fmla="*/ 4 w 9"/>
                <a:gd name="T61" fmla="*/ 5 h 11"/>
                <a:gd name="T62" fmla="*/ 4 w 9"/>
                <a:gd name="T63" fmla="*/ 4 h 11"/>
                <a:gd name="T64" fmla="*/ 4 w 9"/>
                <a:gd name="T65" fmla="*/ 4 h 11"/>
                <a:gd name="T66" fmla="*/ 5 w 9"/>
                <a:gd name="T67" fmla="*/ 4 h 11"/>
                <a:gd name="T68" fmla="*/ 6 w 9"/>
                <a:gd name="T69" fmla="*/ 3 h 11"/>
                <a:gd name="T70" fmla="*/ 5 w 9"/>
                <a:gd name="T71" fmla="*/ 2 h 11"/>
                <a:gd name="T72" fmla="*/ 5 w 9"/>
                <a:gd name="T73" fmla="*/ 1 h 11"/>
                <a:gd name="T74" fmla="*/ 4 w 9"/>
                <a:gd name="T75" fmla="*/ 2 h 11"/>
                <a:gd name="T76" fmla="*/ 3 w 9"/>
                <a:gd name="T77" fmla="*/ 2 h 11"/>
                <a:gd name="T78" fmla="*/ 3 w 9"/>
                <a:gd name="T7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" h="11">
                  <a:moveTo>
                    <a:pt x="3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8" y="10"/>
                    <a:pt x="7" y="11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0"/>
            <p:cNvSpPr/>
            <p:nvPr/>
          </p:nvSpPr>
          <p:spPr bwMode="auto">
            <a:xfrm>
              <a:off x="5721" y="1455"/>
              <a:ext cx="62" cy="115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10 h 11"/>
                <a:gd name="T4" fmla="*/ 5 w 6"/>
                <a:gd name="T5" fmla="*/ 11 h 11"/>
                <a:gd name="T6" fmla="*/ 4 w 6"/>
                <a:gd name="T7" fmla="*/ 11 h 11"/>
                <a:gd name="T8" fmla="*/ 3 w 6"/>
                <a:gd name="T9" fmla="*/ 10 h 11"/>
                <a:gd name="T10" fmla="*/ 3 w 6"/>
                <a:gd name="T11" fmla="*/ 4 h 11"/>
                <a:gd name="T12" fmla="*/ 2 w 6"/>
                <a:gd name="T13" fmla="*/ 4 h 11"/>
                <a:gd name="T14" fmla="*/ 2 w 6"/>
                <a:gd name="T15" fmla="*/ 4 h 11"/>
                <a:gd name="T16" fmla="*/ 0 w 6"/>
                <a:gd name="T17" fmla="*/ 5 h 11"/>
                <a:gd name="T18" fmla="*/ 0 w 6"/>
                <a:gd name="T19" fmla="*/ 4 h 11"/>
                <a:gd name="T20" fmla="*/ 0 w 6"/>
                <a:gd name="T21" fmla="*/ 3 h 11"/>
                <a:gd name="T22" fmla="*/ 0 w 6"/>
                <a:gd name="T23" fmla="*/ 2 h 11"/>
                <a:gd name="T24" fmla="*/ 2 w 6"/>
                <a:gd name="T25" fmla="*/ 1 h 11"/>
                <a:gd name="T26" fmla="*/ 3 w 6"/>
                <a:gd name="T27" fmla="*/ 0 h 11"/>
                <a:gd name="T28" fmla="*/ 4 w 6"/>
                <a:gd name="T29" fmla="*/ 0 h 11"/>
                <a:gd name="T30" fmla="*/ 5 w 6"/>
                <a:gd name="T31" fmla="*/ 0 h 11"/>
                <a:gd name="T32" fmla="*/ 6 w 6"/>
                <a:gd name="T3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1"/>
            <p:cNvSpPr/>
            <p:nvPr/>
          </p:nvSpPr>
          <p:spPr bwMode="auto">
            <a:xfrm>
              <a:off x="4917" y="3076"/>
              <a:ext cx="1921" cy="1265"/>
            </a:xfrm>
            <a:custGeom>
              <a:avLst/>
              <a:gdLst>
                <a:gd name="T0" fmla="*/ 183 w 184"/>
                <a:gd name="T1" fmla="*/ 106 h 121"/>
                <a:gd name="T2" fmla="*/ 168 w 184"/>
                <a:gd name="T3" fmla="*/ 30 h 121"/>
                <a:gd name="T4" fmla="*/ 121 w 184"/>
                <a:gd name="T5" fmla="*/ 8 h 121"/>
                <a:gd name="T6" fmla="*/ 114 w 184"/>
                <a:gd name="T7" fmla="*/ 0 h 121"/>
                <a:gd name="T8" fmla="*/ 96 w 184"/>
                <a:gd name="T9" fmla="*/ 11 h 121"/>
                <a:gd name="T10" fmla="*/ 77 w 184"/>
                <a:gd name="T11" fmla="*/ 0 h 121"/>
                <a:gd name="T12" fmla="*/ 70 w 184"/>
                <a:gd name="T13" fmla="*/ 8 h 121"/>
                <a:gd name="T14" fmla="*/ 22 w 184"/>
                <a:gd name="T15" fmla="*/ 29 h 121"/>
                <a:gd name="T16" fmla="*/ 2 w 184"/>
                <a:gd name="T17" fmla="*/ 95 h 121"/>
                <a:gd name="T18" fmla="*/ 9 w 184"/>
                <a:gd name="T19" fmla="*/ 110 h 121"/>
                <a:gd name="T20" fmla="*/ 24 w 184"/>
                <a:gd name="T21" fmla="*/ 102 h 121"/>
                <a:gd name="T22" fmla="*/ 36 w 184"/>
                <a:gd name="T23" fmla="*/ 63 h 121"/>
                <a:gd name="T24" fmla="*/ 51 w 184"/>
                <a:gd name="T25" fmla="*/ 119 h 121"/>
                <a:gd name="T26" fmla="*/ 96 w 184"/>
                <a:gd name="T27" fmla="*/ 119 h 121"/>
                <a:gd name="T28" fmla="*/ 140 w 184"/>
                <a:gd name="T29" fmla="*/ 119 h 121"/>
                <a:gd name="T30" fmla="*/ 153 w 184"/>
                <a:gd name="T31" fmla="*/ 72 h 121"/>
                <a:gd name="T32" fmla="*/ 160 w 184"/>
                <a:gd name="T33" fmla="*/ 111 h 121"/>
                <a:gd name="T34" fmla="*/ 174 w 184"/>
                <a:gd name="T35" fmla="*/ 120 h 121"/>
                <a:gd name="T36" fmla="*/ 183 w 184"/>
                <a:gd name="T37" fmla="*/ 10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121">
                  <a:moveTo>
                    <a:pt x="183" y="106"/>
                  </a:moveTo>
                  <a:cubicBezTo>
                    <a:pt x="168" y="30"/>
                    <a:pt x="168" y="30"/>
                    <a:pt x="168" y="30"/>
                  </a:cubicBezTo>
                  <a:cubicBezTo>
                    <a:pt x="166" y="18"/>
                    <a:pt x="132" y="12"/>
                    <a:pt x="121" y="8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0" y="11"/>
                    <a:pt x="26" y="18"/>
                    <a:pt x="22" y="29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0" y="101"/>
                    <a:pt x="3" y="108"/>
                    <a:pt x="9" y="110"/>
                  </a:cubicBezTo>
                  <a:cubicBezTo>
                    <a:pt x="15" y="111"/>
                    <a:pt x="22" y="108"/>
                    <a:pt x="24" y="102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2" y="117"/>
                    <a:pt x="168" y="121"/>
                    <a:pt x="174" y="120"/>
                  </a:cubicBezTo>
                  <a:cubicBezTo>
                    <a:pt x="180" y="119"/>
                    <a:pt x="184" y="112"/>
                    <a:pt x="183" y="106"/>
                  </a:cubicBez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2"/>
            <p:cNvSpPr/>
            <p:nvPr/>
          </p:nvSpPr>
          <p:spPr bwMode="auto">
            <a:xfrm>
              <a:off x="5888" y="3170"/>
              <a:ext cx="52" cy="1150"/>
            </a:xfrm>
            <a:custGeom>
              <a:avLst/>
              <a:gdLst>
                <a:gd name="T0" fmla="*/ 52 w 52"/>
                <a:gd name="T1" fmla="*/ 0 h 1150"/>
                <a:gd name="T2" fmla="*/ 52 w 52"/>
                <a:gd name="T3" fmla="*/ 0 h 1150"/>
                <a:gd name="T4" fmla="*/ 31 w 52"/>
                <a:gd name="T5" fmla="*/ 31 h 1150"/>
                <a:gd name="T6" fmla="*/ 0 w 52"/>
                <a:gd name="T7" fmla="*/ 0 h 1150"/>
                <a:gd name="T8" fmla="*/ 0 w 52"/>
                <a:gd name="T9" fmla="*/ 1150 h 1150"/>
                <a:gd name="T10" fmla="*/ 31 w 52"/>
                <a:gd name="T11" fmla="*/ 1150 h 1150"/>
                <a:gd name="T12" fmla="*/ 52 w 52"/>
                <a:gd name="T13" fmla="*/ 1150 h 1150"/>
                <a:gd name="T14" fmla="*/ 52 w 52"/>
                <a:gd name="T15" fmla="*/ 0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150">
                  <a:moveTo>
                    <a:pt x="52" y="0"/>
                  </a:moveTo>
                  <a:lnTo>
                    <a:pt x="52" y="0"/>
                  </a:lnTo>
                  <a:lnTo>
                    <a:pt x="31" y="31"/>
                  </a:lnTo>
                  <a:lnTo>
                    <a:pt x="0" y="0"/>
                  </a:lnTo>
                  <a:lnTo>
                    <a:pt x="0" y="1150"/>
                  </a:lnTo>
                  <a:lnTo>
                    <a:pt x="31" y="1150"/>
                  </a:lnTo>
                  <a:lnTo>
                    <a:pt x="52" y="115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3"/>
            <p:cNvSpPr/>
            <p:nvPr/>
          </p:nvSpPr>
          <p:spPr bwMode="auto">
            <a:xfrm>
              <a:off x="5658" y="2909"/>
              <a:ext cx="522" cy="282"/>
            </a:xfrm>
            <a:custGeom>
              <a:avLst/>
              <a:gdLst>
                <a:gd name="T0" fmla="*/ 63 w 522"/>
                <a:gd name="T1" fmla="*/ 0 h 282"/>
                <a:gd name="T2" fmla="*/ 449 w 522"/>
                <a:gd name="T3" fmla="*/ 0 h 282"/>
                <a:gd name="T4" fmla="*/ 449 w 522"/>
                <a:gd name="T5" fmla="*/ 177 h 282"/>
                <a:gd name="T6" fmla="*/ 522 w 522"/>
                <a:gd name="T7" fmla="*/ 251 h 282"/>
                <a:gd name="T8" fmla="*/ 261 w 522"/>
                <a:gd name="T9" fmla="*/ 282 h 282"/>
                <a:gd name="T10" fmla="*/ 0 w 522"/>
                <a:gd name="T11" fmla="*/ 251 h 282"/>
                <a:gd name="T12" fmla="*/ 63 w 522"/>
                <a:gd name="T13" fmla="*/ 177 h 282"/>
                <a:gd name="T14" fmla="*/ 63 w 522"/>
                <a:gd name="T15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2" h="282">
                  <a:moveTo>
                    <a:pt x="63" y="0"/>
                  </a:moveTo>
                  <a:lnTo>
                    <a:pt x="449" y="0"/>
                  </a:lnTo>
                  <a:lnTo>
                    <a:pt x="449" y="177"/>
                  </a:lnTo>
                  <a:lnTo>
                    <a:pt x="522" y="251"/>
                  </a:lnTo>
                  <a:lnTo>
                    <a:pt x="261" y="282"/>
                  </a:lnTo>
                  <a:lnTo>
                    <a:pt x="0" y="251"/>
                  </a:lnTo>
                  <a:lnTo>
                    <a:pt x="63" y="17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4"/>
            <p:cNvSpPr/>
            <p:nvPr/>
          </p:nvSpPr>
          <p:spPr bwMode="auto">
            <a:xfrm>
              <a:off x="6243" y="2585"/>
              <a:ext cx="136" cy="156"/>
            </a:xfrm>
            <a:custGeom>
              <a:avLst/>
              <a:gdLst>
                <a:gd name="T0" fmla="*/ 4 w 13"/>
                <a:gd name="T1" fmla="*/ 1 h 15"/>
                <a:gd name="T2" fmla="*/ 4 w 13"/>
                <a:gd name="T3" fmla="*/ 1 h 15"/>
                <a:gd name="T4" fmla="*/ 0 w 13"/>
                <a:gd name="T5" fmla="*/ 15 h 15"/>
                <a:gd name="T6" fmla="*/ 0 w 13"/>
                <a:gd name="T7" fmla="*/ 15 h 15"/>
                <a:gd name="T8" fmla="*/ 4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13" y="0"/>
                    <a:pt x="10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1"/>
                    <a:pt x="3" y="6"/>
                    <a:pt x="4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Oval 75"/>
            <p:cNvSpPr>
              <a:spLocks noChangeArrowheads="1"/>
            </p:cNvSpPr>
            <p:nvPr/>
          </p:nvSpPr>
          <p:spPr bwMode="auto">
            <a:xfrm>
              <a:off x="5554" y="2145"/>
              <a:ext cx="731" cy="837"/>
            </a:xfrm>
            <a:prstGeom prst="ellipse">
              <a:avLst/>
            </a:pr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6"/>
            <p:cNvSpPr/>
            <p:nvPr/>
          </p:nvSpPr>
          <p:spPr bwMode="auto">
            <a:xfrm>
              <a:off x="5815" y="3191"/>
              <a:ext cx="198" cy="136"/>
            </a:xfrm>
            <a:custGeom>
              <a:avLst/>
              <a:gdLst>
                <a:gd name="T0" fmla="*/ 10 w 19"/>
                <a:gd name="T1" fmla="*/ 13 h 13"/>
                <a:gd name="T2" fmla="*/ 0 w 19"/>
                <a:gd name="T3" fmla="*/ 10 h 13"/>
                <a:gd name="T4" fmla="*/ 10 w 19"/>
                <a:gd name="T5" fmla="*/ 0 h 13"/>
                <a:gd name="T6" fmla="*/ 19 w 19"/>
                <a:gd name="T7" fmla="*/ 10 h 13"/>
                <a:gd name="T8" fmla="*/ 10 w 19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10" y="13"/>
                  </a:moveTo>
                  <a:cubicBezTo>
                    <a:pt x="5" y="13"/>
                    <a:pt x="3" y="12"/>
                    <a:pt x="0" y="10"/>
                  </a:cubicBezTo>
                  <a:cubicBezTo>
                    <a:pt x="3" y="6"/>
                    <a:pt x="6" y="3"/>
                    <a:pt x="10" y="0"/>
                  </a:cubicBezTo>
                  <a:cubicBezTo>
                    <a:pt x="13" y="3"/>
                    <a:pt x="16" y="6"/>
                    <a:pt x="19" y="10"/>
                  </a:cubicBezTo>
                  <a:cubicBezTo>
                    <a:pt x="17" y="12"/>
                    <a:pt x="14" y="13"/>
                    <a:pt x="10" y="13"/>
                  </a:cubicBezTo>
                  <a:close/>
                </a:path>
              </a:pathLst>
            </a:cu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7"/>
            <p:cNvSpPr/>
            <p:nvPr/>
          </p:nvSpPr>
          <p:spPr bwMode="auto">
            <a:xfrm>
              <a:off x="5533" y="2083"/>
              <a:ext cx="762" cy="512"/>
            </a:xfrm>
            <a:custGeom>
              <a:avLst/>
              <a:gdLst>
                <a:gd name="T0" fmla="*/ 37 w 73"/>
                <a:gd name="T1" fmla="*/ 22 h 49"/>
                <a:gd name="T2" fmla="*/ 72 w 73"/>
                <a:gd name="T3" fmla="*/ 49 h 49"/>
                <a:gd name="T4" fmla="*/ 63 w 73"/>
                <a:gd name="T5" fmla="*/ 8 h 49"/>
                <a:gd name="T6" fmla="*/ 10 w 73"/>
                <a:gd name="T7" fmla="*/ 8 h 49"/>
                <a:gd name="T8" fmla="*/ 2 w 73"/>
                <a:gd name="T9" fmla="*/ 49 h 49"/>
                <a:gd name="T10" fmla="*/ 37 w 73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49">
                  <a:moveTo>
                    <a:pt x="37" y="22"/>
                  </a:moveTo>
                  <a:cubicBezTo>
                    <a:pt x="55" y="22"/>
                    <a:pt x="63" y="31"/>
                    <a:pt x="72" y="49"/>
                  </a:cubicBezTo>
                  <a:cubicBezTo>
                    <a:pt x="73" y="34"/>
                    <a:pt x="68" y="17"/>
                    <a:pt x="63" y="8"/>
                  </a:cubicBezTo>
                  <a:cubicBezTo>
                    <a:pt x="59" y="0"/>
                    <a:pt x="15" y="0"/>
                    <a:pt x="10" y="8"/>
                  </a:cubicBezTo>
                  <a:cubicBezTo>
                    <a:pt x="5" y="17"/>
                    <a:pt x="0" y="32"/>
                    <a:pt x="2" y="49"/>
                  </a:cubicBezTo>
                  <a:cubicBezTo>
                    <a:pt x="10" y="31"/>
                    <a:pt x="18" y="22"/>
                    <a:pt x="37" y="22"/>
                  </a:cubicBezTo>
                  <a:close/>
                </a:path>
              </a:pathLst>
            </a:custGeom>
            <a:solidFill>
              <a:srgbClr val="5738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8"/>
            <p:cNvSpPr/>
            <p:nvPr/>
          </p:nvSpPr>
          <p:spPr bwMode="auto">
            <a:xfrm>
              <a:off x="5658" y="3086"/>
              <a:ext cx="261" cy="262"/>
            </a:xfrm>
            <a:custGeom>
              <a:avLst/>
              <a:gdLst>
                <a:gd name="T0" fmla="*/ 261 w 261"/>
                <a:gd name="T1" fmla="*/ 105 h 262"/>
                <a:gd name="T2" fmla="*/ 63 w 261"/>
                <a:gd name="T3" fmla="*/ 0 h 262"/>
                <a:gd name="T4" fmla="*/ 0 w 261"/>
                <a:gd name="T5" fmla="*/ 74 h 262"/>
                <a:gd name="T6" fmla="*/ 178 w 261"/>
                <a:gd name="T7" fmla="*/ 262 h 262"/>
                <a:gd name="T8" fmla="*/ 261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261" y="105"/>
                  </a:moveTo>
                  <a:lnTo>
                    <a:pt x="63" y="0"/>
                  </a:lnTo>
                  <a:lnTo>
                    <a:pt x="0" y="74"/>
                  </a:lnTo>
                  <a:lnTo>
                    <a:pt x="178" y="262"/>
                  </a:lnTo>
                  <a:lnTo>
                    <a:pt x="261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9"/>
            <p:cNvSpPr/>
            <p:nvPr/>
          </p:nvSpPr>
          <p:spPr bwMode="auto">
            <a:xfrm>
              <a:off x="5919" y="3086"/>
              <a:ext cx="261" cy="262"/>
            </a:xfrm>
            <a:custGeom>
              <a:avLst/>
              <a:gdLst>
                <a:gd name="T0" fmla="*/ 0 w 261"/>
                <a:gd name="T1" fmla="*/ 105 h 262"/>
                <a:gd name="T2" fmla="*/ 188 w 261"/>
                <a:gd name="T3" fmla="*/ 0 h 262"/>
                <a:gd name="T4" fmla="*/ 261 w 261"/>
                <a:gd name="T5" fmla="*/ 74 h 262"/>
                <a:gd name="T6" fmla="*/ 84 w 261"/>
                <a:gd name="T7" fmla="*/ 262 h 262"/>
                <a:gd name="T8" fmla="*/ 0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0" y="105"/>
                  </a:moveTo>
                  <a:lnTo>
                    <a:pt x="188" y="0"/>
                  </a:lnTo>
                  <a:lnTo>
                    <a:pt x="261" y="74"/>
                  </a:lnTo>
                  <a:lnTo>
                    <a:pt x="84" y="262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80"/>
            <p:cNvSpPr>
              <a:spLocks noChangeArrowheads="1"/>
            </p:cNvSpPr>
            <p:nvPr/>
          </p:nvSpPr>
          <p:spPr bwMode="auto">
            <a:xfrm>
              <a:off x="5898" y="3432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81"/>
            <p:cNvSpPr>
              <a:spLocks noChangeArrowheads="1"/>
            </p:cNvSpPr>
            <p:nvPr/>
          </p:nvSpPr>
          <p:spPr bwMode="auto">
            <a:xfrm>
              <a:off x="5898" y="3620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82"/>
            <p:cNvSpPr>
              <a:spLocks noChangeArrowheads="1"/>
            </p:cNvSpPr>
            <p:nvPr/>
          </p:nvSpPr>
          <p:spPr bwMode="auto">
            <a:xfrm>
              <a:off x="5898" y="3808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Oval 83"/>
            <p:cNvSpPr>
              <a:spLocks noChangeArrowheads="1"/>
            </p:cNvSpPr>
            <p:nvPr/>
          </p:nvSpPr>
          <p:spPr bwMode="auto">
            <a:xfrm>
              <a:off x="5898" y="3254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Rectangle 84"/>
            <p:cNvSpPr>
              <a:spLocks noChangeArrowheads="1"/>
            </p:cNvSpPr>
            <p:nvPr/>
          </p:nvSpPr>
          <p:spPr bwMode="auto">
            <a:xfrm>
              <a:off x="6180" y="3452"/>
              <a:ext cx="220" cy="230"/>
            </a:xfrm>
            <a:prstGeom prst="rect">
              <a:avLst/>
            </a:prstGeom>
            <a:solidFill>
              <a:srgbClr val="89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85"/>
            <p:cNvSpPr>
              <a:spLocks noChangeArrowheads="1"/>
            </p:cNvSpPr>
            <p:nvPr/>
          </p:nvSpPr>
          <p:spPr bwMode="auto">
            <a:xfrm>
              <a:off x="6180" y="3452"/>
              <a:ext cx="220" cy="53"/>
            </a:xfrm>
            <a:prstGeom prst="rect">
              <a:avLst/>
            </a:pr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86"/>
            <p:cNvSpPr>
              <a:spLocks noChangeArrowheads="1"/>
            </p:cNvSpPr>
            <p:nvPr/>
          </p:nvSpPr>
          <p:spPr bwMode="auto">
            <a:xfrm>
              <a:off x="6274" y="3463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7"/>
            <p:cNvSpPr>
              <a:spLocks noEditPoints="1"/>
            </p:cNvSpPr>
            <p:nvPr/>
          </p:nvSpPr>
          <p:spPr bwMode="auto">
            <a:xfrm>
              <a:off x="5627" y="2511"/>
              <a:ext cx="574" cy="178"/>
            </a:xfrm>
            <a:custGeom>
              <a:avLst/>
              <a:gdLst>
                <a:gd name="T0" fmla="*/ 53 w 55"/>
                <a:gd name="T1" fmla="*/ 12 h 17"/>
                <a:gd name="T2" fmla="*/ 52 w 55"/>
                <a:gd name="T3" fmla="*/ 14 h 17"/>
                <a:gd name="T4" fmla="*/ 50 w 55"/>
                <a:gd name="T5" fmla="*/ 15 h 17"/>
                <a:gd name="T6" fmla="*/ 41 w 55"/>
                <a:gd name="T7" fmla="*/ 15 h 17"/>
                <a:gd name="T8" fmla="*/ 33 w 55"/>
                <a:gd name="T9" fmla="*/ 9 h 17"/>
                <a:gd name="T10" fmla="*/ 32 w 55"/>
                <a:gd name="T11" fmla="*/ 7 h 17"/>
                <a:gd name="T12" fmla="*/ 32 w 55"/>
                <a:gd name="T13" fmla="*/ 4 h 17"/>
                <a:gd name="T14" fmla="*/ 36 w 55"/>
                <a:gd name="T15" fmla="*/ 2 h 17"/>
                <a:gd name="T16" fmla="*/ 50 w 55"/>
                <a:gd name="T17" fmla="*/ 2 h 17"/>
                <a:gd name="T18" fmla="*/ 52 w 55"/>
                <a:gd name="T19" fmla="*/ 3 h 17"/>
                <a:gd name="T20" fmla="*/ 53 w 55"/>
                <a:gd name="T21" fmla="*/ 5 h 17"/>
                <a:gd name="T22" fmla="*/ 53 w 55"/>
                <a:gd name="T23" fmla="*/ 12 h 17"/>
                <a:gd name="T24" fmla="*/ 22 w 55"/>
                <a:gd name="T25" fmla="*/ 9 h 17"/>
                <a:gd name="T26" fmla="*/ 15 w 55"/>
                <a:gd name="T27" fmla="*/ 15 h 17"/>
                <a:gd name="T28" fmla="*/ 5 w 55"/>
                <a:gd name="T29" fmla="*/ 15 h 17"/>
                <a:gd name="T30" fmla="*/ 3 w 55"/>
                <a:gd name="T31" fmla="*/ 14 h 17"/>
                <a:gd name="T32" fmla="*/ 2 w 55"/>
                <a:gd name="T33" fmla="*/ 12 h 17"/>
                <a:gd name="T34" fmla="*/ 2 w 55"/>
                <a:gd name="T35" fmla="*/ 5 h 17"/>
                <a:gd name="T36" fmla="*/ 3 w 55"/>
                <a:gd name="T37" fmla="*/ 3 h 17"/>
                <a:gd name="T38" fmla="*/ 5 w 55"/>
                <a:gd name="T39" fmla="*/ 2 h 17"/>
                <a:gd name="T40" fmla="*/ 19 w 55"/>
                <a:gd name="T41" fmla="*/ 2 h 17"/>
                <a:gd name="T42" fmla="*/ 23 w 55"/>
                <a:gd name="T43" fmla="*/ 4 h 17"/>
                <a:gd name="T44" fmla="*/ 23 w 55"/>
                <a:gd name="T45" fmla="*/ 7 h 17"/>
                <a:gd name="T46" fmla="*/ 22 w 55"/>
                <a:gd name="T47" fmla="*/ 9 h 17"/>
                <a:gd name="T48" fmla="*/ 54 w 55"/>
                <a:gd name="T49" fmla="*/ 1 h 17"/>
                <a:gd name="T50" fmla="*/ 54 w 55"/>
                <a:gd name="T51" fmla="*/ 1 h 17"/>
                <a:gd name="T52" fmla="*/ 50 w 55"/>
                <a:gd name="T53" fmla="*/ 0 h 17"/>
                <a:gd name="T54" fmla="*/ 36 w 55"/>
                <a:gd name="T55" fmla="*/ 0 h 17"/>
                <a:gd name="T56" fmla="*/ 33 w 55"/>
                <a:gd name="T57" fmla="*/ 1 h 17"/>
                <a:gd name="T58" fmla="*/ 23 w 55"/>
                <a:gd name="T59" fmla="*/ 1 h 17"/>
                <a:gd name="T60" fmla="*/ 19 w 55"/>
                <a:gd name="T61" fmla="*/ 0 h 17"/>
                <a:gd name="T62" fmla="*/ 5 w 55"/>
                <a:gd name="T63" fmla="*/ 0 h 17"/>
                <a:gd name="T64" fmla="*/ 2 w 55"/>
                <a:gd name="T65" fmla="*/ 1 h 17"/>
                <a:gd name="T66" fmla="*/ 0 w 55"/>
                <a:gd name="T67" fmla="*/ 5 h 17"/>
                <a:gd name="T68" fmla="*/ 0 w 55"/>
                <a:gd name="T69" fmla="*/ 12 h 17"/>
                <a:gd name="T70" fmla="*/ 2 w 55"/>
                <a:gd name="T71" fmla="*/ 15 h 17"/>
                <a:gd name="T72" fmla="*/ 5 w 55"/>
                <a:gd name="T73" fmla="*/ 17 h 17"/>
                <a:gd name="T74" fmla="*/ 15 w 55"/>
                <a:gd name="T75" fmla="*/ 17 h 17"/>
                <a:gd name="T76" fmla="*/ 24 w 55"/>
                <a:gd name="T77" fmla="*/ 10 h 17"/>
                <a:gd name="T78" fmla="*/ 25 w 55"/>
                <a:gd name="T79" fmla="*/ 7 h 17"/>
                <a:gd name="T80" fmla="*/ 25 w 55"/>
                <a:gd name="T81" fmla="*/ 5 h 17"/>
                <a:gd name="T82" fmla="*/ 30 w 55"/>
                <a:gd name="T83" fmla="*/ 5 h 17"/>
                <a:gd name="T84" fmla="*/ 30 w 55"/>
                <a:gd name="T85" fmla="*/ 7 h 17"/>
                <a:gd name="T86" fmla="*/ 31 w 55"/>
                <a:gd name="T87" fmla="*/ 10 h 17"/>
                <a:gd name="T88" fmla="*/ 41 w 55"/>
                <a:gd name="T89" fmla="*/ 17 h 17"/>
                <a:gd name="T90" fmla="*/ 50 w 55"/>
                <a:gd name="T91" fmla="*/ 17 h 17"/>
                <a:gd name="T92" fmla="*/ 54 w 55"/>
                <a:gd name="T93" fmla="*/ 15 h 17"/>
                <a:gd name="T94" fmla="*/ 54 w 55"/>
                <a:gd name="T95" fmla="*/ 15 h 17"/>
                <a:gd name="T96" fmla="*/ 55 w 55"/>
                <a:gd name="T97" fmla="*/ 12 h 17"/>
                <a:gd name="T98" fmla="*/ 55 w 55"/>
                <a:gd name="T99" fmla="*/ 5 h 17"/>
                <a:gd name="T100" fmla="*/ 54 w 55"/>
                <a:gd name="T10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" h="17">
                  <a:moveTo>
                    <a:pt x="53" y="12"/>
                  </a:moveTo>
                  <a:cubicBezTo>
                    <a:pt x="53" y="13"/>
                    <a:pt x="53" y="13"/>
                    <a:pt x="52" y="14"/>
                  </a:cubicBezTo>
                  <a:cubicBezTo>
                    <a:pt x="52" y="14"/>
                    <a:pt x="51" y="15"/>
                    <a:pt x="50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7" y="15"/>
                    <a:pt x="34" y="12"/>
                    <a:pt x="33" y="9"/>
                  </a:cubicBezTo>
                  <a:cubicBezTo>
                    <a:pt x="32" y="8"/>
                    <a:pt x="32" y="7"/>
                    <a:pt x="32" y="7"/>
                  </a:cubicBezTo>
                  <a:cubicBezTo>
                    <a:pt x="32" y="6"/>
                    <a:pt x="32" y="5"/>
                    <a:pt x="32" y="4"/>
                  </a:cubicBezTo>
                  <a:cubicBezTo>
                    <a:pt x="33" y="3"/>
                    <a:pt x="34" y="2"/>
                    <a:pt x="36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2" y="2"/>
                    <a:pt x="52" y="3"/>
                  </a:cubicBezTo>
                  <a:cubicBezTo>
                    <a:pt x="53" y="3"/>
                    <a:pt x="53" y="4"/>
                    <a:pt x="53" y="5"/>
                  </a:cubicBezTo>
                  <a:lnTo>
                    <a:pt x="53" y="12"/>
                  </a:lnTo>
                  <a:close/>
                  <a:moveTo>
                    <a:pt x="22" y="9"/>
                  </a:moveTo>
                  <a:cubicBezTo>
                    <a:pt x="21" y="12"/>
                    <a:pt x="18" y="15"/>
                    <a:pt x="1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4"/>
                    <a:pt x="3" y="14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1" y="2"/>
                    <a:pt x="22" y="3"/>
                    <a:pt x="23" y="4"/>
                  </a:cubicBezTo>
                  <a:cubicBezTo>
                    <a:pt x="23" y="5"/>
                    <a:pt x="23" y="6"/>
                    <a:pt x="23" y="7"/>
                  </a:cubicBezTo>
                  <a:cubicBezTo>
                    <a:pt x="23" y="7"/>
                    <a:pt x="23" y="8"/>
                    <a:pt x="22" y="9"/>
                  </a:cubicBezTo>
                  <a:close/>
                  <a:moveTo>
                    <a:pt x="5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2" y="16"/>
                    <a:pt x="4" y="17"/>
                    <a:pt x="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9" y="17"/>
                    <a:pt x="23" y="13"/>
                    <a:pt x="24" y="10"/>
                  </a:cubicBezTo>
                  <a:cubicBezTo>
                    <a:pt x="25" y="9"/>
                    <a:pt x="25" y="8"/>
                    <a:pt x="25" y="7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0" y="8"/>
                    <a:pt x="30" y="9"/>
                    <a:pt x="31" y="10"/>
                  </a:cubicBezTo>
                  <a:cubicBezTo>
                    <a:pt x="33" y="13"/>
                    <a:pt x="36" y="17"/>
                    <a:pt x="41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7"/>
                    <a:pt x="53" y="16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3"/>
                    <a:pt x="55" y="2"/>
                    <a:pt x="54" y="1"/>
                  </a:cubicBezTo>
                  <a:close/>
                </a:path>
              </a:pathLst>
            </a:custGeom>
            <a:solidFill>
              <a:srgbClr val="0B0C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8"/>
            <p:cNvSpPr/>
            <p:nvPr/>
          </p:nvSpPr>
          <p:spPr bwMode="auto">
            <a:xfrm>
              <a:off x="5449" y="2585"/>
              <a:ext cx="136" cy="156"/>
            </a:xfrm>
            <a:custGeom>
              <a:avLst/>
              <a:gdLst>
                <a:gd name="T0" fmla="*/ 10 w 13"/>
                <a:gd name="T1" fmla="*/ 1 h 15"/>
                <a:gd name="T2" fmla="*/ 10 w 13"/>
                <a:gd name="T3" fmla="*/ 1 h 15"/>
                <a:gd name="T4" fmla="*/ 13 w 13"/>
                <a:gd name="T5" fmla="*/ 15 h 15"/>
                <a:gd name="T6" fmla="*/ 13 w 13"/>
                <a:gd name="T7" fmla="*/ 15 h 15"/>
                <a:gd name="T8" fmla="*/ 10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0"/>
                    <a:pt x="3" y="13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1"/>
                    <a:pt x="10" y="6"/>
                    <a:pt x="10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9"/>
            <p:cNvSpPr/>
            <p:nvPr/>
          </p:nvSpPr>
          <p:spPr bwMode="auto">
            <a:xfrm>
              <a:off x="4530" y="2856"/>
              <a:ext cx="334" cy="576"/>
            </a:xfrm>
            <a:custGeom>
              <a:avLst/>
              <a:gdLst>
                <a:gd name="T0" fmla="*/ 28 w 32"/>
                <a:gd name="T1" fmla="*/ 45 h 55"/>
                <a:gd name="T2" fmla="*/ 30 w 32"/>
                <a:gd name="T3" fmla="*/ 48 h 55"/>
                <a:gd name="T4" fmla="*/ 14 w 32"/>
                <a:gd name="T5" fmla="*/ 55 h 55"/>
                <a:gd name="T6" fmla="*/ 13 w 32"/>
                <a:gd name="T7" fmla="*/ 51 h 55"/>
                <a:gd name="T8" fmla="*/ 9 w 32"/>
                <a:gd name="T9" fmla="*/ 49 h 55"/>
                <a:gd name="T10" fmla="*/ 4 w 32"/>
                <a:gd name="T11" fmla="*/ 35 h 55"/>
                <a:gd name="T12" fmla="*/ 2 w 32"/>
                <a:gd name="T13" fmla="*/ 31 h 55"/>
                <a:gd name="T14" fmla="*/ 1 w 32"/>
                <a:gd name="T15" fmla="*/ 29 h 55"/>
                <a:gd name="T16" fmla="*/ 2 w 32"/>
                <a:gd name="T17" fmla="*/ 25 h 55"/>
                <a:gd name="T18" fmla="*/ 6 w 32"/>
                <a:gd name="T19" fmla="*/ 26 h 55"/>
                <a:gd name="T20" fmla="*/ 5 w 32"/>
                <a:gd name="T21" fmla="*/ 24 h 55"/>
                <a:gd name="T22" fmla="*/ 6 w 32"/>
                <a:gd name="T23" fmla="*/ 20 h 55"/>
                <a:gd name="T24" fmla="*/ 10 w 32"/>
                <a:gd name="T25" fmla="*/ 22 h 55"/>
                <a:gd name="T26" fmla="*/ 11 w 32"/>
                <a:gd name="T27" fmla="*/ 18 h 55"/>
                <a:gd name="T28" fmla="*/ 15 w 32"/>
                <a:gd name="T29" fmla="*/ 19 h 55"/>
                <a:gd name="T30" fmla="*/ 9 w 32"/>
                <a:gd name="T31" fmla="*/ 4 h 55"/>
                <a:gd name="T32" fmla="*/ 10 w 32"/>
                <a:gd name="T33" fmla="*/ 0 h 55"/>
                <a:gd name="T34" fmla="*/ 14 w 32"/>
                <a:gd name="T35" fmla="*/ 2 h 55"/>
                <a:gd name="T36" fmla="*/ 24 w 32"/>
                <a:gd name="T37" fmla="*/ 27 h 55"/>
                <a:gd name="T38" fmla="*/ 25 w 32"/>
                <a:gd name="T39" fmla="*/ 24 h 55"/>
                <a:gd name="T40" fmla="*/ 26 w 32"/>
                <a:gd name="T41" fmla="*/ 16 h 55"/>
                <a:gd name="T42" fmla="*/ 29 w 32"/>
                <a:gd name="T43" fmla="*/ 14 h 55"/>
                <a:gd name="T44" fmla="*/ 31 w 32"/>
                <a:gd name="T45" fmla="*/ 17 h 55"/>
                <a:gd name="T46" fmla="*/ 31 w 32"/>
                <a:gd name="T47" fmla="*/ 26 h 55"/>
                <a:gd name="T48" fmla="*/ 30 w 32"/>
                <a:gd name="T49" fmla="*/ 42 h 55"/>
                <a:gd name="T50" fmla="*/ 28 w 32"/>
                <a:gd name="T51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55">
                  <a:moveTo>
                    <a:pt x="28" y="45"/>
                  </a:moveTo>
                  <a:cubicBezTo>
                    <a:pt x="29" y="46"/>
                    <a:pt x="29" y="47"/>
                    <a:pt x="30" y="48"/>
                  </a:cubicBezTo>
                  <a:cubicBezTo>
                    <a:pt x="25" y="50"/>
                    <a:pt x="20" y="53"/>
                    <a:pt x="14" y="55"/>
                  </a:cubicBezTo>
                  <a:cubicBezTo>
                    <a:pt x="14" y="53"/>
                    <a:pt x="13" y="52"/>
                    <a:pt x="13" y="51"/>
                  </a:cubicBezTo>
                  <a:cubicBezTo>
                    <a:pt x="12" y="52"/>
                    <a:pt x="10" y="51"/>
                    <a:pt x="9" y="49"/>
                  </a:cubicBezTo>
                  <a:cubicBezTo>
                    <a:pt x="7" y="44"/>
                    <a:pt x="5" y="40"/>
                    <a:pt x="4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2" y="30"/>
                    <a:pt x="1" y="30"/>
                    <a:pt x="1" y="29"/>
                  </a:cubicBezTo>
                  <a:cubicBezTo>
                    <a:pt x="0" y="27"/>
                    <a:pt x="1" y="25"/>
                    <a:pt x="2" y="25"/>
                  </a:cubicBezTo>
                  <a:cubicBezTo>
                    <a:pt x="3" y="24"/>
                    <a:pt x="5" y="25"/>
                    <a:pt x="6" y="26"/>
                  </a:cubicBezTo>
                  <a:cubicBezTo>
                    <a:pt x="5" y="25"/>
                    <a:pt x="5" y="24"/>
                    <a:pt x="5" y="24"/>
                  </a:cubicBezTo>
                  <a:cubicBezTo>
                    <a:pt x="4" y="22"/>
                    <a:pt x="5" y="20"/>
                    <a:pt x="6" y="20"/>
                  </a:cubicBezTo>
                  <a:cubicBezTo>
                    <a:pt x="8" y="19"/>
                    <a:pt x="9" y="20"/>
                    <a:pt x="10" y="22"/>
                  </a:cubicBezTo>
                  <a:cubicBezTo>
                    <a:pt x="9" y="20"/>
                    <a:pt x="10" y="18"/>
                    <a:pt x="11" y="18"/>
                  </a:cubicBezTo>
                  <a:cubicBezTo>
                    <a:pt x="13" y="17"/>
                    <a:pt x="14" y="18"/>
                    <a:pt x="15" y="19"/>
                  </a:cubicBezTo>
                  <a:cubicBezTo>
                    <a:pt x="13" y="14"/>
                    <a:pt x="11" y="9"/>
                    <a:pt x="9" y="4"/>
                  </a:cubicBezTo>
                  <a:cubicBezTo>
                    <a:pt x="8" y="3"/>
                    <a:pt x="9" y="1"/>
                    <a:pt x="10" y="0"/>
                  </a:cubicBezTo>
                  <a:cubicBezTo>
                    <a:pt x="12" y="0"/>
                    <a:pt x="13" y="0"/>
                    <a:pt x="14" y="2"/>
                  </a:cubicBezTo>
                  <a:cubicBezTo>
                    <a:pt x="17" y="10"/>
                    <a:pt x="21" y="19"/>
                    <a:pt x="24" y="27"/>
                  </a:cubicBezTo>
                  <a:cubicBezTo>
                    <a:pt x="24" y="26"/>
                    <a:pt x="25" y="25"/>
                    <a:pt x="25" y="24"/>
                  </a:cubicBezTo>
                  <a:cubicBezTo>
                    <a:pt x="26" y="22"/>
                    <a:pt x="26" y="19"/>
                    <a:pt x="26" y="16"/>
                  </a:cubicBezTo>
                  <a:cubicBezTo>
                    <a:pt x="26" y="15"/>
                    <a:pt x="27" y="14"/>
                    <a:pt x="29" y="14"/>
                  </a:cubicBezTo>
                  <a:cubicBezTo>
                    <a:pt x="30" y="14"/>
                    <a:pt x="32" y="15"/>
                    <a:pt x="31" y="17"/>
                  </a:cubicBezTo>
                  <a:cubicBezTo>
                    <a:pt x="31" y="20"/>
                    <a:pt x="31" y="23"/>
                    <a:pt x="31" y="26"/>
                  </a:cubicBezTo>
                  <a:cubicBezTo>
                    <a:pt x="31" y="31"/>
                    <a:pt x="30" y="37"/>
                    <a:pt x="30" y="42"/>
                  </a:cubicBezTo>
                  <a:cubicBezTo>
                    <a:pt x="30" y="43"/>
                    <a:pt x="30" y="44"/>
                    <a:pt x="28" y="45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0"/>
            <p:cNvSpPr/>
            <p:nvPr/>
          </p:nvSpPr>
          <p:spPr bwMode="auto">
            <a:xfrm>
              <a:off x="6577" y="3505"/>
              <a:ext cx="669" cy="836"/>
            </a:xfrm>
            <a:custGeom>
              <a:avLst/>
              <a:gdLst>
                <a:gd name="T0" fmla="*/ 64 w 64"/>
                <a:gd name="T1" fmla="*/ 14 h 80"/>
                <a:gd name="T2" fmla="*/ 22 w 64"/>
                <a:gd name="T3" fmla="*/ 74 h 80"/>
                <a:gd name="T4" fmla="*/ 6 w 64"/>
                <a:gd name="T5" fmla="*/ 77 h 80"/>
                <a:gd name="T6" fmla="*/ 6 w 64"/>
                <a:gd name="T7" fmla="*/ 77 h 80"/>
                <a:gd name="T8" fmla="*/ 3 w 64"/>
                <a:gd name="T9" fmla="*/ 61 h 80"/>
                <a:gd name="T10" fmla="*/ 45 w 64"/>
                <a:gd name="T11" fmla="*/ 0 h 80"/>
                <a:gd name="T12" fmla="*/ 64 w 64"/>
                <a:gd name="T1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0">
                  <a:moveTo>
                    <a:pt x="64" y="14"/>
                  </a:moveTo>
                  <a:cubicBezTo>
                    <a:pt x="22" y="74"/>
                    <a:pt x="22" y="74"/>
                    <a:pt x="22" y="74"/>
                  </a:cubicBezTo>
                  <a:cubicBezTo>
                    <a:pt x="19" y="79"/>
                    <a:pt x="11" y="80"/>
                    <a:pt x="6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" y="73"/>
                    <a:pt x="0" y="66"/>
                    <a:pt x="3" y="61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64" y="14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1"/>
            <p:cNvSpPr/>
            <p:nvPr/>
          </p:nvSpPr>
          <p:spPr bwMode="auto">
            <a:xfrm>
              <a:off x="4645" y="3348"/>
              <a:ext cx="543" cy="889"/>
            </a:xfrm>
            <a:custGeom>
              <a:avLst/>
              <a:gdLst>
                <a:gd name="T0" fmla="*/ 0 w 52"/>
                <a:gd name="T1" fmla="*/ 9 h 85"/>
                <a:gd name="T2" fmla="*/ 28 w 52"/>
                <a:gd name="T3" fmla="*/ 77 h 85"/>
                <a:gd name="T4" fmla="*/ 43 w 52"/>
                <a:gd name="T5" fmla="*/ 83 h 85"/>
                <a:gd name="T6" fmla="*/ 43 w 52"/>
                <a:gd name="T7" fmla="*/ 83 h 85"/>
                <a:gd name="T8" fmla="*/ 49 w 52"/>
                <a:gd name="T9" fmla="*/ 68 h 85"/>
                <a:gd name="T10" fmla="*/ 22 w 52"/>
                <a:gd name="T11" fmla="*/ 0 h 85"/>
                <a:gd name="T12" fmla="*/ 0 w 52"/>
                <a:gd name="T13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9"/>
                  </a:moveTo>
                  <a:cubicBezTo>
                    <a:pt x="28" y="77"/>
                    <a:pt x="28" y="77"/>
                    <a:pt x="28" y="77"/>
                  </a:cubicBezTo>
                  <a:cubicBezTo>
                    <a:pt x="30" y="83"/>
                    <a:pt x="37" y="85"/>
                    <a:pt x="43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9" y="81"/>
                    <a:pt x="52" y="74"/>
                    <a:pt x="49" y="6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2"/>
            <p:cNvSpPr/>
            <p:nvPr/>
          </p:nvSpPr>
          <p:spPr bwMode="auto">
            <a:xfrm>
              <a:off x="7079" y="3170"/>
              <a:ext cx="428" cy="460"/>
            </a:xfrm>
            <a:custGeom>
              <a:avLst/>
              <a:gdLst>
                <a:gd name="T0" fmla="*/ 36 w 41"/>
                <a:gd name="T1" fmla="*/ 1 h 44"/>
                <a:gd name="T2" fmla="*/ 37 w 41"/>
                <a:gd name="T3" fmla="*/ 5 h 44"/>
                <a:gd name="T4" fmla="*/ 26 w 41"/>
                <a:gd name="T5" fmla="*/ 21 h 44"/>
                <a:gd name="T6" fmla="*/ 27 w 41"/>
                <a:gd name="T7" fmla="*/ 21 h 44"/>
                <a:gd name="T8" fmla="*/ 36 w 41"/>
                <a:gd name="T9" fmla="*/ 8 h 44"/>
                <a:gd name="T10" fmla="*/ 39 w 41"/>
                <a:gd name="T11" fmla="*/ 7 h 44"/>
                <a:gd name="T12" fmla="*/ 40 w 41"/>
                <a:gd name="T13" fmla="*/ 11 h 44"/>
                <a:gd name="T14" fmla="*/ 29 w 41"/>
                <a:gd name="T15" fmla="*/ 27 h 44"/>
                <a:gd name="T16" fmla="*/ 28 w 41"/>
                <a:gd name="T17" fmla="*/ 27 h 44"/>
                <a:gd name="T18" fmla="*/ 27 w 41"/>
                <a:gd name="T19" fmla="*/ 30 h 44"/>
                <a:gd name="T20" fmla="*/ 29 w 41"/>
                <a:gd name="T21" fmla="*/ 29 h 44"/>
                <a:gd name="T22" fmla="*/ 35 w 41"/>
                <a:gd name="T23" fmla="*/ 26 h 44"/>
                <a:gd name="T24" fmla="*/ 39 w 41"/>
                <a:gd name="T25" fmla="*/ 27 h 44"/>
                <a:gd name="T26" fmla="*/ 38 w 41"/>
                <a:gd name="T27" fmla="*/ 30 h 44"/>
                <a:gd name="T28" fmla="*/ 30 w 41"/>
                <a:gd name="T29" fmla="*/ 34 h 44"/>
                <a:gd name="T30" fmla="*/ 26 w 41"/>
                <a:gd name="T31" fmla="*/ 37 h 44"/>
                <a:gd name="T32" fmla="*/ 25 w 41"/>
                <a:gd name="T33" fmla="*/ 37 h 44"/>
                <a:gd name="T34" fmla="*/ 19 w 41"/>
                <a:gd name="T35" fmla="*/ 41 h 44"/>
                <a:gd name="T36" fmla="*/ 18 w 41"/>
                <a:gd name="T37" fmla="*/ 41 h 44"/>
                <a:gd name="T38" fmla="*/ 18 w 41"/>
                <a:gd name="T39" fmla="*/ 41 h 44"/>
                <a:gd name="T40" fmla="*/ 15 w 41"/>
                <a:gd name="T41" fmla="*/ 41 h 44"/>
                <a:gd name="T42" fmla="*/ 15 w 41"/>
                <a:gd name="T43" fmla="*/ 41 h 44"/>
                <a:gd name="T44" fmla="*/ 13 w 41"/>
                <a:gd name="T45" fmla="*/ 44 h 44"/>
                <a:gd name="T46" fmla="*/ 0 w 41"/>
                <a:gd name="T47" fmla="*/ 34 h 44"/>
                <a:gd name="T48" fmla="*/ 2 w 41"/>
                <a:gd name="T49" fmla="*/ 31 h 44"/>
                <a:gd name="T50" fmla="*/ 1 w 41"/>
                <a:gd name="T51" fmla="*/ 28 h 44"/>
                <a:gd name="T52" fmla="*/ 11 w 41"/>
                <a:gd name="T53" fmla="*/ 14 h 44"/>
                <a:gd name="T54" fmla="*/ 11 w 41"/>
                <a:gd name="T55" fmla="*/ 14 h 44"/>
                <a:gd name="T56" fmla="*/ 11 w 41"/>
                <a:gd name="T57" fmla="*/ 14 h 44"/>
                <a:gd name="T58" fmla="*/ 16 w 41"/>
                <a:gd name="T59" fmla="*/ 5 h 44"/>
                <a:gd name="T60" fmla="*/ 20 w 41"/>
                <a:gd name="T61" fmla="*/ 4 h 44"/>
                <a:gd name="T62" fmla="*/ 20 w 41"/>
                <a:gd name="T63" fmla="*/ 8 h 44"/>
                <a:gd name="T64" fmla="*/ 16 w 41"/>
                <a:gd name="T65" fmla="*/ 14 h 44"/>
                <a:gd name="T66" fmla="*/ 17 w 41"/>
                <a:gd name="T67" fmla="*/ 15 h 44"/>
                <a:gd name="T68" fmla="*/ 26 w 41"/>
                <a:gd name="T69" fmla="*/ 1 h 44"/>
                <a:gd name="T70" fmla="*/ 30 w 41"/>
                <a:gd name="T71" fmla="*/ 0 h 44"/>
                <a:gd name="T72" fmla="*/ 30 w 41"/>
                <a:gd name="T73" fmla="*/ 4 h 44"/>
                <a:gd name="T74" fmla="*/ 21 w 41"/>
                <a:gd name="T75" fmla="*/ 17 h 44"/>
                <a:gd name="T76" fmla="*/ 22 w 41"/>
                <a:gd name="T77" fmla="*/ 18 h 44"/>
                <a:gd name="T78" fmla="*/ 33 w 41"/>
                <a:gd name="T79" fmla="*/ 2 h 44"/>
                <a:gd name="T80" fmla="*/ 36 w 41"/>
                <a:gd name="T8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44">
                  <a:moveTo>
                    <a:pt x="36" y="1"/>
                  </a:moveTo>
                  <a:cubicBezTo>
                    <a:pt x="38" y="2"/>
                    <a:pt x="38" y="3"/>
                    <a:pt x="37" y="5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7"/>
                    <a:pt x="38" y="6"/>
                    <a:pt x="39" y="7"/>
                  </a:cubicBezTo>
                  <a:cubicBezTo>
                    <a:pt x="40" y="8"/>
                    <a:pt x="41" y="9"/>
                    <a:pt x="40" y="1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8" y="26"/>
                    <a:pt x="39" y="27"/>
                  </a:cubicBezTo>
                  <a:cubicBezTo>
                    <a:pt x="39" y="28"/>
                    <a:pt x="39" y="29"/>
                    <a:pt x="38" y="3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5" y="37"/>
                    <a:pt x="25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7" y="42"/>
                    <a:pt x="16" y="42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1"/>
                    <a:pt x="0" y="29"/>
                    <a:pt x="1" y="28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9" y="4"/>
                    <a:pt x="20" y="4"/>
                  </a:cubicBezTo>
                  <a:cubicBezTo>
                    <a:pt x="21" y="5"/>
                    <a:pt x="21" y="7"/>
                    <a:pt x="20" y="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31" y="1"/>
                    <a:pt x="31" y="3"/>
                    <a:pt x="30" y="4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1"/>
                    <a:pt x="35" y="0"/>
                    <a:pt x="36" y="1"/>
                  </a:cubicBezTo>
                  <a:close/>
                </a:path>
              </a:pathLst>
            </a:custGeom>
            <a:solidFill>
              <a:srgbClr val="F6D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3"/>
            <p:cNvSpPr/>
            <p:nvPr/>
          </p:nvSpPr>
          <p:spPr bwMode="auto">
            <a:xfrm>
              <a:off x="7058" y="2940"/>
              <a:ext cx="438" cy="575"/>
            </a:xfrm>
            <a:custGeom>
              <a:avLst/>
              <a:gdLst>
                <a:gd name="T0" fmla="*/ 104 w 438"/>
                <a:gd name="T1" fmla="*/ 0 h 575"/>
                <a:gd name="T2" fmla="*/ 438 w 438"/>
                <a:gd name="T3" fmla="*/ 73 h 575"/>
                <a:gd name="T4" fmla="*/ 334 w 438"/>
                <a:gd name="T5" fmla="*/ 575 h 575"/>
                <a:gd name="T6" fmla="*/ 0 w 438"/>
                <a:gd name="T7" fmla="*/ 512 h 575"/>
                <a:gd name="T8" fmla="*/ 104 w 438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5">
                  <a:moveTo>
                    <a:pt x="104" y="0"/>
                  </a:moveTo>
                  <a:lnTo>
                    <a:pt x="438" y="73"/>
                  </a:lnTo>
                  <a:lnTo>
                    <a:pt x="334" y="575"/>
                  </a:lnTo>
                  <a:lnTo>
                    <a:pt x="0" y="51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4"/>
            <p:cNvSpPr/>
            <p:nvPr/>
          </p:nvSpPr>
          <p:spPr bwMode="auto">
            <a:xfrm>
              <a:off x="5888" y="2553"/>
              <a:ext cx="491" cy="377"/>
            </a:xfrm>
            <a:custGeom>
              <a:avLst/>
              <a:gdLst>
                <a:gd name="T0" fmla="*/ 38 w 47"/>
                <a:gd name="T1" fmla="*/ 0 h 36"/>
                <a:gd name="T2" fmla="*/ 46 w 47"/>
                <a:gd name="T3" fmla="*/ 12 h 36"/>
                <a:gd name="T4" fmla="*/ 40 w 47"/>
                <a:gd name="T5" fmla="*/ 19 h 36"/>
                <a:gd name="T6" fmla="*/ 30 w 47"/>
                <a:gd name="T7" fmla="*/ 29 h 36"/>
                <a:gd name="T8" fmla="*/ 30 w 47"/>
                <a:gd name="T9" fmla="*/ 29 h 36"/>
                <a:gd name="T10" fmla="*/ 14 w 47"/>
                <a:gd name="T11" fmla="*/ 34 h 36"/>
                <a:gd name="T12" fmla="*/ 11 w 47"/>
                <a:gd name="T13" fmla="*/ 36 h 36"/>
                <a:gd name="T14" fmla="*/ 3 w 47"/>
                <a:gd name="T15" fmla="*/ 36 h 36"/>
                <a:gd name="T16" fmla="*/ 0 w 47"/>
                <a:gd name="T17" fmla="*/ 34 h 36"/>
                <a:gd name="T18" fmla="*/ 0 w 47"/>
                <a:gd name="T19" fmla="*/ 32 h 36"/>
                <a:gd name="T20" fmla="*/ 3 w 47"/>
                <a:gd name="T21" fmla="*/ 30 h 36"/>
                <a:gd name="T22" fmla="*/ 11 w 47"/>
                <a:gd name="T23" fmla="*/ 30 h 36"/>
                <a:gd name="T24" fmla="*/ 13 w 47"/>
                <a:gd name="T25" fmla="*/ 32 h 36"/>
                <a:gd name="T26" fmla="*/ 28 w 47"/>
                <a:gd name="T27" fmla="*/ 27 h 36"/>
                <a:gd name="T28" fmla="*/ 28 w 47"/>
                <a:gd name="T29" fmla="*/ 27 h 36"/>
                <a:gd name="T30" fmla="*/ 28 w 47"/>
                <a:gd name="T31" fmla="*/ 27 h 36"/>
                <a:gd name="T32" fmla="*/ 37 w 47"/>
                <a:gd name="T33" fmla="*/ 19 h 36"/>
                <a:gd name="T34" fmla="*/ 34 w 47"/>
                <a:gd name="T35" fmla="*/ 19 h 36"/>
                <a:gd name="T36" fmla="*/ 38 w 4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36">
                  <a:moveTo>
                    <a:pt x="38" y="0"/>
                  </a:moveTo>
                  <a:cubicBezTo>
                    <a:pt x="43" y="2"/>
                    <a:pt x="47" y="7"/>
                    <a:pt x="46" y="12"/>
                  </a:cubicBezTo>
                  <a:cubicBezTo>
                    <a:pt x="45" y="15"/>
                    <a:pt x="43" y="18"/>
                    <a:pt x="40" y="19"/>
                  </a:cubicBezTo>
                  <a:cubicBezTo>
                    <a:pt x="37" y="23"/>
                    <a:pt x="34" y="27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5" y="32"/>
                    <a:pt x="20" y="33"/>
                    <a:pt x="14" y="34"/>
                  </a:cubicBezTo>
                  <a:cubicBezTo>
                    <a:pt x="13" y="35"/>
                    <a:pt x="12" y="36"/>
                    <a:pt x="11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6"/>
                    <a:pt x="0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2" y="30"/>
                    <a:pt x="3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3" y="31"/>
                    <a:pt x="13" y="32"/>
                  </a:cubicBezTo>
                  <a:cubicBezTo>
                    <a:pt x="19" y="31"/>
                    <a:pt x="24" y="30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2" y="25"/>
                    <a:pt x="35" y="23"/>
                    <a:pt x="37" y="19"/>
                  </a:cubicBezTo>
                  <a:cubicBezTo>
                    <a:pt x="36" y="19"/>
                    <a:pt x="35" y="19"/>
                    <a:pt x="34" y="1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95"/>
            <p:cNvSpPr>
              <a:spLocks noChangeArrowheads="1"/>
            </p:cNvSpPr>
            <p:nvPr/>
          </p:nvSpPr>
          <p:spPr bwMode="auto">
            <a:xfrm>
              <a:off x="5898" y="3996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96"/>
            <p:cNvSpPr>
              <a:spLocks noChangeArrowheads="1"/>
            </p:cNvSpPr>
            <p:nvPr/>
          </p:nvSpPr>
          <p:spPr bwMode="auto">
            <a:xfrm>
              <a:off x="5898" y="4184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080" y="1809734"/>
            <a:ext cx="692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000"/>
              </a:spcBef>
            </a:pPr>
            <a:endParaRPr lang="zh-CN" altLang="zh-CN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6372" y="1809734"/>
            <a:ext cx="537882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使用椭圆拟合的函数，求出个联通域所拟合的椭圆，求出的椭圆有些只是一些干扰分量拟合的，这样拟合的椭圆不同于气泡所拟合的，于是删除一些过大（小）或扁的椭圆所对应的连通域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其中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椭圆拟合法的基本思路是：对于给定平面上的一组样本点，寻找一个椭圆，使其尽可能靠近这些样本点。也就是说到，将图像中的一组数据以椭圆方程为模型进行拟合，使某一椭圆方程尽量满足这些数据，并求出该椭圆方程的各个参数。最后确定的最佳椭圆的中心即是搜们要确定的靶心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项目介绍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956603" y="1599170"/>
            <a:ext cx="4423112" cy="898401"/>
            <a:chOff x="956603" y="1599170"/>
            <a:chExt cx="4423112" cy="898401"/>
          </a:xfrm>
        </p:grpSpPr>
        <p:sp>
          <p:nvSpPr>
            <p:cNvPr id="5" name="矩形 4"/>
            <p:cNvSpPr/>
            <p:nvPr/>
          </p:nvSpPr>
          <p:spPr>
            <a:xfrm>
              <a:off x="956603" y="1599170"/>
              <a:ext cx="4237697" cy="898401"/>
            </a:xfrm>
            <a:prstGeom prst="rect">
              <a:avLst/>
            </a:prstGeom>
            <a:solidFill>
              <a:srgbClr val="FF6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5168190" y="2194284"/>
              <a:ext cx="227193" cy="195856"/>
            </a:xfrm>
            <a:prstGeom prst="triangle">
              <a:avLst/>
            </a:prstGeom>
            <a:solidFill>
              <a:srgbClr val="FF6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内容占位符 2"/>
          <p:cNvSpPr txBox="1"/>
          <p:nvPr/>
        </p:nvSpPr>
        <p:spPr>
          <a:xfrm>
            <a:off x="956603" y="2636325"/>
            <a:ext cx="1561514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Part 1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6603" y="1679722"/>
            <a:ext cx="4227256" cy="7155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本系统为玻璃缺陷检测，目标为准确地分析检测照片中的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玻璃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灯罩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并输出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检测</a:t>
            </a:r>
            <a:r>
              <a:rPr lang="zh-CN" altLang="zh-CN" sz="1600" smtClean="0">
                <a:latin typeface="微软雅黑" pitchFamily="34" charset="-122"/>
                <a:ea typeface="微软雅黑" pitchFamily="34" charset="-122"/>
              </a:rPr>
              <a:t>结果，提高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检测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效率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075435" y="2973625"/>
            <a:ext cx="4839286" cy="715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/>
              <a:t>尺寸检测</a:t>
            </a:r>
            <a:endParaRPr lang="en-US" altLang="zh-CN" sz="2000" dirty="0"/>
          </a:p>
        </p:txBody>
      </p:sp>
      <p:sp>
        <p:nvSpPr>
          <p:cNvPr id="12" name="等腰三角形 11"/>
          <p:cNvSpPr/>
          <p:nvPr/>
        </p:nvSpPr>
        <p:spPr>
          <a:xfrm rot="5400000">
            <a:off x="4218718" y="3164389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内容占位符 2"/>
          <p:cNvSpPr txBox="1"/>
          <p:nvPr/>
        </p:nvSpPr>
        <p:spPr>
          <a:xfrm>
            <a:off x="956603" y="3537406"/>
            <a:ext cx="1561514" cy="5715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Part </a:t>
            </a:r>
            <a:r>
              <a:rPr lang="en-US" altLang="zh-CN" sz="2400" dirty="0" smtClean="0"/>
              <a:t>2</a:t>
            </a:r>
            <a:endParaRPr lang="en-US" altLang="zh-CN" sz="2400" dirty="0"/>
          </a:p>
        </p:txBody>
      </p:sp>
      <p:sp>
        <p:nvSpPr>
          <p:cNvPr id="14" name="内容占位符 2"/>
          <p:cNvSpPr txBox="1"/>
          <p:nvPr/>
        </p:nvSpPr>
        <p:spPr>
          <a:xfrm>
            <a:off x="2107709" y="3874706"/>
            <a:ext cx="4839286" cy="715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/>
              <a:t>铁锈检测</a:t>
            </a:r>
            <a:endParaRPr lang="en-US" altLang="zh-CN" sz="2000" dirty="0"/>
          </a:p>
        </p:txBody>
      </p:sp>
      <p:sp>
        <p:nvSpPr>
          <p:cNvPr id="15" name="等腰三角形 14"/>
          <p:cNvSpPr/>
          <p:nvPr/>
        </p:nvSpPr>
        <p:spPr>
          <a:xfrm rot="5400000">
            <a:off x="4242288" y="4051402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956603" y="4438487"/>
            <a:ext cx="1561514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Part 3</a:t>
            </a:r>
          </a:p>
        </p:txBody>
      </p:sp>
      <p:sp>
        <p:nvSpPr>
          <p:cNvPr id="17" name="内容占位符 2"/>
          <p:cNvSpPr txBox="1"/>
          <p:nvPr/>
        </p:nvSpPr>
        <p:spPr>
          <a:xfrm>
            <a:off x="2107709" y="4775787"/>
            <a:ext cx="4839286" cy="715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/>
              <a:t>气泡检测</a:t>
            </a:r>
            <a:endParaRPr lang="en-US" altLang="zh-CN" sz="2000" dirty="0"/>
          </a:p>
        </p:txBody>
      </p:sp>
      <p:sp>
        <p:nvSpPr>
          <p:cNvPr id="18" name="等腰三角形 17"/>
          <p:cNvSpPr/>
          <p:nvPr/>
        </p:nvSpPr>
        <p:spPr>
          <a:xfrm rot="5400000">
            <a:off x="4238260" y="4966551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utoShape 3"/>
          <p:cNvSpPr>
            <a:spLocks noChangeAspect="1" noChangeArrowheads="1" noTextEdit="1"/>
          </p:cNvSpPr>
          <p:nvPr/>
        </p:nvSpPr>
        <p:spPr bwMode="auto">
          <a:xfrm>
            <a:off x="5445125" y="1598613"/>
            <a:ext cx="6469063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6435725" y="1992313"/>
            <a:ext cx="2197100" cy="2211387"/>
          </a:xfrm>
          <a:custGeom>
            <a:avLst/>
            <a:gdLst>
              <a:gd name="T0" fmla="*/ 169 w 213"/>
              <a:gd name="T1" fmla="*/ 164 h 213"/>
              <a:gd name="T2" fmla="*/ 151 w 213"/>
              <a:gd name="T3" fmla="*/ 178 h 213"/>
              <a:gd name="T4" fmla="*/ 160 w 213"/>
              <a:gd name="T5" fmla="*/ 198 h 213"/>
              <a:gd name="T6" fmla="*/ 141 w 213"/>
              <a:gd name="T7" fmla="*/ 207 h 213"/>
              <a:gd name="T8" fmla="*/ 132 w 213"/>
              <a:gd name="T9" fmla="*/ 187 h 213"/>
              <a:gd name="T10" fmla="*/ 109 w 213"/>
              <a:gd name="T11" fmla="*/ 191 h 213"/>
              <a:gd name="T12" fmla="*/ 107 w 213"/>
              <a:gd name="T13" fmla="*/ 213 h 213"/>
              <a:gd name="T14" fmla="*/ 86 w 213"/>
              <a:gd name="T15" fmla="*/ 211 h 213"/>
              <a:gd name="T16" fmla="*/ 88 w 213"/>
              <a:gd name="T17" fmla="*/ 189 h 213"/>
              <a:gd name="T18" fmla="*/ 67 w 213"/>
              <a:gd name="T19" fmla="*/ 181 h 213"/>
              <a:gd name="T20" fmla="*/ 54 w 213"/>
              <a:gd name="T21" fmla="*/ 199 h 213"/>
              <a:gd name="T22" fmla="*/ 37 w 213"/>
              <a:gd name="T23" fmla="*/ 186 h 213"/>
              <a:gd name="T24" fmla="*/ 49 w 213"/>
              <a:gd name="T25" fmla="*/ 168 h 213"/>
              <a:gd name="T26" fmla="*/ 35 w 213"/>
              <a:gd name="T27" fmla="*/ 151 h 213"/>
              <a:gd name="T28" fmla="*/ 15 w 213"/>
              <a:gd name="T29" fmla="*/ 160 h 213"/>
              <a:gd name="T30" fmla="*/ 6 w 213"/>
              <a:gd name="T31" fmla="*/ 140 h 213"/>
              <a:gd name="T32" fmla="*/ 26 w 213"/>
              <a:gd name="T33" fmla="*/ 131 h 213"/>
              <a:gd name="T34" fmla="*/ 22 w 213"/>
              <a:gd name="T35" fmla="*/ 109 h 213"/>
              <a:gd name="T36" fmla="*/ 0 w 213"/>
              <a:gd name="T37" fmla="*/ 107 h 213"/>
              <a:gd name="T38" fmla="*/ 2 w 213"/>
              <a:gd name="T39" fmla="*/ 85 h 213"/>
              <a:gd name="T40" fmla="*/ 24 w 213"/>
              <a:gd name="T41" fmla="*/ 87 h 213"/>
              <a:gd name="T42" fmla="*/ 32 w 213"/>
              <a:gd name="T43" fmla="*/ 66 h 213"/>
              <a:gd name="T44" fmla="*/ 14 w 213"/>
              <a:gd name="T45" fmla="*/ 53 h 213"/>
              <a:gd name="T46" fmla="*/ 27 w 213"/>
              <a:gd name="T47" fmla="*/ 36 h 213"/>
              <a:gd name="T48" fmla="*/ 44 w 213"/>
              <a:gd name="T49" fmla="*/ 49 h 213"/>
              <a:gd name="T50" fmla="*/ 62 w 213"/>
              <a:gd name="T51" fmla="*/ 34 h 213"/>
              <a:gd name="T52" fmla="*/ 53 w 213"/>
              <a:gd name="T53" fmla="*/ 14 h 213"/>
              <a:gd name="T54" fmla="*/ 73 w 213"/>
              <a:gd name="T55" fmla="*/ 5 h 213"/>
              <a:gd name="T56" fmla="*/ 82 w 213"/>
              <a:gd name="T57" fmla="*/ 25 h 213"/>
              <a:gd name="T58" fmla="*/ 104 w 213"/>
              <a:gd name="T59" fmla="*/ 21 h 213"/>
              <a:gd name="T60" fmla="*/ 106 w 213"/>
              <a:gd name="T61" fmla="*/ 0 h 213"/>
              <a:gd name="T62" fmla="*/ 128 w 213"/>
              <a:gd name="T63" fmla="*/ 2 h 213"/>
              <a:gd name="T64" fmla="*/ 125 w 213"/>
              <a:gd name="T65" fmla="*/ 23 h 213"/>
              <a:gd name="T66" fmla="*/ 147 w 213"/>
              <a:gd name="T67" fmla="*/ 31 h 213"/>
              <a:gd name="T68" fmla="*/ 159 w 213"/>
              <a:gd name="T69" fmla="*/ 14 h 213"/>
              <a:gd name="T70" fmla="*/ 177 w 213"/>
              <a:gd name="T71" fmla="*/ 26 h 213"/>
              <a:gd name="T72" fmla="*/ 164 w 213"/>
              <a:gd name="T73" fmla="*/ 44 h 213"/>
              <a:gd name="T74" fmla="*/ 179 w 213"/>
              <a:gd name="T75" fmla="*/ 61 h 213"/>
              <a:gd name="T76" fmla="*/ 199 w 213"/>
              <a:gd name="T77" fmla="*/ 52 h 213"/>
              <a:gd name="T78" fmla="*/ 208 w 213"/>
              <a:gd name="T79" fmla="*/ 72 h 213"/>
              <a:gd name="T80" fmla="*/ 188 w 213"/>
              <a:gd name="T81" fmla="*/ 81 h 213"/>
              <a:gd name="T82" fmla="*/ 191 w 213"/>
              <a:gd name="T83" fmla="*/ 104 h 213"/>
              <a:gd name="T84" fmla="*/ 213 w 213"/>
              <a:gd name="T85" fmla="*/ 106 h 213"/>
              <a:gd name="T86" fmla="*/ 211 w 213"/>
              <a:gd name="T87" fmla="*/ 127 h 213"/>
              <a:gd name="T88" fmla="*/ 189 w 213"/>
              <a:gd name="T89" fmla="*/ 125 h 213"/>
              <a:gd name="T90" fmla="*/ 181 w 213"/>
              <a:gd name="T91" fmla="*/ 146 h 213"/>
              <a:gd name="T92" fmla="*/ 199 w 213"/>
              <a:gd name="T93" fmla="*/ 159 h 213"/>
              <a:gd name="T94" fmla="*/ 187 w 213"/>
              <a:gd name="T95" fmla="*/ 176 h 213"/>
              <a:gd name="T96" fmla="*/ 169 w 213"/>
              <a:gd name="T97" fmla="*/ 164 h 213"/>
              <a:gd name="T98" fmla="*/ 135 w 213"/>
              <a:gd name="T99" fmla="*/ 126 h 213"/>
              <a:gd name="T100" fmla="*/ 87 w 213"/>
              <a:gd name="T101" fmla="*/ 134 h 213"/>
              <a:gd name="T102" fmla="*/ 79 w 213"/>
              <a:gd name="T103" fmla="*/ 86 h 213"/>
              <a:gd name="T104" fmla="*/ 126 w 213"/>
              <a:gd name="T105" fmla="*/ 78 h 213"/>
              <a:gd name="T106" fmla="*/ 135 w 213"/>
              <a:gd name="T107" fmla="*/ 12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3" h="213">
                <a:moveTo>
                  <a:pt x="169" y="164"/>
                </a:moveTo>
                <a:cubicBezTo>
                  <a:pt x="164" y="169"/>
                  <a:pt x="158" y="174"/>
                  <a:pt x="151" y="178"/>
                </a:cubicBezTo>
                <a:cubicBezTo>
                  <a:pt x="160" y="198"/>
                  <a:pt x="160" y="198"/>
                  <a:pt x="160" y="198"/>
                </a:cubicBezTo>
                <a:cubicBezTo>
                  <a:pt x="141" y="207"/>
                  <a:pt x="141" y="207"/>
                  <a:pt x="141" y="207"/>
                </a:cubicBezTo>
                <a:cubicBezTo>
                  <a:pt x="132" y="187"/>
                  <a:pt x="132" y="187"/>
                  <a:pt x="132" y="187"/>
                </a:cubicBezTo>
                <a:cubicBezTo>
                  <a:pt x="125" y="189"/>
                  <a:pt x="117" y="191"/>
                  <a:pt x="109" y="191"/>
                </a:cubicBezTo>
                <a:cubicBezTo>
                  <a:pt x="107" y="213"/>
                  <a:pt x="107" y="213"/>
                  <a:pt x="107" y="213"/>
                </a:cubicBezTo>
                <a:cubicBezTo>
                  <a:pt x="86" y="211"/>
                  <a:pt x="86" y="211"/>
                  <a:pt x="86" y="211"/>
                </a:cubicBezTo>
                <a:cubicBezTo>
                  <a:pt x="88" y="189"/>
                  <a:pt x="88" y="189"/>
                  <a:pt x="88" y="189"/>
                </a:cubicBezTo>
                <a:cubicBezTo>
                  <a:pt x="81" y="187"/>
                  <a:pt x="74" y="185"/>
                  <a:pt x="67" y="181"/>
                </a:cubicBezTo>
                <a:cubicBezTo>
                  <a:pt x="54" y="199"/>
                  <a:pt x="54" y="199"/>
                  <a:pt x="54" y="199"/>
                </a:cubicBezTo>
                <a:cubicBezTo>
                  <a:pt x="37" y="186"/>
                  <a:pt x="37" y="186"/>
                  <a:pt x="37" y="186"/>
                </a:cubicBezTo>
                <a:cubicBezTo>
                  <a:pt x="49" y="168"/>
                  <a:pt x="49" y="168"/>
                  <a:pt x="49" y="168"/>
                </a:cubicBezTo>
                <a:cubicBezTo>
                  <a:pt x="43" y="163"/>
                  <a:pt x="39" y="157"/>
                  <a:pt x="35" y="151"/>
                </a:cubicBezTo>
                <a:cubicBezTo>
                  <a:pt x="15" y="160"/>
                  <a:pt x="15" y="160"/>
                  <a:pt x="15" y="160"/>
                </a:cubicBezTo>
                <a:cubicBezTo>
                  <a:pt x="6" y="140"/>
                  <a:pt x="6" y="140"/>
                  <a:pt x="6" y="140"/>
                </a:cubicBezTo>
                <a:cubicBezTo>
                  <a:pt x="26" y="131"/>
                  <a:pt x="26" y="131"/>
                  <a:pt x="26" y="131"/>
                </a:cubicBezTo>
                <a:cubicBezTo>
                  <a:pt x="23" y="124"/>
                  <a:pt x="22" y="116"/>
                  <a:pt x="22" y="109"/>
                </a:cubicBezTo>
                <a:cubicBezTo>
                  <a:pt x="0" y="107"/>
                  <a:pt x="0" y="107"/>
                  <a:pt x="0" y="107"/>
                </a:cubicBezTo>
                <a:cubicBezTo>
                  <a:pt x="2" y="85"/>
                  <a:pt x="2" y="85"/>
                  <a:pt x="2" y="85"/>
                </a:cubicBezTo>
                <a:cubicBezTo>
                  <a:pt x="24" y="87"/>
                  <a:pt x="24" y="87"/>
                  <a:pt x="24" y="87"/>
                </a:cubicBezTo>
                <a:cubicBezTo>
                  <a:pt x="26" y="80"/>
                  <a:pt x="28" y="73"/>
                  <a:pt x="32" y="66"/>
                </a:cubicBezTo>
                <a:cubicBezTo>
                  <a:pt x="14" y="53"/>
                  <a:pt x="14" y="53"/>
                  <a:pt x="14" y="53"/>
                </a:cubicBezTo>
                <a:cubicBezTo>
                  <a:pt x="27" y="36"/>
                  <a:pt x="27" y="36"/>
                  <a:pt x="27" y="36"/>
                </a:cubicBezTo>
                <a:cubicBezTo>
                  <a:pt x="44" y="49"/>
                  <a:pt x="44" y="49"/>
                  <a:pt x="44" y="49"/>
                </a:cubicBezTo>
                <a:cubicBezTo>
                  <a:pt x="50" y="43"/>
                  <a:pt x="56" y="38"/>
                  <a:pt x="62" y="34"/>
                </a:cubicBezTo>
                <a:cubicBezTo>
                  <a:pt x="53" y="14"/>
                  <a:pt x="53" y="14"/>
                  <a:pt x="53" y="14"/>
                </a:cubicBezTo>
                <a:cubicBezTo>
                  <a:pt x="73" y="5"/>
                  <a:pt x="73" y="5"/>
                  <a:pt x="73" y="5"/>
                </a:cubicBezTo>
                <a:cubicBezTo>
                  <a:pt x="82" y="25"/>
                  <a:pt x="82" y="25"/>
                  <a:pt x="82" y="25"/>
                </a:cubicBezTo>
                <a:cubicBezTo>
                  <a:pt x="89" y="23"/>
                  <a:pt x="96" y="22"/>
                  <a:pt x="104" y="21"/>
                </a:cubicBezTo>
                <a:cubicBezTo>
                  <a:pt x="106" y="0"/>
                  <a:pt x="106" y="0"/>
                  <a:pt x="106" y="0"/>
                </a:cubicBezTo>
                <a:cubicBezTo>
                  <a:pt x="128" y="2"/>
                  <a:pt x="128" y="2"/>
                  <a:pt x="128" y="2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133" y="25"/>
                  <a:pt x="140" y="28"/>
                  <a:pt x="147" y="31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77" y="26"/>
                  <a:pt x="177" y="26"/>
                  <a:pt x="177" y="26"/>
                </a:cubicBezTo>
                <a:cubicBezTo>
                  <a:pt x="164" y="44"/>
                  <a:pt x="164" y="44"/>
                  <a:pt x="164" y="44"/>
                </a:cubicBezTo>
                <a:cubicBezTo>
                  <a:pt x="170" y="49"/>
                  <a:pt x="175" y="55"/>
                  <a:pt x="179" y="61"/>
                </a:cubicBezTo>
                <a:cubicBezTo>
                  <a:pt x="199" y="52"/>
                  <a:pt x="199" y="52"/>
                  <a:pt x="199" y="52"/>
                </a:cubicBezTo>
                <a:cubicBezTo>
                  <a:pt x="208" y="72"/>
                  <a:pt x="208" y="72"/>
                  <a:pt x="208" y="72"/>
                </a:cubicBezTo>
                <a:cubicBezTo>
                  <a:pt x="188" y="81"/>
                  <a:pt x="188" y="81"/>
                  <a:pt x="188" y="81"/>
                </a:cubicBezTo>
                <a:cubicBezTo>
                  <a:pt x="190" y="88"/>
                  <a:pt x="191" y="96"/>
                  <a:pt x="191" y="104"/>
                </a:cubicBezTo>
                <a:cubicBezTo>
                  <a:pt x="213" y="106"/>
                  <a:pt x="213" y="106"/>
                  <a:pt x="213" y="106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189" y="125"/>
                  <a:pt x="189" y="125"/>
                  <a:pt x="189" y="125"/>
                </a:cubicBezTo>
                <a:cubicBezTo>
                  <a:pt x="188" y="132"/>
                  <a:pt x="185" y="139"/>
                  <a:pt x="181" y="146"/>
                </a:cubicBezTo>
                <a:cubicBezTo>
                  <a:pt x="199" y="159"/>
                  <a:pt x="199" y="159"/>
                  <a:pt x="199" y="159"/>
                </a:cubicBezTo>
                <a:cubicBezTo>
                  <a:pt x="187" y="176"/>
                  <a:pt x="187" y="176"/>
                  <a:pt x="187" y="176"/>
                </a:cubicBezTo>
                <a:lnTo>
                  <a:pt x="169" y="164"/>
                </a:lnTo>
                <a:close/>
                <a:moveTo>
                  <a:pt x="135" y="126"/>
                </a:moveTo>
                <a:cubicBezTo>
                  <a:pt x="124" y="141"/>
                  <a:pt x="102" y="145"/>
                  <a:pt x="87" y="134"/>
                </a:cubicBezTo>
                <a:cubicBezTo>
                  <a:pt x="72" y="123"/>
                  <a:pt x="68" y="102"/>
                  <a:pt x="79" y="86"/>
                </a:cubicBezTo>
                <a:cubicBezTo>
                  <a:pt x="90" y="71"/>
                  <a:pt x="111" y="68"/>
                  <a:pt x="126" y="78"/>
                </a:cubicBezTo>
                <a:cubicBezTo>
                  <a:pt x="142" y="89"/>
                  <a:pt x="145" y="111"/>
                  <a:pt x="135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6"/>
          <p:cNvSpPr>
            <a:spLocks noEditPoints="1"/>
          </p:cNvSpPr>
          <p:nvPr/>
        </p:nvSpPr>
        <p:spPr bwMode="auto">
          <a:xfrm>
            <a:off x="8829675" y="3798888"/>
            <a:ext cx="990600" cy="985837"/>
          </a:xfrm>
          <a:custGeom>
            <a:avLst/>
            <a:gdLst>
              <a:gd name="T0" fmla="*/ 80 w 96"/>
              <a:gd name="T1" fmla="*/ 68 h 95"/>
              <a:gd name="T2" fmla="*/ 73 w 96"/>
              <a:gd name="T3" fmla="*/ 76 h 95"/>
              <a:gd name="T4" fmla="*/ 79 w 96"/>
              <a:gd name="T5" fmla="*/ 84 h 95"/>
              <a:gd name="T6" fmla="*/ 71 w 96"/>
              <a:gd name="T7" fmla="*/ 90 h 95"/>
              <a:gd name="T8" fmla="*/ 65 w 96"/>
              <a:gd name="T9" fmla="*/ 81 h 95"/>
              <a:gd name="T10" fmla="*/ 56 w 96"/>
              <a:gd name="T11" fmla="*/ 85 h 95"/>
              <a:gd name="T12" fmla="*/ 56 w 96"/>
              <a:gd name="T13" fmla="*/ 95 h 95"/>
              <a:gd name="T14" fmla="*/ 47 w 96"/>
              <a:gd name="T15" fmla="*/ 95 h 95"/>
              <a:gd name="T16" fmla="*/ 46 w 96"/>
              <a:gd name="T17" fmla="*/ 86 h 95"/>
              <a:gd name="T18" fmla="*/ 36 w 96"/>
              <a:gd name="T19" fmla="*/ 84 h 95"/>
              <a:gd name="T20" fmla="*/ 32 w 96"/>
              <a:gd name="T21" fmla="*/ 92 h 95"/>
              <a:gd name="T22" fmla="*/ 23 w 96"/>
              <a:gd name="T23" fmla="*/ 88 h 95"/>
              <a:gd name="T24" fmla="*/ 27 w 96"/>
              <a:gd name="T25" fmla="*/ 79 h 95"/>
              <a:gd name="T26" fmla="*/ 20 w 96"/>
              <a:gd name="T27" fmla="*/ 73 h 95"/>
              <a:gd name="T28" fmla="*/ 11 w 96"/>
              <a:gd name="T29" fmla="*/ 78 h 95"/>
              <a:gd name="T30" fmla="*/ 6 w 96"/>
              <a:gd name="T31" fmla="*/ 70 h 95"/>
              <a:gd name="T32" fmla="*/ 14 w 96"/>
              <a:gd name="T33" fmla="*/ 65 h 95"/>
              <a:gd name="T34" fmla="*/ 11 w 96"/>
              <a:gd name="T35" fmla="*/ 55 h 95"/>
              <a:gd name="T36" fmla="*/ 1 w 96"/>
              <a:gd name="T37" fmla="*/ 56 h 95"/>
              <a:gd name="T38" fmla="*/ 0 w 96"/>
              <a:gd name="T39" fmla="*/ 46 h 95"/>
              <a:gd name="T40" fmla="*/ 10 w 96"/>
              <a:gd name="T41" fmla="*/ 45 h 95"/>
              <a:gd name="T42" fmla="*/ 12 w 96"/>
              <a:gd name="T43" fmla="*/ 35 h 95"/>
              <a:gd name="T44" fmla="*/ 3 w 96"/>
              <a:gd name="T45" fmla="*/ 31 h 95"/>
              <a:gd name="T46" fmla="*/ 7 w 96"/>
              <a:gd name="T47" fmla="*/ 22 h 95"/>
              <a:gd name="T48" fmla="*/ 16 w 96"/>
              <a:gd name="T49" fmla="*/ 27 h 95"/>
              <a:gd name="T50" fmla="*/ 23 w 96"/>
              <a:gd name="T51" fmla="*/ 19 h 95"/>
              <a:gd name="T52" fmla="*/ 17 w 96"/>
              <a:gd name="T53" fmla="*/ 11 h 95"/>
              <a:gd name="T54" fmla="*/ 25 w 96"/>
              <a:gd name="T55" fmla="*/ 5 h 95"/>
              <a:gd name="T56" fmla="*/ 31 w 96"/>
              <a:gd name="T57" fmla="*/ 14 h 95"/>
              <a:gd name="T58" fmla="*/ 40 w 96"/>
              <a:gd name="T59" fmla="*/ 10 h 95"/>
              <a:gd name="T60" fmla="*/ 40 w 96"/>
              <a:gd name="T61" fmla="*/ 0 h 95"/>
              <a:gd name="T62" fmla="*/ 49 w 96"/>
              <a:gd name="T63" fmla="*/ 0 h 95"/>
              <a:gd name="T64" fmla="*/ 50 w 96"/>
              <a:gd name="T65" fmla="*/ 9 h 95"/>
              <a:gd name="T66" fmla="*/ 60 w 96"/>
              <a:gd name="T67" fmla="*/ 11 h 95"/>
              <a:gd name="T68" fmla="*/ 64 w 96"/>
              <a:gd name="T69" fmla="*/ 3 h 95"/>
              <a:gd name="T70" fmla="*/ 73 w 96"/>
              <a:gd name="T71" fmla="*/ 7 h 95"/>
              <a:gd name="T72" fmla="*/ 69 w 96"/>
              <a:gd name="T73" fmla="*/ 16 h 95"/>
              <a:gd name="T74" fmla="*/ 77 w 96"/>
              <a:gd name="T75" fmla="*/ 22 h 95"/>
              <a:gd name="T76" fmla="*/ 85 w 96"/>
              <a:gd name="T77" fmla="*/ 17 h 95"/>
              <a:gd name="T78" fmla="*/ 90 w 96"/>
              <a:gd name="T79" fmla="*/ 25 h 95"/>
              <a:gd name="T80" fmla="*/ 82 w 96"/>
              <a:gd name="T81" fmla="*/ 30 h 95"/>
              <a:gd name="T82" fmla="*/ 85 w 96"/>
              <a:gd name="T83" fmla="*/ 40 h 95"/>
              <a:gd name="T84" fmla="*/ 95 w 96"/>
              <a:gd name="T85" fmla="*/ 39 h 95"/>
              <a:gd name="T86" fmla="*/ 96 w 96"/>
              <a:gd name="T87" fmla="*/ 49 h 95"/>
              <a:gd name="T88" fmla="*/ 86 w 96"/>
              <a:gd name="T89" fmla="*/ 49 h 95"/>
              <a:gd name="T90" fmla="*/ 84 w 96"/>
              <a:gd name="T91" fmla="*/ 60 h 95"/>
              <a:gd name="T92" fmla="*/ 93 w 96"/>
              <a:gd name="T93" fmla="*/ 64 h 95"/>
              <a:gd name="T94" fmla="*/ 89 w 96"/>
              <a:gd name="T95" fmla="*/ 72 h 95"/>
              <a:gd name="T96" fmla="*/ 80 w 96"/>
              <a:gd name="T97" fmla="*/ 68 h 95"/>
              <a:gd name="T98" fmla="*/ 69 w 96"/>
              <a:gd name="T99" fmla="*/ 58 h 95"/>
              <a:gd name="T100" fmla="*/ 38 w 96"/>
              <a:gd name="T101" fmla="*/ 68 h 95"/>
              <a:gd name="T102" fmla="*/ 27 w 96"/>
              <a:gd name="T103" fmla="*/ 37 h 95"/>
              <a:gd name="T104" fmla="*/ 58 w 96"/>
              <a:gd name="T105" fmla="*/ 27 h 95"/>
              <a:gd name="T106" fmla="*/ 69 w 96"/>
              <a:gd name="T107" fmla="*/ 5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" h="95">
                <a:moveTo>
                  <a:pt x="80" y="68"/>
                </a:moveTo>
                <a:cubicBezTo>
                  <a:pt x="78" y="71"/>
                  <a:pt x="76" y="74"/>
                  <a:pt x="73" y="76"/>
                </a:cubicBezTo>
                <a:cubicBezTo>
                  <a:pt x="79" y="84"/>
                  <a:pt x="79" y="84"/>
                  <a:pt x="79" y="84"/>
                </a:cubicBezTo>
                <a:cubicBezTo>
                  <a:pt x="71" y="90"/>
                  <a:pt x="71" y="90"/>
                  <a:pt x="71" y="90"/>
                </a:cubicBezTo>
                <a:cubicBezTo>
                  <a:pt x="65" y="81"/>
                  <a:pt x="65" y="81"/>
                  <a:pt x="65" y="81"/>
                </a:cubicBezTo>
                <a:cubicBezTo>
                  <a:pt x="62" y="83"/>
                  <a:pt x="59" y="84"/>
                  <a:pt x="56" y="85"/>
                </a:cubicBezTo>
                <a:cubicBezTo>
                  <a:pt x="56" y="95"/>
                  <a:pt x="56" y="95"/>
                  <a:pt x="56" y="95"/>
                </a:cubicBezTo>
                <a:cubicBezTo>
                  <a:pt x="47" y="95"/>
                  <a:pt x="47" y="95"/>
                  <a:pt x="47" y="95"/>
                </a:cubicBezTo>
                <a:cubicBezTo>
                  <a:pt x="46" y="86"/>
                  <a:pt x="46" y="86"/>
                  <a:pt x="46" y="86"/>
                </a:cubicBezTo>
                <a:cubicBezTo>
                  <a:pt x="43" y="85"/>
                  <a:pt x="39" y="85"/>
                  <a:pt x="36" y="84"/>
                </a:cubicBezTo>
                <a:cubicBezTo>
                  <a:pt x="32" y="92"/>
                  <a:pt x="32" y="92"/>
                  <a:pt x="32" y="92"/>
                </a:cubicBezTo>
                <a:cubicBezTo>
                  <a:pt x="23" y="88"/>
                  <a:pt x="23" y="88"/>
                  <a:pt x="23" y="88"/>
                </a:cubicBezTo>
                <a:cubicBezTo>
                  <a:pt x="27" y="79"/>
                  <a:pt x="27" y="79"/>
                  <a:pt x="27" y="79"/>
                </a:cubicBezTo>
                <a:cubicBezTo>
                  <a:pt x="24" y="77"/>
                  <a:pt x="22" y="75"/>
                  <a:pt x="20" y="73"/>
                </a:cubicBezTo>
                <a:cubicBezTo>
                  <a:pt x="11" y="78"/>
                  <a:pt x="11" y="78"/>
                  <a:pt x="11" y="78"/>
                </a:cubicBezTo>
                <a:cubicBezTo>
                  <a:pt x="6" y="70"/>
                  <a:pt x="6" y="70"/>
                  <a:pt x="6" y="70"/>
                </a:cubicBezTo>
                <a:cubicBezTo>
                  <a:pt x="14" y="65"/>
                  <a:pt x="14" y="65"/>
                  <a:pt x="14" y="65"/>
                </a:cubicBezTo>
                <a:cubicBezTo>
                  <a:pt x="13" y="62"/>
                  <a:pt x="11" y="58"/>
                  <a:pt x="11" y="55"/>
                </a:cubicBezTo>
                <a:cubicBezTo>
                  <a:pt x="1" y="56"/>
                  <a:pt x="1" y="56"/>
                  <a:pt x="1" y="56"/>
                </a:cubicBezTo>
                <a:cubicBezTo>
                  <a:pt x="0" y="46"/>
                  <a:pt x="0" y="46"/>
                  <a:pt x="0" y="46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2"/>
                  <a:pt x="11" y="39"/>
                  <a:pt x="12" y="35"/>
                </a:cubicBezTo>
                <a:cubicBezTo>
                  <a:pt x="3" y="31"/>
                  <a:pt x="3" y="31"/>
                  <a:pt x="3" y="31"/>
                </a:cubicBezTo>
                <a:cubicBezTo>
                  <a:pt x="7" y="22"/>
                  <a:pt x="7" y="22"/>
                  <a:pt x="7" y="22"/>
                </a:cubicBezTo>
                <a:cubicBezTo>
                  <a:pt x="16" y="27"/>
                  <a:pt x="16" y="27"/>
                  <a:pt x="16" y="27"/>
                </a:cubicBezTo>
                <a:cubicBezTo>
                  <a:pt x="18" y="24"/>
                  <a:pt x="20" y="21"/>
                  <a:pt x="23" y="19"/>
                </a:cubicBezTo>
                <a:cubicBezTo>
                  <a:pt x="17" y="11"/>
                  <a:pt x="17" y="11"/>
                  <a:pt x="17" y="11"/>
                </a:cubicBezTo>
                <a:cubicBezTo>
                  <a:pt x="25" y="5"/>
                  <a:pt x="25" y="5"/>
                  <a:pt x="25" y="5"/>
                </a:cubicBezTo>
                <a:cubicBezTo>
                  <a:pt x="31" y="14"/>
                  <a:pt x="31" y="14"/>
                  <a:pt x="31" y="14"/>
                </a:cubicBezTo>
                <a:cubicBezTo>
                  <a:pt x="34" y="12"/>
                  <a:pt x="37" y="11"/>
                  <a:pt x="40" y="10"/>
                </a:cubicBezTo>
                <a:cubicBezTo>
                  <a:pt x="40" y="0"/>
                  <a:pt x="40" y="0"/>
                  <a:pt x="40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0" y="9"/>
                  <a:pt x="50" y="9"/>
                  <a:pt x="50" y="9"/>
                </a:cubicBezTo>
                <a:cubicBezTo>
                  <a:pt x="53" y="10"/>
                  <a:pt x="57" y="10"/>
                  <a:pt x="60" y="11"/>
                </a:cubicBezTo>
                <a:cubicBezTo>
                  <a:pt x="64" y="3"/>
                  <a:pt x="64" y="3"/>
                  <a:pt x="64" y="3"/>
                </a:cubicBezTo>
                <a:cubicBezTo>
                  <a:pt x="73" y="7"/>
                  <a:pt x="73" y="7"/>
                  <a:pt x="73" y="7"/>
                </a:cubicBezTo>
                <a:cubicBezTo>
                  <a:pt x="69" y="16"/>
                  <a:pt x="69" y="16"/>
                  <a:pt x="69" y="16"/>
                </a:cubicBezTo>
                <a:cubicBezTo>
                  <a:pt x="72" y="17"/>
                  <a:pt x="74" y="20"/>
                  <a:pt x="77" y="22"/>
                </a:cubicBezTo>
                <a:cubicBezTo>
                  <a:pt x="85" y="17"/>
                  <a:pt x="85" y="17"/>
                  <a:pt x="85" y="17"/>
                </a:cubicBezTo>
                <a:cubicBezTo>
                  <a:pt x="90" y="25"/>
                  <a:pt x="90" y="25"/>
                  <a:pt x="90" y="25"/>
                </a:cubicBezTo>
                <a:cubicBezTo>
                  <a:pt x="82" y="30"/>
                  <a:pt x="82" y="30"/>
                  <a:pt x="82" y="30"/>
                </a:cubicBezTo>
                <a:cubicBezTo>
                  <a:pt x="84" y="33"/>
                  <a:pt x="85" y="37"/>
                  <a:pt x="85" y="40"/>
                </a:cubicBezTo>
                <a:cubicBezTo>
                  <a:pt x="95" y="39"/>
                  <a:pt x="95" y="39"/>
                  <a:pt x="95" y="39"/>
                </a:cubicBezTo>
                <a:cubicBezTo>
                  <a:pt x="96" y="49"/>
                  <a:pt x="96" y="49"/>
                  <a:pt x="9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3"/>
                  <a:pt x="85" y="56"/>
                  <a:pt x="84" y="60"/>
                </a:cubicBezTo>
                <a:cubicBezTo>
                  <a:pt x="93" y="64"/>
                  <a:pt x="93" y="64"/>
                  <a:pt x="93" y="64"/>
                </a:cubicBezTo>
                <a:cubicBezTo>
                  <a:pt x="89" y="72"/>
                  <a:pt x="89" y="72"/>
                  <a:pt x="89" y="72"/>
                </a:cubicBezTo>
                <a:lnTo>
                  <a:pt x="80" y="68"/>
                </a:lnTo>
                <a:close/>
                <a:moveTo>
                  <a:pt x="69" y="58"/>
                </a:moveTo>
                <a:cubicBezTo>
                  <a:pt x="63" y="69"/>
                  <a:pt x="49" y="74"/>
                  <a:pt x="38" y="68"/>
                </a:cubicBezTo>
                <a:cubicBezTo>
                  <a:pt x="27" y="63"/>
                  <a:pt x="22" y="49"/>
                  <a:pt x="27" y="37"/>
                </a:cubicBezTo>
                <a:cubicBezTo>
                  <a:pt x="33" y="26"/>
                  <a:pt x="47" y="21"/>
                  <a:pt x="58" y="27"/>
                </a:cubicBezTo>
                <a:cubicBezTo>
                  <a:pt x="70" y="32"/>
                  <a:pt x="74" y="46"/>
                  <a:pt x="69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8612188" y="2438400"/>
            <a:ext cx="1362075" cy="1381125"/>
          </a:xfrm>
          <a:custGeom>
            <a:avLst/>
            <a:gdLst>
              <a:gd name="T0" fmla="*/ 116 w 132"/>
              <a:gd name="T1" fmla="*/ 85 h 133"/>
              <a:gd name="T2" fmla="*/ 109 w 132"/>
              <a:gd name="T3" fmla="*/ 98 h 133"/>
              <a:gd name="T4" fmla="*/ 119 w 132"/>
              <a:gd name="T5" fmla="*/ 107 h 133"/>
              <a:gd name="T6" fmla="*/ 110 w 132"/>
              <a:gd name="T7" fmla="*/ 117 h 133"/>
              <a:gd name="T8" fmla="*/ 100 w 132"/>
              <a:gd name="T9" fmla="*/ 108 h 133"/>
              <a:gd name="T10" fmla="*/ 87 w 132"/>
              <a:gd name="T11" fmla="*/ 115 h 133"/>
              <a:gd name="T12" fmla="*/ 91 w 132"/>
              <a:gd name="T13" fmla="*/ 128 h 133"/>
              <a:gd name="T14" fmla="*/ 78 w 132"/>
              <a:gd name="T15" fmla="*/ 132 h 133"/>
              <a:gd name="T16" fmla="*/ 75 w 132"/>
              <a:gd name="T17" fmla="*/ 119 h 133"/>
              <a:gd name="T18" fmla="*/ 60 w 132"/>
              <a:gd name="T19" fmla="*/ 119 h 133"/>
              <a:gd name="T20" fmla="*/ 57 w 132"/>
              <a:gd name="T21" fmla="*/ 133 h 133"/>
              <a:gd name="T22" fmla="*/ 44 w 132"/>
              <a:gd name="T23" fmla="*/ 129 h 133"/>
              <a:gd name="T24" fmla="*/ 47 w 132"/>
              <a:gd name="T25" fmla="*/ 116 h 133"/>
              <a:gd name="T26" fmla="*/ 35 w 132"/>
              <a:gd name="T27" fmla="*/ 109 h 133"/>
              <a:gd name="T28" fmla="*/ 25 w 132"/>
              <a:gd name="T29" fmla="*/ 119 h 133"/>
              <a:gd name="T30" fmla="*/ 15 w 132"/>
              <a:gd name="T31" fmla="*/ 110 h 133"/>
              <a:gd name="T32" fmla="*/ 25 w 132"/>
              <a:gd name="T33" fmla="*/ 100 h 133"/>
              <a:gd name="T34" fmla="*/ 17 w 132"/>
              <a:gd name="T35" fmla="*/ 88 h 133"/>
              <a:gd name="T36" fmla="*/ 4 w 132"/>
              <a:gd name="T37" fmla="*/ 92 h 133"/>
              <a:gd name="T38" fmla="*/ 0 w 132"/>
              <a:gd name="T39" fmla="*/ 79 h 133"/>
              <a:gd name="T40" fmla="*/ 14 w 132"/>
              <a:gd name="T41" fmla="*/ 75 h 133"/>
              <a:gd name="T42" fmla="*/ 13 w 132"/>
              <a:gd name="T43" fmla="*/ 61 h 133"/>
              <a:gd name="T44" fmla="*/ 0 w 132"/>
              <a:gd name="T45" fmla="*/ 57 h 133"/>
              <a:gd name="T46" fmla="*/ 3 w 132"/>
              <a:gd name="T47" fmla="*/ 44 h 133"/>
              <a:gd name="T48" fmla="*/ 16 w 132"/>
              <a:gd name="T49" fmla="*/ 48 h 133"/>
              <a:gd name="T50" fmla="*/ 23 w 132"/>
              <a:gd name="T51" fmla="*/ 35 h 133"/>
              <a:gd name="T52" fmla="*/ 13 w 132"/>
              <a:gd name="T53" fmla="*/ 26 h 133"/>
              <a:gd name="T54" fmla="*/ 23 w 132"/>
              <a:gd name="T55" fmla="*/ 16 h 133"/>
              <a:gd name="T56" fmla="*/ 33 w 132"/>
              <a:gd name="T57" fmla="*/ 25 h 133"/>
              <a:gd name="T58" fmla="*/ 45 w 132"/>
              <a:gd name="T59" fmla="*/ 18 h 133"/>
              <a:gd name="T60" fmla="*/ 41 w 132"/>
              <a:gd name="T61" fmla="*/ 5 h 133"/>
              <a:gd name="T62" fmla="*/ 54 w 132"/>
              <a:gd name="T63" fmla="*/ 1 h 133"/>
              <a:gd name="T64" fmla="*/ 58 w 132"/>
              <a:gd name="T65" fmla="*/ 14 h 133"/>
              <a:gd name="T66" fmla="*/ 72 w 132"/>
              <a:gd name="T67" fmla="*/ 14 h 133"/>
              <a:gd name="T68" fmla="*/ 75 w 132"/>
              <a:gd name="T69" fmla="*/ 0 h 133"/>
              <a:gd name="T70" fmla="*/ 88 w 132"/>
              <a:gd name="T71" fmla="*/ 3 h 133"/>
              <a:gd name="T72" fmla="*/ 85 w 132"/>
              <a:gd name="T73" fmla="*/ 17 h 133"/>
              <a:gd name="T74" fmla="*/ 98 w 132"/>
              <a:gd name="T75" fmla="*/ 24 h 133"/>
              <a:gd name="T76" fmla="*/ 107 w 132"/>
              <a:gd name="T77" fmla="*/ 14 h 133"/>
              <a:gd name="T78" fmla="*/ 117 w 132"/>
              <a:gd name="T79" fmla="*/ 23 h 133"/>
              <a:gd name="T80" fmla="*/ 107 w 132"/>
              <a:gd name="T81" fmla="*/ 33 h 133"/>
              <a:gd name="T82" fmla="*/ 115 w 132"/>
              <a:gd name="T83" fmla="*/ 45 h 133"/>
              <a:gd name="T84" fmla="*/ 128 w 132"/>
              <a:gd name="T85" fmla="*/ 41 h 133"/>
              <a:gd name="T86" fmla="*/ 132 w 132"/>
              <a:gd name="T87" fmla="*/ 54 h 133"/>
              <a:gd name="T88" fmla="*/ 119 w 132"/>
              <a:gd name="T89" fmla="*/ 58 h 133"/>
              <a:gd name="T90" fmla="*/ 119 w 132"/>
              <a:gd name="T91" fmla="*/ 72 h 133"/>
              <a:gd name="T92" fmla="*/ 132 w 132"/>
              <a:gd name="T93" fmla="*/ 76 h 133"/>
              <a:gd name="T94" fmla="*/ 129 w 132"/>
              <a:gd name="T95" fmla="*/ 89 h 133"/>
              <a:gd name="T96" fmla="*/ 116 w 132"/>
              <a:gd name="T97" fmla="*/ 85 h 133"/>
              <a:gd name="T98" fmla="*/ 97 w 132"/>
              <a:gd name="T99" fmla="*/ 74 h 133"/>
              <a:gd name="T100" fmla="*/ 59 w 132"/>
              <a:gd name="T101" fmla="*/ 98 h 133"/>
              <a:gd name="T102" fmla="*/ 35 w 132"/>
              <a:gd name="T103" fmla="*/ 59 h 133"/>
              <a:gd name="T104" fmla="*/ 74 w 132"/>
              <a:gd name="T105" fmla="*/ 35 h 133"/>
              <a:gd name="T106" fmla="*/ 97 w 132"/>
              <a:gd name="T107" fmla="*/ 74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2" h="133">
                <a:moveTo>
                  <a:pt x="116" y="85"/>
                </a:moveTo>
                <a:cubicBezTo>
                  <a:pt x="114" y="90"/>
                  <a:pt x="112" y="94"/>
                  <a:pt x="109" y="98"/>
                </a:cubicBezTo>
                <a:cubicBezTo>
                  <a:pt x="119" y="107"/>
                  <a:pt x="119" y="107"/>
                  <a:pt x="119" y="107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00" y="108"/>
                  <a:pt x="100" y="108"/>
                  <a:pt x="100" y="108"/>
                </a:cubicBezTo>
                <a:cubicBezTo>
                  <a:pt x="96" y="111"/>
                  <a:pt x="92" y="113"/>
                  <a:pt x="87" y="115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78" y="132"/>
                  <a:pt x="78" y="132"/>
                  <a:pt x="78" y="132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0" y="120"/>
                  <a:pt x="65" y="120"/>
                  <a:pt x="60" y="119"/>
                </a:cubicBezTo>
                <a:cubicBezTo>
                  <a:pt x="57" y="133"/>
                  <a:pt x="57" y="133"/>
                  <a:pt x="57" y="133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47" y="116"/>
                  <a:pt x="47" y="116"/>
                  <a:pt x="47" y="116"/>
                </a:cubicBezTo>
                <a:cubicBezTo>
                  <a:pt x="43" y="114"/>
                  <a:pt x="38" y="112"/>
                  <a:pt x="35" y="109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2" y="96"/>
                  <a:pt x="19" y="92"/>
                  <a:pt x="17" y="88"/>
                </a:cubicBezTo>
                <a:cubicBezTo>
                  <a:pt x="4" y="92"/>
                  <a:pt x="4" y="92"/>
                  <a:pt x="4" y="92"/>
                </a:cubicBezTo>
                <a:cubicBezTo>
                  <a:pt x="0" y="79"/>
                  <a:pt x="0" y="79"/>
                  <a:pt x="0" y="79"/>
                </a:cubicBezTo>
                <a:cubicBezTo>
                  <a:pt x="14" y="75"/>
                  <a:pt x="14" y="75"/>
                  <a:pt x="14" y="75"/>
                </a:cubicBezTo>
                <a:cubicBezTo>
                  <a:pt x="13" y="70"/>
                  <a:pt x="13" y="65"/>
                  <a:pt x="13" y="61"/>
                </a:cubicBezTo>
                <a:cubicBezTo>
                  <a:pt x="0" y="57"/>
                  <a:pt x="0" y="57"/>
                  <a:pt x="0" y="57"/>
                </a:cubicBezTo>
                <a:cubicBezTo>
                  <a:pt x="3" y="44"/>
                  <a:pt x="3" y="44"/>
                  <a:pt x="3" y="44"/>
                </a:cubicBezTo>
                <a:cubicBezTo>
                  <a:pt x="16" y="48"/>
                  <a:pt x="16" y="48"/>
                  <a:pt x="16" y="48"/>
                </a:cubicBezTo>
                <a:cubicBezTo>
                  <a:pt x="18" y="43"/>
                  <a:pt x="20" y="39"/>
                  <a:pt x="23" y="35"/>
                </a:cubicBezTo>
                <a:cubicBezTo>
                  <a:pt x="13" y="26"/>
                  <a:pt x="13" y="26"/>
                  <a:pt x="13" y="26"/>
                </a:cubicBezTo>
                <a:cubicBezTo>
                  <a:pt x="23" y="16"/>
                  <a:pt x="23" y="16"/>
                  <a:pt x="23" y="16"/>
                </a:cubicBezTo>
                <a:cubicBezTo>
                  <a:pt x="33" y="25"/>
                  <a:pt x="33" y="25"/>
                  <a:pt x="33" y="25"/>
                </a:cubicBezTo>
                <a:cubicBezTo>
                  <a:pt x="36" y="22"/>
                  <a:pt x="40" y="20"/>
                  <a:pt x="45" y="18"/>
                </a:cubicBezTo>
                <a:cubicBezTo>
                  <a:pt x="41" y="5"/>
                  <a:pt x="41" y="5"/>
                  <a:pt x="41" y="5"/>
                </a:cubicBezTo>
                <a:cubicBezTo>
                  <a:pt x="54" y="1"/>
                  <a:pt x="54" y="1"/>
                  <a:pt x="54" y="1"/>
                </a:cubicBezTo>
                <a:cubicBezTo>
                  <a:pt x="58" y="14"/>
                  <a:pt x="58" y="14"/>
                  <a:pt x="58" y="14"/>
                </a:cubicBezTo>
                <a:cubicBezTo>
                  <a:pt x="62" y="13"/>
                  <a:pt x="67" y="13"/>
                  <a:pt x="72" y="14"/>
                </a:cubicBezTo>
                <a:cubicBezTo>
                  <a:pt x="75" y="0"/>
                  <a:pt x="75" y="0"/>
                  <a:pt x="75" y="0"/>
                </a:cubicBezTo>
                <a:cubicBezTo>
                  <a:pt x="88" y="3"/>
                  <a:pt x="88" y="3"/>
                  <a:pt x="88" y="3"/>
                </a:cubicBezTo>
                <a:cubicBezTo>
                  <a:pt x="85" y="17"/>
                  <a:pt x="85" y="17"/>
                  <a:pt x="85" y="17"/>
                </a:cubicBezTo>
                <a:cubicBezTo>
                  <a:pt x="90" y="18"/>
                  <a:pt x="94" y="21"/>
                  <a:pt x="98" y="2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10" y="37"/>
                  <a:pt x="113" y="41"/>
                  <a:pt x="115" y="45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19" y="58"/>
                  <a:pt x="119" y="58"/>
                  <a:pt x="119" y="58"/>
                </a:cubicBezTo>
                <a:cubicBezTo>
                  <a:pt x="119" y="63"/>
                  <a:pt x="119" y="67"/>
                  <a:pt x="119" y="72"/>
                </a:cubicBezTo>
                <a:cubicBezTo>
                  <a:pt x="132" y="76"/>
                  <a:pt x="132" y="76"/>
                  <a:pt x="132" y="76"/>
                </a:cubicBezTo>
                <a:cubicBezTo>
                  <a:pt x="129" y="89"/>
                  <a:pt x="129" y="89"/>
                  <a:pt x="129" y="89"/>
                </a:cubicBezTo>
                <a:lnTo>
                  <a:pt x="116" y="85"/>
                </a:lnTo>
                <a:close/>
                <a:moveTo>
                  <a:pt x="97" y="74"/>
                </a:moveTo>
                <a:cubicBezTo>
                  <a:pt x="93" y="91"/>
                  <a:pt x="76" y="102"/>
                  <a:pt x="59" y="98"/>
                </a:cubicBezTo>
                <a:cubicBezTo>
                  <a:pt x="41" y="94"/>
                  <a:pt x="31" y="76"/>
                  <a:pt x="35" y="59"/>
                </a:cubicBezTo>
                <a:cubicBezTo>
                  <a:pt x="39" y="42"/>
                  <a:pt x="56" y="31"/>
                  <a:pt x="74" y="35"/>
                </a:cubicBezTo>
                <a:cubicBezTo>
                  <a:pt x="91" y="39"/>
                  <a:pt x="102" y="57"/>
                  <a:pt x="97" y="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10448925" y="4670425"/>
            <a:ext cx="176213" cy="50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任意多边形 38"/>
          <p:cNvSpPr/>
          <p:nvPr/>
        </p:nvSpPr>
        <p:spPr bwMode="auto">
          <a:xfrm>
            <a:off x="10625138" y="4597401"/>
            <a:ext cx="728662" cy="586363"/>
          </a:xfrm>
          <a:custGeom>
            <a:avLst/>
            <a:gdLst>
              <a:gd name="connsiteX0" fmla="*/ 0 w 728662"/>
              <a:gd name="connsiteY0" fmla="*/ 0 h 586363"/>
              <a:gd name="connsiteX1" fmla="*/ 728662 w 728662"/>
              <a:gd name="connsiteY1" fmla="*/ 5900 h 586363"/>
              <a:gd name="connsiteX2" fmla="*/ 728662 w 728662"/>
              <a:gd name="connsiteY2" fmla="*/ 586363 h 586363"/>
              <a:gd name="connsiteX3" fmla="*/ 0 w 728662"/>
              <a:gd name="connsiteY3" fmla="*/ 581025 h 58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662" h="586363">
                <a:moveTo>
                  <a:pt x="0" y="0"/>
                </a:moveTo>
                <a:lnTo>
                  <a:pt x="728662" y="5900"/>
                </a:lnTo>
                <a:lnTo>
                  <a:pt x="728662" y="586363"/>
                </a:lnTo>
                <a:lnTo>
                  <a:pt x="0" y="581025"/>
                </a:lnTo>
                <a:close/>
              </a:path>
            </a:pathLst>
          </a:custGeom>
          <a:solidFill>
            <a:srgbClr val="614F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6" name="Freeform 10"/>
          <p:cNvSpPr/>
          <p:nvPr/>
        </p:nvSpPr>
        <p:spPr bwMode="auto">
          <a:xfrm>
            <a:off x="9190038" y="4576763"/>
            <a:ext cx="887413" cy="414337"/>
          </a:xfrm>
          <a:custGeom>
            <a:avLst/>
            <a:gdLst>
              <a:gd name="T0" fmla="*/ 86 w 86"/>
              <a:gd name="T1" fmla="*/ 33 h 40"/>
              <a:gd name="T2" fmla="*/ 86 w 86"/>
              <a:gd name="T3" fmla="*/ 33 h 40"/>
              <a:gd name="T4" fmla="*/ 79 w 86"/>
              <a:gd name="T5" fmla="*/ 25 h 40"/>
              <a:gd name="T6" fmla="*/ 35 w 86"/>
              <a:gd name="T7" fmla="*/ 24 h 40"/>
              <a:gd name="T8" fmla="*/ 30 w 86"/>
              <a:gd name="T9" fmla="*/ 19 h 40"/>
              <a:gd name="T10" fmla="*/ 7 w 86"/>
              <a:gd name="T11" fmla="*/ 16 h 40"/>
              <a:gd name="T12" fmla="*/ 24 w 86"/>
              <a:gd name="T13" fmla="*/ 36 h 40"/>
              <a:gd name="T14" fmla="*/ 31 w 86"/>
              <a:gd name="T15" fmla="*/ 40 h 40"/>
              <a:gd name="T16" fmla="*/ 78 w 86"/>
              <a:gd name="T17" fmla="*/ 40 h 40"/>
              <a:gd name="T18" fmla="*/ 86 w 86"/>
              <a:gd name="T19" fmla="*/ 33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" h="40">
                <a:moveTo>
                  <a:pt x="86" y="33"/>
                </a:moveTo>
                <a:cubicBezTo>
                  <a:pt x="86" y="33"/>
                  <a:pt x="86" y="33"/>
                  <a:pt x="86" y="33"/>
                </a:cubicBezTo>
                <a:cubicBezTo>
                  <a:pt x="86" y="28"/>
                  <a:pt x="83" y="25"/>
                  <a:pt x="79" y="25"/>
                </a:cubicBezTo>
                <a:cubicBezTo>
                  <a:pt x="35" y="24"/>
                  <a:pt x="35" y="24"/>
                  <a:pt x="35" y="24"/>
                </a:cubicBezTo>
                <a:cubicBezTo>
                  <a:pt x="30" y="19"/>
                  <a:pt x="30" y="19"/>
                  <a:pt x="30" y="19"/>
                </a:cubicBezTo>
                <a:cubicBezTo>
                  <a:pt x="14" y="0"/>
                  <a:pt x="0" y="8"/>
                  <a:pt x="7" y="1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9"/>
                  <a:pt x="28" y="40"/>
                  <a:pt x="31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83" y="40"/>
                  <a:pt x="86" y="37"/>
                  <a:pt x="86" y="33"/>
                </a:cubicBezTo>
                <a:close/>
              </a:path>
            </a:pathLst>
          </a:custGeom>
          <a:solidFill>
            <a:srgbClr val="C6AF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1"/>
          <p:cNvSpPr/>
          <p:nvPr/>
        </p:nvSpPr>
        <p:spPr bwMode="auto">
          <a:xfrm>
            <a:off x="9056688" y="4483100"/>
            <a:ext cx="1392238" cy="601662"/>
          </a:xfrm>
          <a:custGeom>
            <a:avLst/>
            <a:gdLst>
              <a:gd name="T0" fmla="*/ 44 w 135"/>
              <a:gd name="T1" fmla="*/ 42 h 58"/>
              <a:gd name="T2" fmla="*/ 32 w 135"/>
              <a:gd name="T3" fmla="*/ 35 h 58"/>
              <a:gd name="T4" fmla="*/ 10 w 135"/>
              <a:gd name="T5" fmla="*/ 40 h 58"/>
              <a:gd name="T6" fmla="*/ 38 w 135"/>
              <a:gd name="T7" fmla="*/ 56 h 58"/>
              <a:gd name="T8" fmla="*/ 42 w 135"/>
              <a:gd name="T9" fmla="*/ 57 h 58"/>
              <a:gd name="T10" fmla="*/ 44 w 135"/>
              <a:gd name="T11" fmla="*/ 57 h 58"/>
              <a:gd name="T12" fmla="*/ 76 w 135"/>
              <a:gd name="T13" fmla="*/ 58 h 58"/>
              <a:gd name="T14" fmla="*/ 135 w 135"/>
              <a:gd name="T15" fmla="*/ 53 h 58"/>
              <a:gd name="T16" fmla="*/ 135 w 135"/>
              <a:gd name="T17" fmla="*/ 22 h 58"/>
              <a:gd name="T18" fmla="*/ 135 w 135"/>
              <a:gd name="T19" fmla="*/ 18 h 58"/>
              <a:gd name="T20" fmla="*/ 98 w 135"/>
              <a:gd name="T21" fmla="*/ 0 h 58"/>
              <a:gd name="T22" fmla="*/ 98 w 135"/>
              <a:gd name="T23" fmla="*/ 0 h 58"/>
              <a:gd name="T24" fmla="*/ 92 w 135"/>
              <a:gd name="T25" fmla="*/ 0 h 58"/>
              <a:gd name="T26" fmla="*/ 65 w 135"/>
              <a:gd name="T27" fmla="*/ 0 h 58"/>
              <a:gd name="T28" fmla="*/ 80 w 135"/>
              <a:gd name="T29" fmla="*/ 18 h 58"/>
              <a:gd name="T30" fmla="*/ 92 w 135"/>
              <a:gd name="T31" fmla="*/ 18 h 58"/>
              <a:gd name="T32" fmla="*/ 100 w 135"/>
              <a:gd name="T33" fmla="*/ 26 h 58"/>
              <a:gd name="T34" fmla="*/ 100 w 135"/>
              <a:gd name="T35" fmla="*/ 26 h 58"/>
              <a:gd name="T36" fmla="*/ 92 w 135"/>
              <a:gd name="T37" fmla="*/ 34 h 58"/>
              <a:gd name="T38" fmla="*/ 59 w 135"/>
              <a:gd name="T39" fmla="*/ 42 h 58"/>
              <a:gd name="T40" fmla="*/ 59 w 135"/>
              <a:gd name="T41" fmla="*/ 42 h 58"/>
              <a:gd name="T42" fmla="*/ 44 w 135"/>
              <a:gd name="T43" fmla="*/ 4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5" h="58">
                <a:moveTo>
                  <a:pt x="44" y="42"/>
                </a:moveTo>
                <a:cubicBezTo>
                  <a:pt x="32" y="35"/>
                  <a:pt x="32" y="35"/>
                  <a:pt x="32" y="35"/>
                </a:cubicBezTo>
                <a:cubicBezTo>
                  <a:pt x="11" y="22"/>
                  <a:pt x="0" y="35"/>
                  <a:pt x="10" y="40"/>
                </a:cubicBezTo>
                <a:cubicBezTo>
                  <a:pt x="38" y="56"/>
                  <a:pt x="38" y="56"/>
                  <a:pt x="38" y="56"/>
                </a:cubicBezTo>
                <a:cubicBezTo>
                  <a:pt x="39" y="57"/>
                  <a:pt x="41" y="57"/>
                  <a:pt x="42" y="57"/>
                </a:cubicBezTo>
                <a:cubicBezTo>
                  <a:pt x="43" y="57"/>
                  <a:pt x="43" y="57"/>
                  <a:pt x="44" y="57"/>
                </a:cubicBezTo>
                <a:cubicBezTo>
                  <a:pt x="76" y="58"/>
                  <a:pt x="76" y="58"/>
                  <a:pt x="76" y="58"/>
                </a:cubicBezTo>
                <a:cubicBezTo>
                  <a:pt x="106" y="58"/>
                  <a:pt x="117" y="58"/>
                  <a:pt x="135" y="53"/>
                </a:cubicBezTo>
                <a:cubicBezTo>
                  <a:pt x="135" y="22"/>
                  <a:pt x="135" y="22"/>
                  <a:pt x="135" y="22"/>
                </a:cubicBezTo>
                <a:cubicBezTo>
                  <a:pt x="135" y="18"/>
                  <a:pt x="135" y="18"/>
                  <a:pt x="135" y="18"/>
                </a:cubicBezTo>
                <a:cubicBezTo>
                  <a:pt x="125" y="18"/>
                  <a:pt x="111" y="1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55" y="0"/>
                  <a:pt x="56" y="17"/>
                  <a:pt x="80" y="18"/>
                </a:cubicBezTo>
                <a:cubicBezTo>
                  <a:pt x="92" y="18"/>
                  <a:pt x="92" y="18"/>
                  <a:pt x="92" y="18"/>
                </a:cubicBezTo>
                <a:cubicBezTo>
                  <a:pt x="96" y="18"/>
                  <a:pt x="100" y="21"/>
                  <a:pt x="100" y="26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100" y="30"/>
                  <a:pt x="96" y="34"/>
                  <a:pt x="92" y="34"/>
                </a:cubicBezTo>
                <a:cubicBezTo>
                  <a:pt x="59" y="42"/>
                  <a:pt x="59" y="42"/>
                  <a:pt x="59" y="42"/>
                </a:cubicBezTo>
                <a:cubicBezTo>
                  <a:pt x="59" y="42"/>
                  <a:pt x="59" y="42"/>
                  <a:pt x="59" y="42"/>
                </a:cubicBezTo>
                <a:lnTo>
                  <a:pt x="44" y="42"/>
                </a:lnTo>
                <a:close/>
              </a:path>
            </a:pathLst>
          </a:custGeom>
          <a:solidFill>
            <a:srgbClr val="E8C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2"/>
          <p:cNvSpPr/>
          <p:nvPr/>
        </p:nvSpPr>
        <p:spPr bwMode="auto">
          <a:xfrm>
            <a:off x="6580188" y="2200275"/>
            <a:ext cx="1123950" cy="1223962"/>
          </a:xfrm>
          <a:custGeom>
            <a:avLst/>
            <a:gdLst>
              <a:gd name="T0" fmla="*/ 96 w 109"/>
              <a:gd name="T1" fmla="*/ 62 h 118"/>
              <a:gd name="T2" fmla="*/ 93 w 109"/>
              <a:gd name="T3" fmla="*/ 62 h 118"/>
              <a:gd name="T4" fmla="*/ 93 w 109"/>
              <a:gd name="T5" fmla="*/ 62 h 118"/>
              <a:gd name="T6" fmla="*/ 93 w 109"/>
              <a:gd name="T7" fmla="*/ 65 h 118"/>
              <a:gd name="T8" fmla="*/ 99 w 109"/>
              <a:gd name="T9" fmla="*/ 71 h 118"/>
              <a:gd name="T10" fmla="*/ 98 w 109"/>
              <a:gd name="T11" fmla="*/ 81 h 118"/>
              <a:gd name="T12" fmla="*/ 98 w 109"/>
              <a:gd name="T13" fmla="*/ 81 h 118"/>
              <a:gd name="T14" fmla="*/ 88 w 109"/>
              <a:gd name="T15" fmla="*/ 81 h 118"/>
              <a:gd name="T16" fmla="*/ 87 w 109"/>
              <a:gd name="T17" fmla="*/ 79 h 118"/>
              <a:gd name="T18" fmla="*/ 85 w 109"/>
              <a:gd name="T19" fmla="*/ 79 h 118"/>
              <a:gd name="T20" fmla="*/ 85 w 109"/>
              <a:gd name="T21" fmla="*/ 79 h 118"/>
              <a:gd name="T22" fmla="*/ 84 w 109"/>
              <a:gd name="T23" fmla="*/ 81 h 118"/>
              <a:gd name="T24" fmla="*/ 89 w 109"/>
              <a:gd name="T25" fmla="*/ 86 h 118"/>
              <a:gd name="T26" fmla="*/ 88 w 109"/>
              <a:gd name="T27" fmla="*/ 96 h 118"/>
              <a:gd name="T28" fmla="*/ 88 w 109"/>
              <a:gd name="T29" fmla="*/ 96 h 118"/>
              <a:gd name="T30" fmla="*/ 78 w 109"/>
              <a:gd name="T31" fmla="*/ 95 h 118"/>
              <a:gd name="T32" fmla="*/ 74 w 109"/>
              <a:gd name="T33" fmla="*/ 91 h 118"/>
              <a:gd name="T34" fmla="*/ 72 w 109"/>
              <a:gd name="T35" fmla="*/ 91 h 118"/>
              <a:gd name="T36" fmla="*/ 72 w 109"/>
              <a:gd name="T37" fmla="*/ 91 h 118"/>
              <a:gd name="T38" fmla="*/ 72 w 109"/>
              <a:gd name="T39" fmla="*/ 93 h 118"/>
              <a:gd name="T40" fmla="*/ 73 w 109"/>
              <a:gd name="T41" fmla="*/ 95 h 118"/>
              <a:gd name="T42" fmla="*/ 73 w 109"/>
              <a:gd name="T43" fmla="*/ 105 h 118"/>
              <a:gd name="T44" fmla="*/ 73 w 109"/>
              <a:gd name="T45" fmla="*/ 105 h 118"/>
              <a:gd name="T46" fmla="*/ 63 w 109"/>
              <a:gd name="T47" fmla="*/ 105 h 118"/>
              <a:gd name="T48" fmla="*/ 49 w 109"/>
              <a:gd name="T49" fmla="*/ 90 h 118"/>
              <a:gd name="T50" fmla="*/ 46 w 109"/>
              <a:gd name="T51" fmla="*/ 87 h 118"/>
              <a:gd name="T52" fmla="*/ 39 w 109"/>
              <a:gd name="T53" fmla="*/ 79 h 118"/>
              <a:gd name="T54" fmla="*/ 36 w 109"/>
              <a:gd name="T55" fmla="*/ 82 h 118"/>
              <a:gd name="T56" fmla="*/ 44 w 109"/>
              <a:gd name="T57" fmla="*/ 90 h 118"/>
              <a:gd name="T58" fmla="*/ 42 w 109"/>
              <a:gd name="T59" fmla="*/ 111 h 118"/>
              <a:gd name="T60" fmla="*/ 25 w 109"/>
              <a:gd name="T61" fmla="*/ 93 h 118"/>
              <a:gd name="T62" fmla="*/ 22 w 109"/>
              <a:gd name="T63" fmla="*/ 90 h 118"/>
              <a:gd name="T64" fmla="*/ 22 w 109"/>
              <a:gd name="T65" fmla="*/ 90 h 118"/>
              <a:gd name="T66" fmla="*/ 11 w 109"/>
              <a:gd name="T67" fmla="*/ 54 h 118"/>
              <a:gd name="T68" fmla="*/ 11 w 109"/>
              <a:gd name="T69" fmla="*/ 54 h 118"/>
              <a:gd name="T70" fmla="*/ 0 w 109"/>
              <a:gd name="T71" fmla="*/ 43 h 118"/>
              <a:gd name="T72" fmla="*/ 47 w 109"/>
              <a:gd name="T73" fmla="*/ 0 h 118"/>
              <a:gd name="T74" fmla="*/ 57 w 109"/>
              <a:gd name="T75" fmla="*/ 11 h 118"/>
              <a:gd name="T76" fmla="*/ 48 w 109"/>
              <a:gd name="T77" fmla="*/ 19 h 118"/>
              <a:gd name="T78" fmla="*/ 57 w 109"/>
              <a:gd name="T79" fmla="*/ 11 h 118"/>
              <a:gd name="T80" fmla="*/ 93 w 109"/>
              <a:gd name="T81" fmla="*/ 39 h 118"/>
              <a:gd name="T82" fmla="*/ 94 w 109"/>
              <a:gd name="T83" fmla="*/ 40 h 118"/>
              <a:gd name="T84" fmla="*/ 97 w 109"/>
              <a:gd name="T85" fmla="*/ 43 h 118"/>
              <a:gd name="T86" fmla="*/ 97 w 109"/>
              <a:gd name="T87" fmla="*/ 44 h 118"/>
              <a:gd name="T88" fmla="*/ 98 w 109"/>
              <a:gd name="T89" fmla="*/ 44 h 118"/>
              <a:gd name="T90" fmla="*/ 106 w 109"/>
              <a:gd name="T91" fmla="*/ 53 h 118"/>
              <a:gd name="T92" fmla="*/ 106 w 109"/>
              <a:gd name="T93" fmla="*/ 63 h 118"/>
              <a:gd name="T94" fmla="*/ 106 w 109"/>
              <a:gd name="T95" fmla="*/ 63 h 118"/>
              <a:gd name="T96" fmla="*/ 96 w 109"/>
              <a:gd name="T97" fmla="*/ 63 h 118"/>
              <a:gd name="T98" fmla="*/ 96 w 109"/>
              <a:gd name="T99" fmla="*/ 62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9" h="118">
                <a:moveTo>
                  <a:pt x="96" y="62"/>
                </a:moveTo>
                <a:cubicBezTo>
                  <a:pt x="95" y="62"/>
                  <a:pt x="94" y="62"/>
                  <a:pt x="93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93" y="63"/>
                  <a:pt x="93" y="64"/>
                  <a:pt x="93" y="65"/>
                </a:cubicBezTo>
                <a:cubicBezTo>
                  <a:pt x="99" y="71"/>
                  <a:pt x="99" y="71"/>
                  <a:pt x="99" y="71"/>
                </a:cubicBezTo>
                <a:cubicBezTo>
                  <a:pt x="101" y="74"/>
                  <a:pt x="101" y="78"/>
                  <a:pt x="98" y="81"/>
                </a:cubicBezTo>
                <a:cubicBezTo>
                  <a:pt x="98" y="81"/>
                  <a:pt x="98" y="81"/>
                  <a:pt x="98" y="81"/>
                </a:cubicBezTo>
                <a:cubicBezTo>
                  <a:pt x="96" y="84"/>
                  <a:pt x="91" y="83"/>
                  <a:pt x="88" y="81"/>
                </a:cubicBezTo>
                <a:cubicBezTo>
                  <a:pt x="87" y="79"/>
                  <a:pt x="87" y="79"/>
                  <a:pt x="87" y="79"/>
                </a:cubicBezTo>
                <a:cubicBezTo>
                  <a:pt x="86" y="78"/>
                  <a:pt x="85" y="78"/>
                  <a:pt x="8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4" y="80"/>
                  <a:pt x="84" y="81"/>
                  <a:pt x="84" y="81"/>
                </a:cubicBezTo>
                <a:cubicBezTo>
                  <a:pt x="89" y="86"/>
                  <a:pt x="89" y="86"/>
                  <a:pt x="89" y="86"/>
                </a:cubicBezTo>
                <a:cubicBezTo>
                  <a:pt x="91" y="89"/>
                  <a:pt x="91" y="93"/>
                  <a:pt x="88" y="96"/>
                </a:cubicBezTo>
                <a:cubicBezTo>
                  <a:pt x="88" y="96"/>
                  <a:pt x="88" y="96"/>
                  <a:pt x="88" y="96"/>
                </a:cubicBezTo>
                <a:cubicBezTo>
                  <a:pt x="85" y="98"/>
                  <a:pt x="81" y="98"/>
                  <a:pt x="78" y="95"/>
                </a:cubicBezTo>
                <a:cubicBezTo>
                  <a:pt x="74" y="91"/>
                  <a:pt x="74" y="91"/>
                  <a:pt x="74" y="91"/>
                </a:cubicBezTo>
                <a:cubicBezTo>
                  <a:pt x="73" y="90"/>
                  <a:pt x="72" y="90"/>
                  <a:pt x="72" y="91"/>
                </a:cubicBezTo>
                <a:cubicBezTo>
                  <a:pt x="72" y="91"/>
                  <a:pt x="72" y="91"/>
                  <a:pt x="72" y="91"/>
                </a:cubicBezTo>
                <a:cubicBezTo>
                  <a:pt x="71" y="92"/>
                  <a:pt x="71" y="93"/>
                  <a:pt x="72" y="93"/>
                </a:cubicBezTo>
                <a:cubicBezTo>
                  <a:pt x="73" y="95"/>
                  <a:pt x="73" y="95"/>
                  <a:pt x="73" y="95"/>
                </a:cubicBezTo>
                <a:cubicBezTo>
                  <a:pt x="76" y="98"/>
                  <a:pt x="76" y="102"/>
                  <a:pt x="73" y="105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0" y="108"/>
                  <a:pt x="65" y="108"/>
                  <a:pt x="63" y="105"/>
                </a:cubicBezTo>
                <a:cubicBezTo>
                  <a:pt x="49" y="90"/>
                  <a:pt x="49" y="90"/>
                  <a:pt x="49" y="90"/>
                </a:cubicBezTo>
                <a:cubicBezTo>
                  <a:pt x="46" y="87"/>
                  <a:pt x="46" y="87"/>
                  <a:pt x="46" y="87"/>
                </a:cubicBezTo>
                <a:cubicBezTo>
                  <a:pt x="39" y="79"/>
                  <a:pt x="39" y="79"/>
                  <a:pt x="39" y="79"/>
                </a:cubicBezTo>
                <a:cubicBezTo>
                  <a:pt x="36" y="82"/>
                  <a:pt x="36" y="82"/>
                  <a:pt x="36" y="82"/>
                </a:cubicBezTo>
                <a:cubicBezTo>
                  <a:pt x="44" y="90"/>
                  <a:pt x="44" y="90"/>
                  <a:pt x="44" y="90"/>
                </a:cubicBezTo>
                <a:cubicBezTo>
                  <a:pt x="59" y="106"/>
                  <a:pt x="49" y="118"/>
                  <a:pt x="42" y="111"/>
                </a:cubicBezTo>
                <a:cubicBezTo>
                  <a:pt x="25" y="93"/>
                  <a:pt x="25" y="93"/>
                  <a:pt x="25" y="93"/>
                </a:cubicBezTo>
                <a:cubicBezTo>
                  <a:pt x="22" y="90"/>
                  <a:pt x="22" y="90"/>
                  <a:pt x="22" y="90"/>
                </a:cubicBezTo>
                <a:cubicBezTo>
                  <a:pt x="22" y="90"/>
                  <a:pt x="22" y="90"/>
                  <a:pt x="22" y="90"/>
                </a:cubicBezTo>
                <a:cubicBezTo>
                  <a:pt x="14" y="81"/>
                  <a:pt x="17" y="61"/>
                  <a:pt x="11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0" y="43"/>
                  <a:pt x="0" y="43"/>
                  <a:pt x="0" y="43"/>
                </a:cubicBezTo>
                <a:cubicBezTo>
                  <a:pt x="47" y="0"/>
                  <a:pt x="47" y="0"/>
                  <a:pt x="47" y="0"/>
                </a:cubicBezTo>
                <a:cubicBezTo>
                  <a:pt x="57" y="11"/>
                  <a:pt x="57" y="11"/>
                  <a:pt x="57" y="11"/>
                </a:cubicBezTo>
                <a:cubicBezTo>
                  <a:pt x="48" y="19"/>
                  <a:pt x="48" y="19"/>
                  <a:pt x="48" y="19"/>
                </a:cubicBezTo>
                <a:cubicBezTo>
                  <a:pt x="57" y="11"/>
                  <a:pt x="57" y="11"/>
                  <a:pt x="57" y="11"/>
                </a:cubicBezTo>
                <a:cubicBezTo>
                  <a:pt x="72" y="17"/>
                  <a:pt x="79" y="24"/>
                  <a:pt x="93" y="39"/>
                </a:cubicBezTo>
                <a:cubicBezTo>
                  <a:pt x="93" y="39"/>
                  <a:pt x="94" y="39"/>
                  <a:pt x="94" y="40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4"/>
                  <a:pt x="97" y="44"/>
                  <a:pt x="97" y="44"/>
                </a:cubicBezTo>
                <a:cubicBezTo>
                  <a:pt x="98" y="44"/>
                  <a:pt x="98" y="44"/>
                  <a:pt x="98" y="44"/>
                </a:cubicBezTo>
                <a:cubicBezTo>
                  <a:pt x="106" y="53"/>
                  <a:pt x="106" y="53"/>
                  <a:pt x="106" y="53"/>
                </a:cubicBezTo>
                <a:cubicBezTo>
                  <a:pt x="109" y="56"/>
                  <a:pt x="109" y="60"/>
                  <a:pt x="106" y="63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03" y="66"/>
                  <a:pt x="98" y="65"/>
                  <a:pt x="96" y="63"/>
                </a:cubicBezTo>
                <a:lnTo>
                  <a:pt x="96" y="62"/>
                </a:lnTo>
                <a:close/>
              </a:path>
            </a:pathLst>
          </a:custGeom>
          <a:solidFill>
            <a:srgbClr val="E8C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3"/>
          <p:cNvSpPr/>
          <p:nvPr/>
        </p:nvSpPr>
        <p:spPr bwMode="auto">
          <a:xfrm>
            <a:off x="5445125" y="1609725"/>
            <a:ext cx="1660525" cy="1089025"/>
          </a:xfrm>
          <a:custGeom>
            <a:avLst/>
            <a:gdLst>
              <a:gd name="T0" fmla="*/ 689 w 1046"/>
              <a:gd name="T1" fmla="*/ 686 h 686"/>
              <a:gd name="T2" fmla="*/ 0 w 1046"/>
              <a:gd name="T3" fmla="*/ 0 h 686"/>
              <a:gd name="T4" fmla="*/ 728 w 1046"/>
              <a:gd name="T5" fmla="*/ 0 h 686"/>
              <a:gd name="T6" fmla="*/ 1046 w 1046"/>
              <a:gd name="T7" fmla="*/ 339 h 686"/>
              <a:gd name="T8" fmla="*/ 689 w 1046"/>
              <a:gd name="T9" fmla="*/ 6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6" h="686">
                <a:moveTo>
                  <a:pt x="689" y="686"/>
                </a:moveTo>
                <a:lnTo>
                  <a:pt x="0" y="0"/>
                </a:lnTo>
                <a:lnTo>
                  <a:pt x="728" y="0"/>
                </a:lnTo>
                <a:lnTo>
                  <a:pt x="1046" y="339"/>
                </a:lnTo>
                <a:lnTo>
                  <a:pt x="689" y="686"/>
                </a:lnTo>
                <a:close/>
              </a:path>
            </a:pathLst>
          </a:custGeom>
          <a:solidFill>
            <a:srgbClr val="FEBA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4"/>
          <p:cNvSpPr/>
          <p:nvPr/>
        </p:nvSpPr>
        <p:spPr bwMode="auto">
          <a:xfrm>
            <a:off x="9655175" y="2012950"/>
            <a:ext cx="236538" cy="477837"/>
          </a:xfrm>
          <a:custGeom>
            <a:avLst/>
            <a:gdLst>
              <a:gd name="T0" fmla="*/ 7 w 23"/>
              <a:gd name="T1" fmla="*/ 1 h 46"/>
              <a:gd name="T2" fmla="*/ 7 w 23"/>
              <a:gd name="T3" fmla="*/ 1 h 46"/>
              <a:gd name="T4" fmla="*/ 16 w 23"/>
              <a:gd name="T5" fmla="*/ 7 h 46"/>
              <a:gd name="T6" fmla="*/ 18 w 23"/>
              <a:gd name="T7" fmla="*/ 16 h 46"/>
              <a:gd name="T8" fmla="*/ 6 w 23"/>
              <a:gd name="T9" fmla="*/ 36 h 46"/>
              <a:gd name="T10" fmla="*/ 1 w 23"/>
              <a:gd name="T11" fmla="*/ 10 h 46"/>
              <a:gd name="T12" fmla="*/ 7 w 23"/>
              <a:gd name="T13" fmla="*/ 1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46">
                <a:moveTo>
                  <a:pt x="7" y="1"/>
                </a:moveTo>
                <a:cubicBezTo>
                  <a:pt x="7" y="1"/>
                  <a:pt x="7" y="1"/>
                  <a:pt x="7" y="1"/>
                </a:cubicBezTo>
                <a:cubicBezTo>
                  <a:pt x="11" y="0"/>
                  <a:pt x="16" y="2"/>
                  <a:pt x="16" y="7"/>
                </a:cubicBezTo>
                <a:cubicBezTo>
                  <a:pt x="18" y="16"/>
                  <a:pt x="18" y="16"/>
                  <a:pt x="18" y="16"/>
                </a:cubicBezTo>
                <a:cubicBezTo>
                  <a:pt x="23" y="41"/>
                  <a:pt x="8" y="46"/>
                  <a:pt x="6" y="36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6"/>
                  <a:pt x="3" y="1"/>
                  <a:pt x="7" y="1"/>
                </a:cubicBezTo>
                <a:close/>
              </a:path>
            </a:pathLst>
          </a:custGeom>
          <a:solidFill>
            <a:srgbClr val="B6A0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15"/>
          <p:cNvSpPr/>
          <p:nvPr/>
        </p:nvSpPr>
        <p:spPr bwMode="auto">
          <a:xfrm>
            <a:off x="9510713" y="2085975"/>
            <a:ext cx="236538" cy="487362"/>
          </a:xfrm>
          <a:custGeom>
            <a:avLst/>
            <a:gdLst>
              <a:gd name="T0" fmla="*/ 7 w 23"/>
              <a:gd name="T1" fmla="*/ 1 h 47"/>
              <a:gd name="T2" fmla="*/ 7 w 23"/>
              <a:gd name="T3" fmla="*/ 1 h 47"/>
              <a:gd name="T4" fmla="*/ 16 w 23"/>
              <a:gd name="T5" fmla="*/ 7 h 47"/>
              <a:gd name="T6" fmla="*/ 18 w 23"/>
              <a:gd name="T7" fmla="*/ 16 h 47"/>
              <a:gd name="T8" fmla="*/ 6 w 23"/>
              <a:gd name="T9" fmla="*/ 36 h 47"/>
              <a:gd name="T10" fmla="*/ 1 w 23"/>
              <a:gd name="T11" fmla="*/ 10 h 47"/>
              <a:gd name="T12" fmla="*/ 7 w 23"/>
              <a:gd name="T13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47">
                <a:moveTo>
                  <a:pt x="7" y="1"/>
                </a:moveTo>
                <a:cubicBezTo>
                  <a:pt x="7" y="1"/>
                  <a:pt x="7" y="1"/>
                  <a:pt x="7" y="1"/>
                </a:cubicBezTo>
                <a:cubicBezTo>
                  <a:pt x="11" y="0"/>
                  <a:pt x="15" y="3"/>
                  <a:pt x="16" y="7"/>
                </a:cubicBezTo>
                <a:cubicBezTo>
                  <a:pt x="18" y="16"/>
                  <a:pt x="18" y="16"/>
                  <a:pt x="18" y="16"/>
                </a:cubicBezTo>
                <a:cubicBezTo>
                  <a:pt x="23" y="41"/>
                  <a:pt x="8" y="47"/>
                  <a:pt x="6" y="36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6"/>
                  <a:pt x="2" y="2"/>
                  <a:pt x="7" y="1"/>
                </a:cubicBezTo>
                <a:close/>
              </a:path>
            </a:pathLst>
          </a:custGeom>
          <a:solidFill>
            <a:srgbClr val="C6AF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6"/>
          <p:cNvSpPr/>
          <p:nvPr/>
        </p:nvSpPr>
        <p:spPr bwMode="auto">
          <a:xfrm>
            <a:off x="9820275" y="1992313"/>
            <a:ext cx="215900" cy="404812"/>
          </a:xfrm>
          <a:custGeom>
            <a:avLst/>
            <a:gdLst>
              <a:gd name="T0" fmla="*/ 7 w 21"/>
              <a:gd name="T1" fmla="*/ 1 h 39"/>
              <a:gd name="T2" fmla="*/ 7 w 21"/>
              <a:gd name="T3" fmla="*/ 1 h 39"/>
              <a:gd name="T4" fmla="*/ 16 w 21"/>
              <a:gd name="T5" fmla="*/ 7 h 39"/>
              <a:gd name="T6" fmla="*/ 16 w 21"/>
              <a:gd name="T7" fmla="*/ 9 h 39"/>
              <a:gd name="T8" fmla="*/ 4 w 21"/>
              <a:gd name="T9" fmla="*/ 28 h 39"/>
              <a:gd name="T10" fmla="*/ 1 w 21"/>
              <a:gd name="T11" fmla="*/ 10 h 39"/>
              <a:gd name="T12" fmla="*/ 7 w 21"/>
              <a:gd name="T13" fmla="*/ 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39">
                <a:moveTo>
                  <a:pt x="7" y="1"/>
                </a:moveTo>
                <a:cubicBezTo>
                  <a:pt x="7" y="1"/>
                  <a:pt x="7" y="1"/>
                  <a:pt x="7" y="1"/>
                </a:cubicBezTo>
                <a:cubicBezTo>
                  <a:pt x="11" y="0"/>
                  <a:pt x="15" y="3"/>
                  <a:pt x="16" y="7"/>
                </a:cubicBezTo>
                <a:cubicBezTo>
                  <a:pt x="16" y="9"/>
                  <a:pt x="16" y="9"/>
                  <a:pt x="16" y="9"/>
                </a:cubicBezTo>
                <a:cubicBezTo>
                  <a:pt x="21" y="33"/>
                  <a:pt x="6" y="39"/>
                  <a:pt x="4" y="28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6"/>
                  <a:pt x="3" y="2"/>
                  <a:pt x="7" y="1"/>
                </a:cubicBezTo>
                <a:close/>
              </a:path>
            </a:pathLst>
          </a:custGeom>
          <a:solidFill>
            <a:srgbClr val="A690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17"/>
          <p:cNvSpPr/>
          <p:nvPr/>
        </p:nvSpPr>
        <p:spPr bwMode="auto">
          <a:xfrm>
            <a:off x="10490200" y="1754188"/>
            <a:ext cx="268288" cy="747712"/>
          </a:xfrm>
          <a:custGeom>
            <a:avLst/>
            <a:gdLst>
              <a:gd name="T0" fmla="*/ 0 w 169"/>
              <a:gd name="T1" fmla="*/ 458 h 471"/>
              <a:gd name="T2" fmla="*/ 111 w 169"/>
              <a:gd name="T3" fmla="*/ 471 h 471"/>
              <a:gd name="T4" fmla="*/ 169 w 169"/>
              <a:gd name="T5" fmla="*/ 13 h 471"/>
              <a:gd name="T6" fmla="*/ 59 w 169"/>
              <a:gd name="T7" fmla="*/ 0 h 471"/>
              <a:gd name="T8" fmla="*/ 0 w 169"/>
              <a:gd name="T9" fmla="*/ 45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" h="471">
                <a:moveTo>
                  <a:pt x="0" y="458"/>
                </a:moveTo>
                <a:lnTo>
                  <a:pt x="111" y="471"/>
                </a:lnTo>
                <a:lnTo>
                  <a:pt x="169" y="13"/>
                </a:lnTo>
                <a:lnTo>
                  <a:pt x="59" y="0"/>
                </a:lnTo>
                <a:lnTo>
                  <a:pt x="0" y="4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任意多边形 37"/>
          <p:cNvSpPr/>
          <p:nvPr/>
        </p:nvSpPr>
        <p:spPr bwMode="auto">
          <a:xfrm>
            <a:off x="10655300" y="1651001"/>
            <a:ext cx="698500" cy="1016665"/>
          </a:xfrm>
          <a:custGeom>
            <a:avLst/>
            <a:gdLst>
              <a:gd name="connsiteX0" fmla="*/ 114300 w 698500"/>
              <a:gd name="connsiteY0" fmla="*/ 0 h 1016665"/>
              <a:gd name="connsiteX1" fmla="*/ 698500 w 698500"/>
              <a:gd name="connsiteY1" fmla="*/ 80184 h 1016665"/>
              <a:gd name="connsiteX2" fmla="*/ 698500 w 698500"/>
              <a:gd name="connsiteY2" fmla="*/ 1016665 h 1016665"/>
              <a:gd name="connsiteX3" fmla="*/ 0 w 698500"/>
              <a:gd name="connsiteY3" fmla="*/ 922338 h 101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00" h="1016665">
                <a:moveTo>
                  <a:pt x="114300" y="0"/>
                </a:moveTo>
                <a:lnTo>
                  <a:pt x="698500" y="80184"/>
                </a:lnTo>
                <a:lnTo>
                  <a:pt x="698500" y="1016665"/>
                </a:lnTo>
                <a:lnTo>
                  <a:pt x="0" y="922338"/>
                </a:lnTo>
                <a:close/>
              </a:path>
            </a:pathLst>
          </a:custGeom>
          <a:solidFill>
            <a:srgbClr val="F76E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35" name="Freeform 19"/>
          <p:cNvSpPr/>
          <p:nvPr/>
        </p:nvSpPr>
        <p:spPr bwMode="auto">
          <a:xfrm>
            <a:off x="9283700" y="1992313"/>
            <a:ext cx="1258888" cy="935037"/>
          </a:xfrm>
          <a:custGeom>
            <a:avLst/>
            <a:gdLst>
              <a:gd name="T0" fmla="*/ 53 w 122"/>
              <a:gd name="T1" fmla="*/ 17 h 90"/>
              <a:gd name="T2" fmla="*/ 35 w 122"/>
              <a:gd name="T3" fmla="*/ 19 h 90"/>
              <a:gd name="T4" fmla="*/ 29 w 122"/>
              <a:gd name="T5" fmla="*/ 29 h 90"/>
              <a:gd name="T6" fmla="*/ 6 w 122"/>
              <a:gd name="T7" fmla="*/ 35 h 90"/>
              <a:gd name="T8" fmla="*/ 24 w 122"/>
              <a:gd name="T9" fmla="*/ 7 h 90"/>
              <a:gd name="T10" fmla="*/ 25 w 122"/>
              <a:gd name="T11" fmla="*/ 6 h 90"/>
              <a:gd name="T12" fmla="*/ 30 w 122"/>
              <a:gd name="T13" fmla="*/ 4 h 90"/>
              <a:gd name="T14" fmla="*/ 62 w 122"/>
              <a:gd name="T15" fmla="*/ 0 h 90"/>
              <a:gd name="T16" fmla="*/ 64 w 122"/>
              <a:gd name="T17" fmla="*/ 0 h 90"/>
              <a:gd name="T18" fmla="*/ 122 w 122"/>
              <a:gd name="T19" fmla="*/ 12 h 90"/>
              <a:gd name="T20" fmla="*/ 118 w 122"/>
              <a:gd name="T21" fmla="*/ 43 h 90"/>
              <a:gd name="T22" fmla="*/ 117 w 122"/>
              <a:gd name="T23" fmla="*/ 47 h 90"/>
              <a:gd name="T24" fmla="*/ 117 w 122"/>
              <a:gd name="T25" fmla="*/ 47 h 90"/>
              <a:gd name="T26" fmla="*/ 99 w 122"/>
              <a:gd name="T27" fmla="*/ 54 h 90"/>
              <a:gd name="T28" fmla="*/ 71 w 122"/>
              <a:gd name="T29" fmla="*/ 83 h 90"/>
              <a:gd name="T30" fmla="*/ 69 w 122"/>
              <a:gd name="T31" fmla="*/ 59 h 90"/>
              <a:gd name="T32" fmla="*/ 71 w 122"/>
              <a:gd name="T33" fmla="*/ 58 h 90"/>
              <a:gd name="T34" fmla="*/ 76 w 122"/>
              <a:gd name="T35" fmla="*/ 26 h 90"/>
              <a:gd name="T36" fmla="*/ 53 w 122"/>
              <a:gd name="T37" fmla="*/ 17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2" h="90">
                <a:moveTo>
                  <a:pt x="53" y="17"/>
                </a:moveTo>
                <a:cubicBezTo>
                  <a:pt x="35" y="19"/>
                  <a:pt x="35" y="19"/>
                  <a:pt x="35" y="19"/>
                </a:cubicBezTo>
                <a:cubicBezTo>
                  <a:pt x="29" y="29"/>
                  <a:pt x="29" y="29"/>
                  <a:pt x="29" y="29"/>
                </a:cubicBezTo>
                <a:cubicBezTo>
                  <a:pt x="15" y="50"/>
                  <a:pt x="0" y="44"/>
                  <a:pt x="6" y="35"/>
                </a:cubicBezTo>
                <a:cubicBezTo>
                  <a:pt x="24" y="7"/>
                  <a:pt x="24" y="7"/>
                  <a:pt x="24" y="7"/>
                </a:cubicBezTo>
                <a:cubicBezTo>
                  <a:pt x="25" y="7"/>
                  <a:pt x="25" y="7"/>
                  <a:pt x="25" y="6"/>
                </a:cubicBezTo>
                <a:cubicBezTo>
                  <a:pt x="27" y="5"/>
                  <a:pt x="28" y="4"/>
                  <a:pt x="30" y="4"/>
                </a:cubicBezTo>
                <a:cubicBezTo>
                  <a:pt x="62" y="0"/>
                  <a:pt x="62" y="0"/>
                  <a:pt x="62" y="0"/>
                </a:cubicBezTo>
                <a:cubicBezTo>
                  <a:pt x="63" y="0"/>
                  <a:pt x="64" y="0"/>
                  <a:pt x="64" y="0"/>
                </a:cubicBezTo>
                <a:cubicBezTo>
                  <a:pt x="93" y="4"/>
                  <a:pt x="104" y="5"/>
                  <a:pt x="122" y="12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17" y="47"/>
                  <a:pt x="117" y="47"/>
                  <a:pt x="117" y="47"/>
                </a:cubicBezTo>
                <a:cubicBezTo>
                  <a:pt x="117" y="47"/>
                  <a:pt x="117" y="47"/>
                  <a:pt x="117" y="47"/>
                </a:cubicBezTo>
                <a:cubicBezTo>
                  <a:pt x="111" y="47"/>
                  <a:pt x="105" y="48"/>
                  <a:pt x="99" y="54"/>
                </a:cubicBezTo>
                <a:cubicBezTo>
                  <a:pt x="71" y="83"/>
                  <a:pt x="71" y="83"/>
                  <a:pt x="71" y="83"/>
                </a:cubicBezTo>
                <a:cubicBezTo>
                  <a:pt x="64" y="90"/>
                  <a:pt x="52" y="77"/>
                  <a:pt x="69" y="59"/>
                </a:cubicBezTo>
                <a:cubicBezTo>
                  <a:pt x="71" y="58"/>
                  <a:pt x="71" y="58"/>
                  <a:pt x="71" y="58"/>
                </a:cubicBezTo>
                <a:cubicBezTo>
                  <a:pt x="77" y="51"/>
                  <a:pt x="90" y="32"/>
                  <a:pt x="76" y="26"/>
                </a:cubicBezTo>
                <a:lnTo>
                  <a:pt x="53" y="17"/>
                </a:lnTo>
                <a:close/>
              </a:path>
            </a:pathLst>
          </a:custGeom>
          <a:solidFill>
            <a:srgbClr val="E8C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  <p:bldP spid="9" grpId="0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2741" y="638105"/>
            <a:ext cx="10515600" cy="64232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检测流程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12" name="内容占位符 2"/>
          <p:cNvSpPr txBox="1"/>
          <p:nvPr/>
        </p:nvSpPr>
        <p:spPr>
          <a:xfrm>
            <a:off x="6877514" y="1519214"/>
            <a:ext cx="1976718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 smtClean="0"/>
              <a:t>添加</a:t>
            </a:r>
            <a:r>
              <a:rPr lang="zh-CN" altLang="en-US" sz="2000" dirty="0" smtClean="0"/>
              <a:t>一</a:t>
            </a:r>
            <a:r>
              <a:rPr lang="zh-CN" altLang="zh-CN" sz="2000" dirty="0" smtClean="0"/>
              <a:t>张</a:t>
            </a:r>
            <a:r>
              <a:rPr lang="zh-CN" altLang="zh-CN" sz="2000" dirty="0"/>
              <a:t>图片</a:t>
            </a:r>
            <a:endParaRPr lang="en-US" altLang="zh-CN" sz="2000" dirty="0"/>
          </a:p>
        </p:txBody>
      </p:sp>
      <p:sp>
        <p:nvSpPr>
          <p:cNvPr id="15" name="内容占位符 2"/>
          <p:cNvSpPr txBox="1"/>
          <p:nvPr/>
        </p:nvSpPr>
        <p:spPr>
          <a:xfrm>
            <a:off x="6877513" y="2213930"/>
            <a:ext cx="1588755" cy="52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 dirty="0" smtClean="0"/>
              <a:t>边缘检测</a:t>
            </a:r>
            <a:endParaRPr lang="en-US" altLang="zh-CN" sz="2400" dirty="0"/>
          </a:p>
        </p:txBody>
      </p:sp>
      <p:sp>
        <p:nvSpPr>
          <p:cNvPr id="18" name="内容占位符 2"/>
          <p:cNvSpPr txBox="1"/>
          <p:nvPr/>
        </p:nvSpPr>
        <p:spPr>
          <a:xfrm>
            <a:off x="6880198" y="2864537"/>
            <a:ext cx="219399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连通域检测</a:t>
            </a:r>
            <a:endParaRPr lang="en-US" altLang="zh-CN" sz="2000" dirty="0"/>
          </a:p>
        </p:txBody>
      </p:sp>
      <p:sp>
        <p:nvSpPr>
          <p:cNvPr id="21" name="等腰三角形 20"/>
          <p:cNvSpPr/>
          <p:nvPr/>
        </p:nvSpPr>
        <p:spPr>
          <a:xfrm rot="5400000">
            <a:off x="6390236" y="2217815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5400000">
            <a:off x="6390236" y="2888772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5" name="组合 164"/>
          <p:cNvGrpSpPr/>
          <p:nvPr/>
        </p:nvGrpSpPr>
        <p:grpSpPr>
          <a:xfrm>
            <a:off x="59820" y="1712012"/>
            <a:ext cx="6350227" cy="3973512"/>
            <a:chOff x="715963" y="1449388"/>
            <a:chExt cx="5068888" cy="3171743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290638" y="1449388"/>
              <a:ext cx="933450" cy="455613"/>
            </a:xfrm>
            <a:custGeom>
              <a:avLst/>
              <a:gdLst>
                <a:gd name="T0" fmla="*/ 588 w 588"/>
                <a:gd name="T1" fmla="*/ 0 h 287"/>
                <a:gd name="T2" fmla="*/ 0 w 588"/>
                <a:gd name="T3" fmla="*/ 68 h 287"/>
                <a:gd name="T4" fmla="*/ 445 w 588"/>
                <a:gd name="T5" fmla="*/ 287 h 287"/>
                <a:gd name="T6" fmla="*/ 588 w 588"/>
                <a:gd name="T7" fmla="*/ 0 h 287"/>
                <a:gd name="T8" fmla="*/ 479 w 588"/>
                <a:gd name="T9" fmla="*/ 75 h 287"/>
                <a:gd name="T10" fmla="*/ 479 w 588"/>
                <a:gd name="T11" fmla="*/ 75 h 287"/>
                <a:gd name="T12" fmla="*/ 410 w 588"/>
                <a:gd name="T13" fmla="*/ 198 h 287"/>
                <a:gd name="T14" fmla="*/ 219 w 588"/>
                <a:gd name="T15" fmla="*/ 102 h 287"/>
                <a:gd name="T16" fmla="*/ 479 w 588"/>
                <a:gd name="T17" fmla="*/ 7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287">
                  <a:moveTo>
                    <a:pt x="588" y="0"/>
                  </a:moveTo>
                  <a:lnTo>
                    <a:pt x="0" y="68"/>
                  </a:lnTo>
                  <a:lnTo>
                    <a:pt x="445" y="287"/>
                  </a:lnTo>
                  <a:lnTo>
                    <a:pt x="588" y="0"/>
                  </a:lnTo>
                  <a:close/>
                  <a:moveTo>
                    <a:pt x="479" y="75"/>
                  </a:moveTo>
                  <a:lnTo>
                    <a:pt x="479" y="75"/>
                  </a:lnTo>
                  <a:lnTo>
                    <a:pt x="410" y="198"/>
                  </a:lnTo>
                  <a:lnTo>
                    <a:pt x="219" y="102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3B7B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485901" y="1460501"/>
              <a:ext cx="630238" cy="150813"/>
            </a:xfrm>
            <a:custGeom>
              <a:avLst/>
              <a:gdLst>
                <a:gd name="T0" fmla="*/ 62 w 397"/>
                <a:gd name="T1" fmla="*/ 61 h 95"/>
                <a:gd name="T2" fmla="*/ 62 w 397"/>
                <a:gd name="T3" fmla="*/ 41 h 95"/>
                <a:gd name="T4" fmla="*/ 82 w 397"/>
                <a:gd name="T5" fmla="*/ 41 h 95"/>
                <a:gd name="T6" fmla="*/ 82 w 397"/>
                <a:gd name="T7" fmla="*/ 61 h 95"/>
                <a:gd name="T8" fmla="*/ 82 w 397"/>
                <a:gd name="T9" fmla="*/ 41 h 95"/>
                <a:gd name="T10" fmla="*/ 390 w 397"/>
                <a:gd name="T11" fmla="*/ 0 h 95"/>
                <a:gd name="T12" fmla="*/ 390 w 397"/>
                <a:gd name="T13" fmla="*/ 48 h 95"/>
                <a:gd name="T14" fmla="*/ 397 w 397"/>
                <a:gd name="T15" fmla="*/ 0 h 95"/>
                <a:gd name="T16" fmla="*/ 369 w 397"/>
                <a:gd name="T17" fmla="*/ 6 h 95"/>
                <a:gd name="T18" fmla="*/ 376 w 397"/>
                <a:gd name="T19" fmla="*/ 6 h 95"/>
                <a:gd name="T20" fmla="*/ 369 w 397"/>
                <a:gd name="T21" fmla="*/ 27 h 95"/>
                <a:gd name="T22" fmla="*/ 349 w 397"/>
                <a:gd name="T23" fmla="*/ 6 h 95"/>
                <a:gd name="T24" fmla="*/ 356 w 397"/>
                <a:gd name="T25" fmla="*/ 27 h 95"/>
                <a:gd name="T26" fmla="*/ 356 w 397"/>
                <a:gd name="T27" fmla="*/ 6 h 95"/>
                <a:gd name="T28" fmla="*/ 328 w 397"/>
                <a:gd name="T29" fmla="*/ 6 h 95"/>
                <a:gd name="T30" fmla="*/ 335 w 397"/>
                <a:gd name="T31" fmla="*/ 27 h 95"/>
                <a:gd name="T32" fmla="*/ 335 w 397"/>
                <a:gd name="T33" fmla="*/ 6 h 95"/>
                <a:gd name="T34" fmla="*/ 315 w 397"/>
                <a:gd name="T35" fmla="*/ 13 h 95"/>
                <a:gd name="T36" fmla="*/ 315 w 397"/>
                <a:gd name="T37" fmla="*/ 34 h 95"/>
                <a:gd name="T38" fmla="*/ 315 w 397"/>
                <a:gd name="T39" fmla="*/ 13 h 95"/>
                <a:gd name="T40" fmla="*/ 294 w 397"/>
                <a:gd name="T41" fmla="*/ 13 h 95"/>
                <a:gd name="T42" fmla="*/ 301 w 397"/>
                <a:gd name="T43" fmla="*/ 13 h 95"/>
                <a:gd name="T44" fmla="*/ 294 w 397"/>
                <a:gd name="T45" fmla="*/ 48 h 95"/>
                <a:gd name="T46" fmla="*/ 192 w 397"/>
                <a:gd name="T47" fmla="*/ 27 h 95"/>
                <a:gd name="T48" fmla="*/ 198 w 397"/>
                <a:gd name="T49" fmla="*/ 68 h 95"/>
                <a:gd name="T50" fmla="*/ 198 w 397"/>
                <a:gd name="T51" fmla="*/ 27 h 95"/>
                <a:gd name="T52" fmla="*/ 219 w 397"/>
                <a:gd name="T53" fmla="*/ 20 h 95"/>
                <a:gd name="T54" fmla="*/ 219 w 397"/>
                <a:gd name="T55" fmla="*/ 20 h 95"/>
                <a:gd name="T56" fmla="*/ 219 w 397"/>
                <a:gd name="T57" fmla="*/ 41 h 95"/>
                <a:gd name="T58" fmla="*/ 233 w 397"/>
                <a:gd name="T59" fmla="*/ 20 h 95"/>
                <a:gd name="T60" fmla="*/ 239 w 397"/>
                <a:gd name="T61" fmla="*/ 41 h 95"/>
                <a:gd name="T62" fmla="*/ 239 w 397"/>
                <a:gd name="T63" fmla="*/ 20 h 95"/>
                <a:gd name="T64" fmla="*/ 253 w 397"/>
                <a:gd name="T65" fmla="*/ 20 h 95"/>
                <a:gd name="T66" fmla="*/ 260 w 397"/>
                <a:gd name="T67" fmla="*/ 41 h 95"/>
                <a:gd name="T68" fmla="*/ 260 w 397"/>
                <a:gd name="T69" fmla="*/ 20 h 95"/>
                <a:gd name="T70" fmla="*/ 274 w 397"/>
                <a:gd name="T71" fmla="*/ 13 h 95"/>
                <a:gd name="T72" fmla="*/ 274 w 397"/>
                <a:gd name="T73" fmla="*/ 34 h 95"/>
                <a:gd name="T74" fmla="*/ 274 w 397"/>
                <a:gd name="T75" fmla="*/ 13 h 95"/>
                <a:gd name="T76" fmla="*/ 178 w 397"/>
                <a:gd name="T77" fmla="*/ 27 h 95"/>
                <a:gd name="T78" fmla="*/ 178 w 397"/>
                <a:gd name="T79" fmla="*/ 27 h 95"/>
                <a:gd name="T80" fmla="*/ 178 w 397"/>
                <a:gd name="T81" fmla="*/ 48 h 95"/>
                <a:gd name="T82" fmla="*/ 157 w 397"/>
                <a:gd name="T83" fmla="*/ 27 h 95"/>
                <a:gd name="T84" fmla="*/ 157 w 397"/>
                <a:gd name="T85" fmla="*/ 48 h 95"/>
                <a:gd name="T86" fmla="*/ 164 w 397"/>
                <a:gd name="T87" fmla="*/ 27 h 95"/>
                <a:gd name="T88" fmla="*/ 137 w 397"/>
                <a:gd name="T89" fmla="*/ 34 h 95"/>
                <a:gd name="T90" fmla="*/ 144 w 397"/>
                <a:gd name="T91" fmla="*/ 54 h 95"/>
                <a:gd name="T92" fmla="*/ 144 w 397"/>
                <a:gd name="T93" fmla="*/ 34 h 95"/>
                <a:gd name="T94" fmla="*/ 116 w 397"/>
                <a:gd name="T95" fmla="*/ 34 h 95"/>
                <a:gd name="T96" fmla="*/ 123 w 397"/>
                <a:gd name="T97" fmla="*/ 54 h 95"/>
                <a:gd name="T98" fmla="*/ 123 w 397"/>
                <a:gd name="T99" fmla="*/ 34 h 95"/>
                <a:gd name="T100" fmla="*/ 96 w 397"/>
                <a:gd name="T101" fmla="*/ 34 h 95"/>
                <a:gd name="T102" fmla="*/ 103 w 397"/>
                <a:gd name="T103" fmla="*/ 34 h 95"/>
                <a:gd name="T104" fmla="*/ 103 w 397"/>
                <a:gd name="T105" fmla="*/ 68 h 95"/>
                <a:gd name="T106" fmla="*/ 0 w 397"/>
                <a:gd name="T107" fmla="*/ 48 h 95"/>
                <a:gd name="T108" fmla="*/ 7 w 397"/>
                <a:gd name="T109" fmla="*/ 95 h 95"/>
                <a:gd name="T110" fmla="*/ 7 w 397"/>
                <a:gd name="T111" fmla="*/ 48 h 95"/>
                <a:gd name="T112" fmla="*/ 21 w 397"/>
                <a:gd name="T113" fmla="*/ 48 h 95"/>
                <a:gd name="T114" fmla="*/ 27 w 397"/>
                <a:gd name="T115" fmla="*/ 48 h 95"/>
                <a:gd name="T116" fmla="*/ 27 w 397"/>
                <a:gd name="T117" fmla="*/ 68 h 95"/>
                <a:gd name="T118" fmla="*/ 41 w 397"/>
                <a:gd name="T119" fmla="*/ 41 h 95"/>
                <a:gd name="T120" fmla="*/ 41 w 397"/>
                <a:gd name="T121" fmla="*/ 61 h 95"/>
                <a:gd name="T122" fmla="*/ 48 w 397"/>
                <a:gd name="T123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7" h="95">
                  <a:moveTo>
                    <a:pt x="62" y="41"/>
                  </a:moveTo>
                  <a:lnTo>
                    <a:pt x="62" y="61"/>
                  </a:lnTo>
                  <a:lnTo>
                    <a:pt x="69" y="61"/>
                  </a:lnTo>
                  <a:lnTo>
                    <a:pt x="62" y="41"/>
                  </a:lnTo>
                  <a:lnTo>
                    <a:pt x="62" y="41"/>
                  </a:lnTo>
                  <a:close/>
                  <a:moveTo>
                    <a:pt x="82" y="41"/>
                  </a:moveTo>
                  <a:lnTo>
                    <a:pt x="82" y="41"/>
                  </a:lnTo>
                  <a:lnTo>
                    <a:pt x="82" y="61"/>
                  </a:lnTo>
                  <a:lnTo>
                    <a:pt x="89" y="61"/>
                  </a:lnTo>
                  <a:lnTo>
                    <a:pt x="82" y="41"/>
                  </a:lnTo>
                  <a:lnTo>
                    <a:pt x="82" y="41"/>
                  </a:lnTo>
                  <a:close/>
                  <a:moveTo>
                    <a:pt x="390" y="0"/>
                  </a:moveTo>
                  <a:lnTo>
                    <a:pt x="390" y="0"/>
                  </a:lnTo>
                  <a:lnTo>
                    <a:pt x="390" y="48"/>
                  </a:lnTo>
                  <a:lnTo>
                    <a:pt x="397" y="48"/>
                  </a:lnTo>
                  <a:lnTo>
                    <a:pt x="397" y="0"/>
                  </a:lnTo>
                  <a:lnTo>
                    <a:pt x="390" y="0"/>
                  </a:lnTo>
                  <a:close/>
                  <a:moveTo>
                    <a:pt x="369" y="6"/>
                  </a:moveTo>
                  <a:lnTo>
                    <a:pt x="369" y="6"/>
                  </a:lnTo>
                  <a:lnTo>
                    <a:pt x="376" y="6"/>
                  </a:lnTo>
                  <a:lnTo>
                    <a:pt x="376" y="27"/>
                  </a:lnTo>
                  <a:lnTo>
                    <a:pt x="369" y="27"/>
                  </a:lnTo>
                  <a:lnTo>
                    <a:pt x="369" y="6"/>
                  </a:lnTo>
                  <a:close/>
                  <a:moveTo>
                    <a:pt x="349" y="6"/>
                  </a:moveTo>
                  <a:lnTo>
                    <a:pt x="349" y="6"/>
                  </a:lnTo>
                  <a:lnTo>
                    <a:pt x="356" y="27"/>
                  </a:lnTo>
                  <a:lnTo>
                    <a:pt x="356" y="27"/>
                  </a:lnTo>
                  <a:lnTo>
                    <a:pt x="356" y="6"/>
                  </a:lnTo>
                  <a:lnTo>
                    <a:pt x="349" y="6"/>
                  </a:lnTo>
                  <a:close/>
                  <a:moveTo>
                    <a:pt x="328" y="6"/>
                  </a:moveTo>
                  <a:lnTo>
                    <a:pt x="328" y="6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6"/>
                  </a:lnTo>
                  <a:lnTo>
                    <a:pt x="328" y="6"/>
                  </a:lnTo>
                  <a:close/>
                  <a:moveTo>
                    <a:pt x="315" y="13"/>
                  </a:moveTo>
                  <a:lnTo>
                    <a:pt x="315" y="13"/>
                  </a:lnTo>
                  <a:lnTo>
                    <a:pt x="315" y="34"/>
                  </a:lnTo>
                  <a:lnTo>
                    <a:pt x="315" y="34"/>
                  </a:lnTo>
                  <a:lnTo>
                    <a:pt x="315" y="13"/>
                  </a:lnTo>
                  <a:lnTo>
                    <a:pt x="315" y="13"/>
                  </a:lnTo>
                  <a:close/>
                  <a:moveTo>
                    <a:pt x="294" y="13"/>
                  </a:moveTo>
                  <a:lnTo>
                    <a:pt x="294" y="13"/>
                  </a:lnTo>
                  <a:lnTo>
                    <a:pt x="301" y="13"/>
                  </a:lnTo>
                  <a:lnTo>
                    <a:pt x="301" y="48"/>
                  </a:lnTo>
                  <a:lnTo>
                    <a:pt x="294" y="48"/>
                  </a:lnTo>
                  <a:lnTo>
                    <a:pt x="294" y="13"/>
                  </a:lnTo>
                  <a:close/>
                  <a:moveTo>
                    <a:pt x="192" y="27"/>
                  </a:moveTo>
                  <a:lnTo>
                    <a:pt x="192" y="27"/>
                  </a:lnTo>
                  <a:lnTo>
                    <a:pt x="198" y="68"/>
                  </a:lnTo>
                  <a:lnTo>
                    <a:pt x="205" y="68"/>
                  </a:lnTo>
                  <a:lnTo>
                    <a:pt x="198" y="27"/>
                  </a:lnTo>
                  <a:lnTo>
                    <a:pt x="192" y="27"/>
                  </a:lnTo>
                  <a:close/>
                  <a:moveTo>
                    <a:pt x="219" y="20"/>
                  </a:moveTo>
                  <a:lnTo>
                    <a:pt x="219" y="20"/>
                  </a:lnTo>
                  <a:lnTo>
                    <a:pt x="219" y="20"/>
                  </a:lnTo>
                  <a:lnTo>
                    <a:pt x="219" y="41"/>
                  </a:lnTo>
                  <a:lnTo>
                    <a:pt x="219" y="41"/>
                  </a:lnTo>
                  <a:lnTo>
                    <a:pt x="219" y="20"/>
                  </a:lnTo>
                  <a:close/>
                  <a:moveTo>
                    <a:pt x="233" y="20"/>
                  </a:moveTo>
                  <a:lnTo>
                    <a:pt x="233" y="20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20"/>
                  </a:lnTo>
                  <a:lnTo>
                    <a:pt x="233" y="20"/>
                  </a:lnTo>
                  <a:close/>
                  <a:moveTo>
                    <a:pt x="253" y="20"/>
                  </a:moveTo>
                  <a:lnTo>
                    <a:pt x="253" y="20"/>
                  </a:lnTo>
                  <a:lnTo>
                    <a:pt x="260" y="41"/>
                  </a:lnTo>
                  <a:lnTo>
                    <a:pt x="260" y="41"/>
                  </a:lnTo>
                  <a:lnTo>
                    <a:pt x="260" y="20"/>
                  </a:lnTo>
                  <a:lnTo>
                    <a:pt x="253" y="20"/>
                  </a:lnTo>
                  <a:close/>
                  <a:moveTo>
                    <a:pt x="274" y="13"/>
                  </a:moveTo>
                  <a:lnTo>
                    <a:pt x="274" y="13"/>
                  </a:lnTo>
                  <a:lnTo>
                    <a:pt x="274" y="34"/>
                  </a:lnTo>
                  <a:lnTo>
                    <a:pt x="280" y="34"/>
                  </a:lnTo>
                  <a:lnTo>
                    <a:pt x="274" y="13"/>
                  </a:lnTo>
                  <a:lnTo>
                    <a:pt x="274" y="13"/>
                  </a:lnTo>
                  <a:close/>
                  <a:moveTo>
                    <a:pt x="178" y="27"/>
                  </a:moveTo>
                  <a:lnTo>
                    <a:pt x="178" y="27"/>
                  </a:lnTo>
                  <a:lnTo>
                    <a:pt x="178" y="27"/>
                  </a:lnTo>
                  <a:lnTo>
                    <a:pt x="185" y="48"/>
                  </a:lnTo>
                  <a:lnTo>
                    <a:pt x="178" y="48"/>
                  </a:lnTo>
                  <a:lnTo>
                    <a:pt x="178" y="27"/>
                  </a:lnTo>
                  <a:close/>
                  <a:moveTo>
                    <a:pt x="157" y="27"/>
                  </a:moveTo>
                  <a:lnTo>
                    <a:pt x="157" y="27"/>
                  </a:lnTo>
                  <a:lnTo>
                    <a:pt x="157" y="48"/>
                  </a:lnTo>
                  <a:lnTo>
                    <a:pt x="164" y="48"/>
                  </a:lnTo>
                  <a:lnTo>
                    <a:pt x="164" y="27"/>
                  </a:lnTo>
                  <a:lnTo>
                    <a:pt x="157" y="27"/>
                  </a:lnTo>
                  <a:close/>
                  <a:moveTo>
                    <a:pt x="137" y="34"/>
                  </a:moveTo>
                  <a:lnTo>
                    <a:pt x="137" y="3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34"/>
                  </a:lnTo>
                  <a:lnTo>
                    <a:pt x="137" y="34"/>
                  </a:lnTo>
                  <a:close/>
                  <a:moveTo>
                    <a:pt x="116" y="34"/>
                  </a:moveTo>
                  <a:lnTo>
                    <a:pt x="116" y="34"/>
                  </a:lnTo>
                  <a:lnTo>
                    <a:pt x="123" y="54"/>
                  </a:lnTo>
                  <a:lnTo>
                    <a:pt x="123" y="54"/>
                  </a:lnTo>
                  <a:lnTo>
                    <a:pt x="123" y="34"/>
                  </a:lnTo>
                  <a:lnTo>
                    <a:pt x="116" y="34"/>
                  </a:lnTo>
                  <a:close/>
                  <a:moveTo>
                    <a:pt x="96" y="34"/>
                  </a:moveTo>
                  <a:lnTo>
                    <a:pt x="96" y="34"/>
                  </a:lnTo>
                  <a:lnTo>
                    <a:pt x="103" y="34"/>
                  </a:lnTo>
                  <a:lnTo>
                    <a:pt x="110" y="68"/>
                  </a:lnTo>
                  <a:lnTo>
                    <a:pt x="103" y="68"/>
                  </a:lnTo>
                  <a:lnTo>
                    <a:pt x="96" y="34"/>
                  </a:lnTo>
                  <a:close/>
                  <a:moveTo>
                    <a:pt x="0" y="48"/>
                  </a:moveTo>
                  <a:lnTo>
                    <a:pt x="0" y="48"/>
                  </a:lnTo>
                  <a:lnTo>
                    <a:pt x="7" y="95"/>
                  </a:lnTo>
                  <a:lnTo>
                    <a:pt x="14" y="95"/>
                  </a:lnTo>
                  <a:lnTo>
                    <a:pt x="7" y="48"/>
                  </a:lnTo>
                  <a:lnTo>
                    <a:pt x="0" y="48"/>
                  </a:lnTo>
                  <a:close/>
                  <a:moveTo>
                    <a:pt x="21" y="48"/>
                  </a:moveTo>
                  <a:lnTo>
                    <a:pt x="21" y="48"/>
                  </a:lnTo>
                  <a:lnTo>
                    <a:pt x="27" y="4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1" y="48"/>
                  </a:lnTo>
                  <a:close/>
                  <a:moveTo>
                    <a:pt x="41" y="41"/>
                  </a:moveTo>
                  <a:lnTo>
                    <a:pt x="41" y="41"/>
                  </a:lnTo>
                  <a:lnTo>
                    <a:pt x="41" y="61"/>
                  </a:lnTo>
                  <a:lnTo>
                    <a:pt x="48" y="61"/>
                  </a:lnTo>
                  <a:lnTo>
                    <a:pt x="48" y="41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255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997076" y="2601913"/>
              <a:ext cx="2614613" cy="1663700"/>
            </a:xfrm>
            <a:custGeom>
              <a:avLst/>
              <a:gdLst>
                <a:gd name="T0" fmla="*/ 241 w 241"/>
                <a:gd name="T1" fmla="*/ 149 h 153"/>
                <a:gd name="T2" fmla="*/ 241 w 241"/>
                <a:gd name="T3" fmla="*/ 5 h 153"/>
                <a:gd name="T4" fmla="*/ 237 w 241"/>
                <a:gd name="T5" fmla="*/ 0 h 153"/>
                <a:gd name="T6" fmla="*/ 4 w 241"/>
                <a:gd name="T7" fmla="*/ 0 h 153"/>
                <a:gd name="T8" fmla="*/ 0 w 241"/>
                <a:gd name="T9" fmla="*/ 5 h 153"/>
                <a:gd name="T10" fmla="*/ 0 w 241"/>
                <a:gd name="T11" fmla="*/ 149 h 153"/>
                <a:gd name="T12" fmla="*/ 4 w 241"/>
                <a:gd name="T13" fmla="*/ 153 h 153"/>
                <a:gd name="T14" fmla="*/ 237 w 241"/>
                <a:gd name="T15" fmla="*/ 153 h 153"/>
                <a:gd name="T16" fmla="*/ 241 w 241"/>
                <a:gd name="T17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53">
                  <a:moveTo>
                    <a:pt x="241" y="149"/>
                  </a:moveTo>
                  <a:cubicBezTo>
                    <a:pt x="241" y="5"/>
                    <a:pt x="241" y="5"/>
                    <a:pt x="241" y="5"/>
                  </a:cubicBezTo>
                  <a:cubicBezTo>
                    <a:pt x="241" y="2"/>
                    <a:pt x="239" y="0"/>
                    <a:pt x="2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39" y="153"/>
                    <a:pt x="241" y="151"/>
                    <a:pt x="241" y="14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147888" y="2830513"/>
              <a:ext cx="2322513" cy="836613"/>
            </a:xfrm>
            <a:custGeom>
              <a:avLst/>
              <a:gdLst>
                <a:gd name="T0" fmla="*/ 5 w 214"/>
                <a:gd name="T1" fmla="*/ 0 h 77"/>
                <a:gd name="T2" fmla="*/ 209 w 214"/>
                <a:gd name="T3" fmla="*/ 0 h 77"/>
                <a:gd name="T4" fmla="*/ 214 w 214"/>
                <a:gd name="T5" fmla="*/ 5 h 77"/>
                <a:gd name="T6" fmla="*/ 214 w 214"/>
                <a:gd name="T7" fmla="*/ 72 h 77"/>
                <a:gd name="T8" fmla="*/ 209 w 214"/>
                <a:gd name="T9" fmla="*/ 77 h 77"/>
                <a:gd name="T10" fmla="*/ 5 w 214"/>
                <a:gd name="T11" fmla="*/ 77 h 77"/>
                <a:gd name="T12" fmla="*/ 0 w 214"/>
                <a:gd name="T13" fmla="*/ 72 h 77"/>
                <a:gd name="T14" fmla="*/ 0 w 214"/>
                <a:gd name="T15" fmla="*/ 5 h 77"/>
                <a:gd name="T16" fmla="*/ 5 w 214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77">
                  <a:moveTo>
                    <a:pt x="5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11" y="0"/>
                    <a:pt x="214" y="2"/>
                    <a:pt x="214" y="5"/>
                  </a:cubicBezTo>
                  <a:cubicBezTo>
                    <a:pt x="214" y="72"/>
                    <a:pt x="214" y="72"/>
                    <a:pt x="214" y="72"/>
                  </a:cubicBezTo>
                  <a:cubicBezTo>
                    <a:pt x="214" y="75"/>
                    <a:pt x="211" y="77"/>
                    <a:pt x="209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2" y="77"/>
                    <a:pt x="0" y="75"/>
                    <a:pt x="0" y="7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1833563" y="2601913"/>
              <a:ext cx="2941638" cy="119063"/>
            </a:xfrm>
            <a:custGeom>
              <a:avLst/>
              <a:gdLst>
                <a:gd name="T0" fmla="*/ 271 w 271"/>
                <a:gd name="T1" fmla="*/ 6 h 11"/>
                <a:gd name="T2" fmla="*/ 271 w 271"/>
                <a:gd name="T3" fmla="*/ 6 h 11"/>
                <a:gd name="T4" fmla="*/ 266 w 271"/>
                <a:gd name="T5" fmla="*/ 0 h 11"/>
                <a:gd name="T6" fmla="*/ 6 w 271"/>
                <a:gd name="T7" fmla="*/ 0 h 11"/>
                <a:gd name="T8" fmla="*/ 0 w 271"/>
                <a:gd name="T9" fmla="*/ 6 h 11"/>
                <a:gd name="T10" fmla="*/ 0 w 271"/>
                <a:gd name="T11" fmla="*/ 6 h 11"/>
                <a:gd name="T12" fmla="*/ 6 w 271"/>
                <a:gd name="T13" fmla="*/ 11 h 11"/>
                <a:gd name="T14" fmla="*/ 266 w 271"/>
                <a:gd name="T15" fmla="*/ 11 h 11"/>
                <a:gd name="T16" fmla="*/ 271 w 271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1">
                  <a:moveTo>
                    <a:pt x="271" y="6"/>
                  </a:moveTo>
                  <a:cubicBezTo>
                    <a:pt x="271" y="6"/>
                    <a:pt x="271" y="6"/>
                    <a:pt x="271" y="6"/>
                  </a:cubicBezTo>
                  <a:cubicBezTo>
                    <a:pt x="271" y="3"/>
                    <a:pt x="269" y="0"/>
                    <a:pt x="26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9" y="11"/>
                    <a:pt x="271" y="9"/>
                    <a:pt x="271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275138" y="28956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41354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39830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8306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4"/>
            <p:cNvSpPr>
              <a:spLocks noChangeArrowheads="1"/>
            </p:cNvSpPr>
            <p:nvPr/>
          </p:nvSpPr>
          <p:spPr bwMode="auto">
            <a:xfrm>
              <a:off x="3678238" y="28956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3527426" y="28956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6"/>
            <p:cNvSpPr>
              <a:spLocks noChangeArrowheads="1"/>
            </p:cNvSpPr>
            <p:nvPr/>
          </p:nvSpPr>
          <p:spPr bwMode="auto">
            <a:xfrm>
              <a:off x="33861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32337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3081338" y="28956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19"/>
            <p:cNvSpPr>
              <a:spLocks noChangeArrowheads="1"/>
            </p:cNvSpPr>
            <p:nvPr/>
          </p:nvSpPr>
          <p:spPr bwMode="auto">
            <a:xfrm>
              <a:off x="2930526" y="28956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20"/>
            <p:cNvSpPr>
              <a:spLocks noChangeArrowheads="1"/>
            </p:cNvSpPr>
            <p:nvPr/>
          </p:nvSpPr>
          <p:spPr bwMode="auto">
            <a:xfrm>
              <a:off x="27892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26368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2484438" y="28956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2224088" y="2895601"/>
              <a:ext cx="217488" cy="119063"/>
            </a:xfrm>
            <a:custGeom>
              <a:avLst/>
              <a:gdLst>
                <a:gd name="T0" fmla="*/ 137 w 137"/>
                <a:gd name="T1" fmla="*/ 0 h 75"/>
                <a:gd name="T2" fmla="*/ 68 w 137"/>
                <a:gd name="T3" fmla="*/ 0 h 75"/>
                <a:gd name="T4" fmla="*/ 0 w 137"/>
                <a:gd name="T5" fmla="*/ 0 h 75"/>
                <a:gd name="T6" fmla="*/ 0 w 137"/>
                <a:gd name="T7" fmla="*/ 75 h 75"/>
                <a:gd name="T8" fmla="*/ 68 w 137"/>
                <a:gd name="T9" fmla="*/ 75 h 75"/>
                <a:gd name="T10" fmla="*/ 137 w 137"/>
                <a:gd name="T11" fmla="*/ 75 h 75"/>
                <a:gd name="T12" fmla="*/ 137 w 137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75">
                  <a:moveTo>
                    <a:pt x="137" y="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68" y="75"/>
                  </a:lnTo>
                  <a:lnTo>
                    <a:pt x="137" y="7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22240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23764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25177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2668588" y="30480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2820988" y="30480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29733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30"/>
            <p:cNvSpPr>
              <a:spLocks noChangeArrowheads="1"/>
            </p:cNvSpPr>
            <p:nvPr/>
          </p:nvSpPr>
          <p:spPr bwMode="auto">
            <a:xfrm>
              <a:off x="31257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32670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2"/>
            <p:cNvSpPr>
              <a:spLocks noChangeArrowheads="1"/>
            </p:cNvSpPr>
            <p:nvPr/>
          </p:nvSpPr>
          <p:spPr bwMode="auto">
            <a:xfrm>
              <a:off x="3417888" y="30480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Rectangle 33"/>
            <p:cNvSpPr>
              <a:spLocks noChangeArrowheads="1"/>
            </p:cNvSpPr>
            <p:nvPr/>
          </p:nvSpPr>
          <p:spPr bwMode="auto">
            <a:xfrm>
              <a:off x="35702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34"/>
            <p:cNvSpPr>
              <a:spLocks noChangeArrowheads="1"/>
            </p:cNvSpPr>
            <p:nvPr/>
          </p:nvSpPr>
          <p:spPr bwMode="auto">
            <a:xfrm>
              <a:off x="37226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38639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4014788" y="30480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7"/>
            <p:cNvSpPr/>
            <p:nvPr/>
          </p:nvSpPr>
          <p:spPr bwMode="auto">
            <a:xfrm>
              <a:off x="4167188" y="3048001"/>
              <a:ext cx="228600" cy="119063"/>
            </a:xfrm>
            <a:custGeom>
              <a:avLst/>
              <a:gdLst>
                <a:gd name="T0" fmla="*/ 0 w 144"/>
                <a:gd name="T1" fmla="*/ 0 h 75"/>
                <a:gd name="T2" fmla="*/ 68 w 144"/>
                <a:gd name="T3" fmla="*/ 0 h 75"/>
                <a:gd name="T4" fmla="*/ 144 w 144"/>
                <a:gd name="T5" fmla="*/ 0 h 75"/>
                <a:gd name="T6" fmla="*/ 144 w 144"/>
                <a:gd name="T7" fmla="*/ 75 h 75"/>
                <a:gd name="T8" fmla="*/ 68 w 144"/>
                <a:gd name="T9" fmla="*/ 75 h 75"/>
                <a:gd name="T10" fmla="*/ 0 w 144"/>
                <a:gd name="T11" fmla="*/ 75 h 75"/>
                <a:gd name="T12" fmla="*/ 0 w 144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75">
                  <a:moveTo>
                    <a:pt x="0" y="0"/>
                  </a:moveTo>
                  <a:lnTo>
                    <a:pt x="68" y="0"/>
                  </a:lnTo>
                  <a:lnTo>
                    <a:pt x="144" y="0"/>
                  </a:lnTo>
                  <a:lnTo>
                    <a:pt x="144" y="75"/>
                  </a:lnTo>
                  <a:lnTo>
                    <a:pt x="68" y="75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4135438" y="3200401"/>
              <a:ext cx="2603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39830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0"/>
            <p:cNvSpPr>
              <a:spLocks noChangeArrowheads="1"/>
            </p:cNvSpPr>
            <p:nvPr/>
          </p:nvSpPr>
          <p:spPr bwMode="auto">
            <a:xfrm>
              <a:off x="38306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1"/>
            <p:cNvSpPr>
              <a:spLocks noChangeArrowheads="1"/>
            </p:cNvSpPr>
            <p:nvPr/>
          </p:nvSpPr>
          <p:spPr bwMode="auto">
            <a:xfrm>
              <a:off x="3678238" y="32004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2"/>
            <p:cNvSpPr>
              <a:spLocks noChangeArrowheads="1"/>
            </p:cNvSpPr>
            <p:nvPr/>
          </p:nvSpPr>
          <p:spPr bwMode="auto">
            <a:xfrm>
              <a:off x="3527426" y="32004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3"/>
            <p:cNvSpPr>
              <a:spLocks noChangeArrowheads="1"/>
            </p:cNvSpPr>
            <p:nvPr/>
          </p:nvSpPr>
          <p:spPr bwMode="auto">
            <a:xfrm>
              <a:off x="33861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4"/>
            <p:cNvSpPr>
              <a:spLocks noChangeArrowheads="1"/>
            </p:cNvSpPr>
            <p:nvPr/>
          </p:nvSpPr>
          <p:spPr bwMode="auto">
            <a:xfrm>
              <a:off x="32337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45"/>
            <p:cNvSpPr>
              <a:spLocks noChangeArrowheads="1"/>
            </p:cNvSpPr>
            <p:nvPr/>
          </p:nvSpPr>
          <p:spPr bwMode="auto">
            <a:xfrm>
              <a:off x="3081338" y="32004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6"/>
            <p:cNvSpPr>
              <a:spLocks noChangeArrowheads="1"/>
            </p:cNvSpPr>
            <p:nvPr/>
          </p:nvSpPr>
          <p:spPr bwMode="auto">
            <a:xfrm>
              <a:off x="2930526" y="32004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7"/>
            <p:cNvSpPr>
              <a:spLocks noChangeArrowheads="1"/>
            </p:cNvSpPr>
            <p:nvPr/>
          </p:nvSpPr>
          <p:spPr bwMode="auto">
            <a:xfrm>
              <a:off x="27892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8"/>
            <p:cNvSpPr>
              <a:spLocks noChangeArrowheads="1"/>
            </p:cNvSpPr>
            <p:nvPr/>
          </p:nvSpPr>
          <p:spPr bwMode="auto">
            <a:xfrm>
              <a:off x="26368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2484438" y="32004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0"/>
            <p:cNvSpPr/>
            <p:nvPr/>
          </p:nvSpPr>
          <p:spPr bwMode="auto">
            <a:xfrm>
              <a:off x="2224088" y="3200401"/>
              <a:ext cx="217488" cy="107950"/>
            </a:xfrm>
            <a:custGeom>
              <a:avLst/>
              <a:gdLst>
                <a:gd name="T0" fmla="*/ 137 w 137"/>
                <a:gd name="T1" fmla="*/ 0 h 68"/>
                <a:gd name="T2" fmla="*/ 68 w 137"/>
                <a:gd name="T3" fmla="*/ 0 h 68"/>
                <a:gd name="T4" fmla="*/ 0 w 137"/>
                <a:gd name="T5" fmla="*/ 0 h 68"/>
                <a:gd name="T6" fmla="*/ 0 w 137"/>
                <a:gd name="T7" fmla="*/ 68 h 68"/>
                <a:gd name="T8" fmla="*/ 68 w 137"/>
                <a:gd name="T9" fmla="*/ 68 h 68"/>
                <a:gd name="T10" fmla="*/ 137 w 137"/>
                <a:gd name="T11" fmla="*/ 68 h 68"/>
                <a:gd name="T12" fmla="*/ 137 w 137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68">
                  <a:moveTo>
                    <a:pt x="137" y="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68" y="68"/>
                  </a:lnTo>
                  <a:lnTo>
                    <a:pt x="137" y="68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25177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2"/>
            <p:cNvSpPr>
              <a:spLocks noChangeArrowheads="1"/>
            </p:cNvSpPr>
            <p:nvPr/>
          </p:nvSpPr>
          <p:spPr bwMode="auto">
            <a:xfrm>
              <a:off x="2668588" y="33528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3"/>
            <p:cNvSpPr>
              <a:spLocks noChangeArrowheads="1"/>
            </p:cNvSpPr>
            <p:nvPr/>
          </p:nvSpPr>
          <p:spPr bwMode="auto">
            <a:xfrm>
              <a:off x="2820988" y="33528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4"/>
            <p:cNvSpPr>
              <a:spLocks noChangeArrowheads="1"/>
            </p:cNvSpPr>
            <p:nvPr/>
          </p:nvSpPr>
          <p:spPr bwMode="auto">
            <a:xfrm>
              <a:off x="29733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5"/>
            <p:cNvSpPr>
              <a:spLocks noChangeArrowheads="1"/>
            </p:cNvSpPr>
            <p:nvPr/>
          </p:nvSpPr>
          <p:spPr bwMode="auto">
            <a:xfrm>
              <a:off x="31257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6"/>
            <p:cNvSpPr>
              <a:spLocks noChangeArrowheads="1"/>
            </p:cNvSpPr>
            <p:nvPr/>
          </p:nvSpPr>
          <p:spPr bwMode="auto">
            <a:xfrm>
              <a:off x="32670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7"/>
            <p:cNvSpPr>
              <a:spLocks noChangeArrowheads="1"/>
            </p:cNvSpPr>
            <p:nvPr/>
          </p:nvSpPr>
          <p:spPr bwMode="auto">
            <a:xfrm>
              <a:off x="3417888" y="33528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8"/>
            <p:cNvSpPr>
              <a:spLocks noChangeArrowheads="1"/>
            </p:cNvSpPr>
            <p:nvPr/>
          </p:nvSpPr>
          <p:spPr bwMode="auto">
            <a:xfrm>
              <a:off x="35702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59"/>
            <p:cNvSpPr>
              <a:spLocks noChangeArrowheads="1"/>
            </p:cNvSpPr>
            <p:nvPr/>
          </p:nvSpPr>
          <p:spPr bwMode="auto">
            <a:xfrm>
              <a:off x="37226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60"/>
            <p:cNvSpPr>
              <a:spLocks noChangeArrowheads="1"/>
            </p:cNvSpPr>
            <p:nvPr/>
          </p:nvSpPr>
          <p:spPr bwMode="auto">
            <a:xfrm>
              <a:off x="38639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1"/>
            <p:cNvSpPr/>
            <p:nvPr/>
          </p:nvSpPr>
          <p:spPr bwMode="auto">
            <a:xfrm>
              <a:off x="4014788" y="3352801"/>
              <a:ext cx="381000" cy="107950"/>
            </a:xfrm>
            <a:custGeom>
              <a:avLst/>
              <a:gdLst>
                <a:gd name="T0" fmla="*/ 0 w 240"/>
                <a:gd name="T1" fmla="*/ 0 h 68"/>
                <a:gd name="T2" fmla="*/ 117 w 240"/>
                <a:gd name="T3" fmla="*/ 0 h 68"/>
                <a:gd name="T4" fmla="*/ 240 w 240"/>
                <a:gd name="T5" fmla="*/ 0 h 68"/>
                <a:gd name="T6" fmla="*/ 240 w 240"/>
                <a:gd name="T7" fmla="*/ 68 h 68"/>
                <a:gd name="T8" fmla="*/ 117 w 240"/>
                <a:gd name="T9" fmla="*/ 68 h 68"/>
                <a:gd name="T10" fmla="*/ 0 w 240"/>
                <a:gd name="T11" fmla="*/ 68 h 68"/>
                <a:gd name="T12" fmla="*/ 0 w 24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68">
                  <a:moveTo>
                    <a:pt x="0" y="0"/>
                  </a:moveTo>
                  <a:lnTo>
                    <a:pt x="117" y="0"/>
                  </a:lnTo>
                  <a:lnTo>
                    <a:pt x="240" y="0"/>
                  </a:lnTo>
                  <a:lnTo>
                    <a:pt x="240" y="68"/>
                  </a:lnTo>
                  <a:lnTo>
                    <a:pt x="117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62"/>
            <p:cNvSpPr>
              <a:spLocks noChangeArrowheads="1"/>
            </p:cNvSpPr>
            <p:nvPr/>
          </p:nvSpPr>
          <p:spPr bwMode="auto">
            <a:xfrm>
              <a:off x="2224088" y="3352801"/>
              <a:ext cx="2603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63"/>
            <p:cNvSpPr>
              <a:spLocks noChangeArrowheads="1"/>
            </p:cNvSpPr>
            <p:nvPr/>
          </p:nvSpPr>
          <p:spPr bwMode="auto">
            <a:xfrm>
              <a:off x="4275138" y="35052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64"/>
            <p:cNvSpPr>
              <a:spLocks noChangeArrowheads="1"/>
            </p:cNvSpPr>
            <p:nvPr/>
          </p:nvSpPr>
          <p:spPr bwMode="auto">
            <a:xfrm>
              <a:off x="4135438" y="35052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65"/>
            <p:cNvSpPr>
              <a:spLocks noChangeArrowheads="1"/>
            </p:cNvSpPr>
            <p:nvPr/>
          </p:nvSpPr>
          <p:spPr bwMode="auto">
            <a:xfrm>
              <a:off x="3983038" y="35052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66"/>
            <p:cNvSpPr>
              <a:spLocks noChangeArrowheads="1"/>
            </p:cNvSpPr>
            <p:nvPr/>
          </p:nvSpPr>
          <p:spPr bwMode="auto">
            <a:xfrm>
              <a:off x="2376488" y="3570288"/>
              <a:ext cx="107950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67"/>
            <p:cNvSpPr>
              <a:spLocks noChangeArrowheads="1"/>
            </p:cNvSpPr>
            <p:nvPr/>
          </p:nvSpPr>
          <p:spPr bwMode="auto">
            <a:xfrm>
              <a:off x="2376488" y="3505201"/>
              <a:ext cx="107950" cy="317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68"/>
            <p:cNvSpPr>
              <a:spLocks noChangeArrowheads="1"/>
            </p:cNvSpPr>
            <p:nvPr/>
          </p:nvSpPr>
          <p:spPr bwMode="auto">
            <a:xfrm>
              <a:off x="2224088" y="3570288"/>
              <a:ext cx="107950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69"/>
            <p:cNvSpPr>
              <a:spLocks noChangeArrowheads="1"/>
            </p:cNvSpPr>
            <p:nvPr/>
          </p:nvSpPr>
          <p:spPr bwMode="auto">
            <a:xfrm>
              <a:off x="2517776" y="3570288"/>
              <a:ext cx="119063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2668588" y="3505201"/>
              <a:ext cx="228600" cy="107950"/>
            </a:xfrm>
            <a:custGeom>
              <a:avLst/>
              <a:gdLst>
                <a:gd name="T0" fmla="*/ 144 w 144"/>
                <a:gd name="T1" fmla="*/ 0 h 68"/>
                <a:gd name="T2" fmla="*/ 76 w 144"/>
                <a:gd name="T3" fmla="*/ 0 h 68"/>
                <a:gd name="T4" fmla="*/ 0 w 144"/>
                <a:gd name="T5" fmla="*/ 0 h 68"/>
                <a:gd name="T6" fmla="*/ 0 w 144"/>
                <a:gd name="T7" fmla="*/ 68 h 68"/>
                <a:gd name="T8" fmla="*/ 76 w 144"/>
                <a:gd name="T9" fmla="*/ 68 h 68"/>
                <a:gd name="T10" fmla="*/ 144 w 144"/>
                <a:gd name="T11" fmla="*/ 68 h 68"/>
                <a:gd name="T12" fmla="*/ 144 w 144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68">
                  <a:moveTo>
                    <a:pt x="144" y="0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76" y="68"/>
                  </a:lnTo>
                  <a:lnTo>
                    <a:pt x="144" y="6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71"/>
            <p:cNvSpPr>
              <a:spLocks noChangeArrowheads="1"/>
            </p:cNvSpPr>
            <p:nvPr/>
          </p:nvSpPr>
          <p:spPr bwMode="auto">
            <a:xfrm>
              <a:off x="2930526" y="3494088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72"/>
            <p:cNvSpPr>
              <a:spLocks noChangeArrowheads="1"/>
            </p:cNvSpPr>
            <p:nvPr/>
          </p:nvSpPr>
          <p:spPr bwMode="auto">
            <a:xfrm>
              <a:off x="3081338" y="3494088"/>
              <a:ext cx="8572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3"/>
            <p:cNvSpPr/>
            <p:nvPr/>
          </p:nvSpPr>
          <p:spPr bwMode="auto">
            <a:xfrm>
              <a:off x="2962276" y="3700463"/>
              <a:ext cx="684213" cy="500063"/>
            </a:xfrm>
            <a:custGeom>
              <a:avLst/>
              <a:gdLst>
                <a:gd name="T0" fmla="*/ 59 w 63"/>
                <a:gd name="T1" fmla="*/ 0 h 46"/>
                <a:gd name="T2" fmla="*/ 5 w 63"/>
                <a:gd name="T3" fmla="*/ 0 h 46"/>
                <a:gd name="T4" fmla="*/ 0 w 63"/>
                <a:gd name="T5" fmla="*/ 5 h 46"/>
                <a:gd name="T6" fmla="*/ 0 w 63"/>
                <a:gd name="T7" fmla="*/ 41 h 46"/>
                <a:gd name="T8" fmla="*/ 5 w 63"/>
                <a:gd name="T9" fmla="*/ 46 h 46"/>
                <a:gd name="T10" fmla="*/ 59 w 63"/>
                <a:gd name="T11" fmla="*/ 46 h 46"/>
                <a:gd name="T12" fmla="*/ 63 w 63"/>
                <a:gd name="T13" fmla="*/ 41 h 46"/>
                <a:gd name="T14" fmla="*/ 63 w 63"/>
                <a:gd name="T15" fmla="*/ 5 h 46"/>
                <a:gd name="T16" fmla="*/ 59 w 63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6">
                  <a:moveTo>
                    <a:pt x="5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5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1" y="46"/>
                    <a:pt x="63" y="44"/>
                    <a:pt x="63" y="41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2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4"/>
            <p:cNvSpPr/>
            <p:nvPr/>
          </p:nvSpPr>
          <p:spPr bwMode="auto">
            <a:xfrm>
              <a:off x="2147888" y="4157663"/>
              <a:ext cx="260350" cy="42863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  <a:gd name="T14" fmla="*/ 24 w 24"/>
                <a:gd name="T15" fmla="*/ 2 h 4"/>
                <a:gd name="T16" fmla="*/ 22 w 2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5"/>
            <p:cNvSpPr/>
            <p:nvPr/>
          </p:nvSpPr>
          <p:spPr bwMode="auto">
            <a:xfrm>
              <a:off x="4460876" y="1536701"/>
              <a:ext cx="812800" cy="673100"/>
            </a:xfrm>
            <a:custGeom>
              <a:avLst/>
              <a:gdLst>
                <a:gd name="T0" fmla="*/ 417 w 512"/>
                <a:gd name="T1" fmla="*/ 424 h 424"/>
                <a:gd name="T2" fmla="*/ 0 w 512"/>
                <a:gd name="T3" fmla="*/ 294 h 424"/>
                <a:gd name="T4" fmla="*/ 95 w 512"/>
                <a:gd name="T5" fmla="*/ 0 h 424"/>
                <a:gd name="T6" fmla="*/ 512 w 512"/>
                <a:gd name="T7" fmla="*/ 137 h 424"/>
                <a:gd name="T8" fmla="*/ 417 w 512"/>
                <a:gd name="T9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424">
                  <a:moveTo>
                    <a:pt x="417" y="424"/>
                  </a:moveTo>
                  <a:lnTo>
                    <a:pt x="0" y="294"/>
                  </a:lnTo>
                  <a:lnTo>
                    <a:pt x="95" y="0"/>
                  </a:lnTo>
                  <a:lnTo>
                    <a:pt x="512" y="137"/>
                  </a:lnTo>
                  <a:lnTo>
                    <a:pt x="417" y="4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6"/>
            <p:cNvSpPr/>
            <p:nvPr/>
          </p:nvSpPr>
          <p:spPr bwMode="auto">
            <a:xfrm>
              <a:off x="4492626" y="1590676"/>
              <a:ext cx="749300" cy="576263"/>
            </a:xfrm>
            <a:custGeom>
              <a:avLst/>
              <a:gdLst>
                <a:gd name="T0" fmla="*/ 431 w 472"/>
                <a:gd name="T1" fmla="*/ 363 h 363"/>
                <a:gd name="T2" fmla="*/ 0 w 472"/>
                <a:gd name="T3" fmla="*/ 301 h 363"/>
                <a:gd name="T4" fmla="*/ 41 w 472"/>
                <a:gd name="T5" fmla="*/ 0 h 363"/>
                <a:gd name="T6" fmla="*/ 472 w 472"/>
                <a:gd name="T7" fmla="*/ 61 h 363"/>
                <a:gd name="T8" fmla="*/ 431 w 472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63">
                  <a:moveTo>
                    <a:pt x="431" y="363"/>
                  </a:moveTo>
                  <a:lnTo>
                    <a:pt x="0" y="301"/>
                  </a:lnTo>
                  <a:lnTo>
                    <a:pt x="41" y="0"/>
                  </a:lnTo>
                  <a:lnTo>
                    <a:pt x="472" y="61"/>
                  </a:lnTo>
                  <a:lnTo>
                    <a:pt x="431" y="36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77"/>
            <p:cNvSpPr/>
            <p:nvPr/>
          </p:nvSpPr>
          <p:spPr bwMode="auto">
            <a:xfrm>
              <a:off x="4330701" y="1763713"/>
              <a:ext cx="693738" cy="501650"/>
            </a:xfrm>
            <a:custGeom>
              <a:avLst/>
              <a:gdLst>
                <a:gd name="T0" fmla="*/ 430 w 437"/>
                <a:gd name="T1" fmla="*/ 316 h 316"/>
                <a:gd name="T2" fmla="*/ 0 w 437"/>
                <a:gd name="T3" fmla="*/ 309 h 316"/>
                <a:gd name="T4" fmla="*/ 0 w 437"/>
                <a:gd name="T5" fmla="*/ 0 h 316"/>
                <a:gd name="T6" fmla="*/ 437 w 437"/>
                <a:gd name="T7" fmla="*/ 7 h 316"/>
                <a:gd name="T8" fmla="*/ 430 w 437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316">
                  <a:moveTo>
                    <a:pt x="430" y="316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437" y="7"/>
                  </a:lnTo>
                  <a:lnTo>
                    <a:pt x="430" y="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8"/>
            <p:cNvSpPr/>
            <p:nvPr/>
          </p:nvSpPr>
          <p:spPr bwMode="auto">
            <a:xfrm>
              <a:off x="877888" y="2133601"/>
              <a:ext cx="76200" cy="141288"/>
            </a:xfrm>
            <a:custGeom>
              <a:avLst/>
              <a:gdLst>
                <a:gd name="T0" fmla="*/ 2 w 7"/>
                <a:gd name="T1" fmla="*/ 13 h 13"/>
                <a:gd name="T2" fmla="*/ 1 w 7"/>
                <a:gd name="T3" fmla="*/ 12 h 13"/>
                <a:gd name="T4" fmla="*/ 1 w 7"/>
                <a:gd name="T5" fmla="*/ 11 h 13"/>
                <a:gd name="T6" fmla="*/ 3 w 7"/>
                <a:gd name="T7" fmla="*/ 1 h 13"/>
                <a:gd name="T8" fmla="*/ 5 w 7"/>
                <a:gd name="T9" fmla="*/ 0 h 13"/>
                <a:gd name="T10" fmla="*/ 6 w 7"/>
                <a:gd name="T11" fmla="*/ 1 h 13"/>
                <a:gd name="T12" fmla="*/ 7 w 7"/>
                <a:gd name="T13" fmla="*/ 2 h 13"/>
                <a:gd name="T14" fmla="*/ 4 w 7"/>
                <a:gd name="T15" fmla="*/ 12 h 13"/>
                <a:gd name="T16" fmla="*/ 2 w 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2" y="13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1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9"/>
            <p:cNvSpPr/>
            <p:nvPr/>
          </p:nvSpPr>
          <p:spPr bwMode="auto">
            <a:xfrm>
              <a:off x="758826" y="1720851"/>
              <a:ext cx="466725" cy="468313"/>
            </a:xfrm>
            <a:custGeom>
              <a:avLst/>
              <a:gdLst>
                <a:gd name="T0" fmla="*/ 16 w 43"/>
                <a:gd name="T1" fmla="*/ 40 h 43"/>
                <a:gd name="T2" fmla="*/ 3 w 43"/>
                <a:gd name="T3" fmla="*/ 16 h 43"/>
                <a:gd name="T4" fmla="*/ 27 w 43"/>
                <a:gd name="T5" fmla="*/ 3 h 43"/>
                <a:gd name="T6" fmla="*/ 40 w 43"/>
                <a:gd name="T7" fmla="*/ 27 h 43"/>
                <a:gd name="T8" fmla="*/ 16 w 43"/>
                <a:gd name="T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6" y="40"/>
                  </a:moveTo>
                  <a:cubicBezTo>
                    <a:pt x="6" y="37"/>
                    <a:pt x="0" y="26"/>
                    <a:pt x="3" y="16"/>
                  </a:cubicBezTo>
                  <a:cubicBezTo>
                    <a:pt x="6" y="6"/>
                    <a:pt x="17" y="0"/>
                    <a:pt x="27" y="3"/>
                  </a:cubicBezTo>
                  <a:cubicBezTo>
                    <a:pt x="37" y="6"/>
                    <a:pt x="43" y="17"/>
                    <a:pt x="40" y="27"/>
                  </a:cubicBezTo>
                  <a:cubicBezTo>
                    <a:pt x="37" y="37"/>
                    <a:pt x="26" y="43"/>
                    <a:pt x="16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0"/>
            <p:cNvSpPr/>
            <p:nvPr/>
          </p:nvSpPr>
          <p:spPr bwMode="auto">
            <a:xfrm>
              <a:off x="781051" y="1731963"/>
              <a:ext cx="422275" cy="434975"/>
            </a:xfrm>
            <a:custGeom>
              <a:avLst/>
              <a:gdLst>
                <a:gd name="T0" fmla="*/ 14 w 39"/>
                <a:gd name="T1" fmla="*/ 37 h 40"/>
                <a:gd name="T2" fmla="*/ 2 w 39"/>
                <a:gd name="T3" fmla="*/ 15 h 40"/>
                <a:gd name="T4" fmla="*/ 25 w 39"/>
                <a:gd name="T5" fmla="*/ 3 h 40"/>
                <a:gd name="T6" fmla="*/ 37 w 39"/>
                <a:gd name="T7" fmla="*/ 25 h 40"/>
                <a:gd name="T8" fmla="*/ 14 w 39"/>
                <a:gd name="T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14" y="37"/>
                  </a:moveTo>
                  <a:cubicBezTo>
                    <a:pt x="5" y="35"/>
                    <a:pt x="0" y="25"/>
                    <a:pt x="2" y="15"/>
                  </a:cubicBezTo>
                  <a:cubicBezTo>
                    <a:pt x="5" y="6"/>
                    <a:pt x="15" y="0"/>
                    <a:pt x="25" y="3"/>
                  </a:cubicBezTo>
                  <a:cubicBezTo>
                    <a:pt x="34" y="6"/>
                    <a:pt x="39" y="16"/>
                    <a:pt x="37" y="25"/>
                  </a:cubicBezTo>
                  <a:cubicBezTo>
                    <a:pt x="34" y="35"/>
                    <a:pt x="24" y="40"/>
                    <a:pt x="14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1"/>
            <p:cNvSpPr/>
            <p:nvPr/>
          </p:nvSpPr>
          <p:spPr bwMode="auto">
            <a:xfrm>
              <a:off x="889001" y="1785938"/>
              <a:ext cx="325438" cy="392113"/>
            </a:xfrm>
            <a:custGeom>
              <a:avLst/>
              <a:gdLst>
                <a:gd name="T0" fmla="*/ 9 w 30"/>
                <a:gd name="T1" fmla="*/ 15 h 36"/>
                <a:gd name="T2" fmla="*/ 19 w 30"/>
                <a:gd name="T3" fmla="*/ 0 h 36"/>
                <a:gd name="T4" fmla="*/ 25 w 30"/>
                <a:gd name="T5" fmla="*/ 25 h 36"/>
                <a:gd name="T6" fmla="*/ 0 w 30"/>
                <a:gd name="T7" fmla="*/ 30 h 36"/>
                <a:gd name="T8" fmla="*/ 9 w 30"/>
                <a:gd name="T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6">
                  <a:moveTo>
                    <a:pt x="9" y="15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7" y="5"/>
                    <a:pt x="30" y="16"/>
                    <a:pt x="25" y="25"/>
                  </a:cubicBezTo>
                  <a:cubicBezTo>
                    <a:pt x="19" y="33"/>
                    <a:pt x="8" y="36"/>
                    <a:pt x="0" y="30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2"/>
            <p:cNvSpPr/>
            <p:nvPr/>
          </p:nvSpPr>
          <p:spPr bwMode="auto">
            <a:xfrm>
              <a:off x="812801" y="1763713"/>
              <a:ext cx="358775" cy="369888"/>
            </a:xfrm>
            <a:custGeom>
              <a:avLst/>
              <a:gdLst>
                <a:gd name="T0" fmla="*/ 12 w 33"/>
                <a:gd name="T1" fmla="*/ 32 h 34"/>
                <a:gd name="T2" fmla="*/ 2 w 33"/>
                <a:gd name="T3" fmla="*/ 13 h 34"/>
                <a:gd name="T4" fmla="*/ 21 w 33"/>
                <a:gd name="T5" fmla="*/ 3 h 34"/>
                <a:gd name="T6" fmla="*/ 31 w 33"/>
                <a:gd name="T7" fmla="*/ 22 h 34"/>
                <a:gd name="T8" fmla="*/ 12 w 33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12" y="32"/>
                  </a:moveTo>
                  <a:cubicBezTo>
                    <a:pt x="4" y="29"/>
                    <a:pt x="0" y="21"/>
                    <a:pt x="2" y="13"/>
                  </a:cubicBezTo>
                  <a:cubicBezTo>
                    <a:pt x="4" y="5"/>
                    <a:pt x="13" y="0"/>
                    <a:pt x="21" y="3"/>
                  </a:cubicBezTo>
                  <a:cubicBezTo>
                    <a:pt x="29" y="5"/>
                    <a:pt x="33" y="13"/>
                    <a:pt x="31" y="22"/>
                  </a:cubicBezTo>
                  <a:cubicBezTo>
                    <a:pt x="29" y="30"/>
                    <a:pt x="20" y="34"/>
                    <a:pt x="12" y="32"/>
                  </a:cubicBezTo>
                  <a:close/>
                </a:path>
              </a:pathLst>
            </a:custGeom>
            <a:solidFill>
              <a:srgbClr val="352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3"/>
            <p:cNvSpPr/>
            <p:nvPr/>
          </p:nvSpPr>
          <p:spPr bwMode="auto">
            <a:xfrm>
              <a:off x="823913" y="1785938"/>
              <a:ext cx="336550" cy="338138"/>
            </a:xfrm>
            <a:custGeom>
              <a:avLst/>
              <a:gdLst>
                <a:gd name="T0" fmla="*/ 12 w 31"/>
                <a:gd name="T1" fmla="*/ 28 h 31"/>
                <a:gd name="T2" fmla="*/ 2 w 31"/>
                <a:gd name="T3" fmla="*/ 11 h 31"/>
                <a:gd name="T4" fmla="*/ 19 w 31"/>
                <a:gd name="T5" fmla="*/ 2 h 31"/>
                <a:gd name="T6" fmla="*/ 29 w 31"/>
                <a:gd name="T7" fmla="*/ 19 h 31"/>
                <a:gd name="T8" fmla="*/ 12 w 31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2" y="28"/>
                  </a:moveTo>
                  <a:cubicBezTo>
                    <a:pt x="4" y="26"/>
                    <a:pt x="0" y="19"/>
                    <a:pt x="2" y="11"/>
                  </a:cubicBezTo>
                  <a:cubicBezTo>
                    <a:pt x="4" y="4"/>
                    <a:pt x="12" y="0"/>
                    <a:pt x="19" y="2"/>
                  </a:cubicBezTo>
                  <a:cubicBezTo>
                    <a:pt x="27" y="4"/>
                    <a:pt x="31" y="12"/>
                    <a:pt x="29" y="19"/>
                  </a:cubicBezTo>
                  <a:cubicBezTo>
                    <a:pt x="27" y="26"/>
                    <a:pt x="19" y="31"/>
                    <a:pt x="12" y="28"/>
                  </a:cubicBezTo>
                  <a:close/>
                </a:path>
              </a:pathLst>
            </a:custGeom>
            <a:solidFill>
              <a:srgbClr val="3E2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4"/>
            <p:cNvSpPr/>
            <p:nvPr/>
          </p:nvSpPr>
          <p:spPr bwMode="auto">
            <a:xfrm>
              <a:off x="877888" y="1785938"/>
              <a:ext cx="217488" cy="163513"/>
            </a:xfrm>
            <a:custGeom>
              <a:avLst/>
              <a:gdLst>
                <a:gd name="T0" fmla="*/ 0 w 20"/>
                <a:gd name="T1" fmla="*/ 6 h 15"/>
                <a:gd name="T2" fmla="*/ 14 w 20"/>
                <a:gd name="T3" fmla="*/ 2 h 15"/>
                <a:gd name="T4" fmla="*/ 20 w 20"/>
                <a:gd name="T5" fmla="*/ 5 h 15"/>
                <a:gd name="T6" fmla="*/ 14 w 20"/>
                <a:gd name="T7" fmla="*/ 12 h 15"/>
                <a:gd name="T8" fmla="*/ 0 w 20"/>
                <a:gd name="T9" fmla="*/ 7 h 15"/>
                <a:gd name="T10" fmla="*/ 0 w 20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5">
                  <a:moveTo>
                    <a:pt x="0" y="6"/>
                  </a:moveTo>
                  <a:cubicBezTo>
                    <a:pt x="3" y="2"/>
                    <a:pt x="9" y="0"/>
                    <a:pt x="14" y="2"/>
                  </a:cubicBezTo>
                  <a:cubicBezTo>
                    <a:pt x="17" y="3"/>
                    <a:pt x="19" y="4"/>
                    <a:pt x="20" y="5"/>
                  </a:cubicBezTo>
                  <a:cubicBezTo>
                    <a:pt x="19" y="8"/>
                    <a:pt x="17" y="11"/>
                    <a:pt x="14" y="12"/>
                  </a:cubicBezTo>
                  <a:cubicBezTo>
                    <a:pt x="9" y="15"/>
                    <a:pt x="3" y="12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4A3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5"/>
            <p:cNvSpPr/>
            <p:nvPr/>
          </p:nvSpPr>
          <p:spPr bwMode="auto">
            <a:xfrm>
              <a:off x="3949701" y="1992313"/>
              <a:ext cx="98425" cy="55563"/>
            </a:xfrm>
            <a:custGeom>
              <a:avLst/>
              <a:gdLst>
                <a:gd name="T0" fmla="*/ 3 w 9"/>
                <a:gd name="T1" fmla="*/ 3 h 5"/>
                <a:gd name="T2" fmla="*/ 7 w 9"/>
                <a:gd name="T3" fmla="*/ 4 h 5"/>
                <a:gd name="T4" fmla="*/ 8 w 9"/>
                <a:gd name="T5" fmla="*/ 4 h 5"/>
                <a:gd name="T6" fmla="*/ 8 w 9"/>
                <a:gd name="T7" fmla="*/ 3 h 5"/>
                <a:gd name="T8" fmla="*/ 8 w 9"/>
                <a:gd name="T9" fmla="*/ 3 h 5"/>
                <a:gd name="T10" fmla="*/ 7 w 9"/>
                <a:gd name="T11" fmla="*/ 2 h 5"/>
                <a:gd name="T12" fmla="*/ 2 w 9"/>
                <a:gd name="T13" fmla="*/ 1 h 5"/>
                <a:gd name="T14" fmla="*/ 1 w 9"/>
                <a:gd name="T15" fmla="*/ 1 h 5"/>
                <a:gd name="T16" fmla="*/ 1 w 9"/>
                <a:gd name="T17" fmla="*/ 1 h 5"/>
                <a:gd name="T18" fmla="*/ 1 w 9"/>
                <a:gd name="T19" fmla="*/ 2 h 5"/>
                <a:gd name="T20" fmla="*/ 2 w 9"/>
                <a:gd name="T21" fmla="*/ 2 h 5"/>
                <a:gd name="T22" fmla="*/ 5 w 9"/>
                <a:gd name="T23" fmla="*/ 3 h 5"/>
                <a:gd name="T24" fmla="*/ 6 w 9"/>
                <a:gd name="T25" fmla="*/ 3 h 5"/>
                <a:gd name="T26" fmla="*/ 6 w 9"/>
                <a:gd name="T27" fmla="*/ 3 h 5"/>
                <a:gd name="T28" fmla="*/ 6 w 9"/>
                <a:gd name="T29" fmla="*/ 3 h 5"/>
                <a:gd name="T30" fmla="*/ 5 w 9"/>
                <a:gd name="T31" fmla="*/ 2 h 5"/>
                <a:gd name="T32" fmla="*/ 3 w 9"/>
                <a:gd name="T33" fmla="*/ 1 h 5"/>
                <a:gd name="T34" fmla="*/ 3 w 9"/>
                <a:gd name="T35" fmla="*/ 1 h 5"/>
                <a:gd name="T36" fmla="*/ 6 w 9"/>
                <a:gd name="T37" fmla="*/ 2 h 5"/>
                <a:gd name="T38" fmla="*/ 6 w 9"/>
                <a:gd name="T39" fmla="*/ 3 h 5"/>
                <a:gd name="T40" fmla="*/ 6 w 9"/>
                <a:gd name="T41" fmla="*/ 3 h 5"/>
                <a:gd name="T42" fmla="*/ 6 w 9"/>
                <a:gd name="T43" fmla="*/ 3 h 5"/>
                <a:gd name="T44" fmla="*/ 5 w 9"/>
                <a:gd name="T45" fmla="*/ 3 h 5"/>
                <a:gd name="T46" fmla="*/ 1 w 9"/>
                <a:gd name="T47" fmla="*/ 3 h 5"/>
                <a:gd name="T48" fmla="*/ 0 w 9"/>
                <a:gd name="T49" fmla="*/ 2 h 5"/>
                <a:gd name="T50" fmla="*/ 0 w 9"/>
                <a:gd name="T51" fmla="*/ 1 h 5"/>
                <a:gd name="T52" fmla="*/ 1 w 9"/>
                <a:gd name="T53" fmla="*/ 1 h 5"/>
                <a:gd name="T54" fmla="*/ 2 w 9"/>
                <a:gd name="T55" fmla="*/ 0 h 5"/>
                <a:gd name="T56" fmla="*/ 7 w 9"/>
                <a:gd name="T57" fmla="*/ 2 h 5"/>
                <a:gd name="T58" fmla="*/ 9 w 9"/>
                <a:gd name="T59" fmla="*/ 3 h 5"/>
                <a:gd name="T60" fmla="*/ 9 w 9"/>
                <a:gd name="T61" fmla="*/ 4 h 5"/>
                <a:gd name="T62" fmla="*/ 8 w 9"/>
                <a:gd name="T63" fmla="*/ 4 h 5"/>
                <a:gd name="T64" fmla="*/ 7 w 9"/>
                <a:gd name="T65" fmla="*/ 4 h 5"/>
                <a:gd name="T66" fmla="*/ 3 w 9"/>
                <a:gd name="T6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" h="5">
                  <a:moveTo>
                    <a:pt x="3" y="3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7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4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9" y="3"/>
                    <a:pt x="9" y="3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7" y="5"/>
                    <a:pt x="7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6"/>
            <p:cNvSpPr/>
            <p:nvPr/>
          </p:nvSpPr>
          <p:spPr bwMode="auto">
            <a:xfrm>
              <a:off x="4221163" y="2014538"/>
              <a:ext cx="336550" cy="347663"/>
            </a:xfrm>
            <a:custGeom>
              <a:avLst/>
              <a:gdLst>
                <a:gd name="T0" fmla="*/ 16 w 31"/>
                <a:gd name="T1" fmla="*/ 30 h 32"/>
                <a:gd name="T2" fmla="*/ 1 w 31"/>
                <a:gd name="T3" fmla="*/ 13 h 32"/>
                <a:gd name="T4" fmla="*/ 2 w 31"/>
                <a:gd name="T5" fmla="*/ 9 h 32"/>
                <a:gd name="T6" fmla="*/ 12 w 31"/>
                <a:gd name="T7" fmla="*/ 1 h 32"/>
                <a:gd name="T8" fmla="*/ 16 w 31"/>
                <a:gd name="T9" fmla="*/ 1 h 32"/>
                <a:gd name="T10" fmla="*/ 30 w 31"/>
                <a:gd name="T11" fmla="*/ 18 h 32"/>
                <a:gd name="T12" fmla="*/ 30 w 31"/>
                <a:gd name="T13" fmla="*/ 23 h 32"/>
                <a:gd name="T14" fmla="*/ 20 w 31"/>
                <a:gd name="T15" fmla="*/ 31 h 32"/>
                <a:gd name="T16" fmla="*/ 16 w 31"/>
                <a:gd name="T1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6" y="3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2"/>
                    <a:pt x="30" y="23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7" y="32"/>
                    <a:pt x="16" y="30"/>
                  </a:cubicBezTo>
                  <a:close/>
                </a:path>
              </a:pathLst>
            </a:custGeom>
            <a:solidFill>
              <a:srgbClr val="93B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7"/>
            <p:cNvSpPr/>
            <p:nvPr/>
          </p:nvSpPr>
          <p:spPr bwMode="auto">
            <a:xfrm>
              <a:off x="4243388" y="2090738"/>
              <a:ext cx="217488" cy="260350"/>
            </a:xfrm>
            <a:custGeom>
              <a:avLst/>
              <a:gdLst>
                <a:gd name="T0" fmla="*/ 0 w 137"/>
                <a:gd name="T1" fmla="*/ 14 h 164"/>
                <a:gd name="T2" fmla="*/ 14 w 137"/>
                <a:gd name="T3" fmla="*/ 0 h 164"/>
                <a:gd name="T4" fmla="*/ 137 w 137"/>
                <a:gd name="T5" fmla="*/ 151 h 164"/>
                <a:gd name="T6" fmla="*/ 123 w 137"/>
                <a:gd name="T7" fmla="*/ 164 h 164"/>
                <a:gd name="T8" fmla="*/ 0 w 137"/>
                <a:gd name="T9" fmla="*/ 1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4">
                  <a:moveTo>
                    <a:pt x="0" y="14"/>
                  </a:moveTo>
                  <a:lnTo>
                    <a:pt x="14" y="0"/>
                  </a:lnTo>
                  <a:lnTo>
                    <a:pt x="137" y="151"/>
                  </a:lnTo>
                  <a:lnTo>
                    <a:pt x="123" y="16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8"/>
            <p:cNvSpPr/>
            <p:nvPr/>
          </p:nvSpPr>
          <p:spPr bwMode="auto">
            <a:xfrm>
              <a:off x="4362451" y="2047876"/>
              <a:ext cx="53975" cy="53975"/>
            </a:xfrm>
            <a:custGeom>
              <a:avLst/>
              <a:gdLst>
                <a:gd name="T0" fmla="*/ 0 w 5"/>
                <a:gd name="T1" fmla="*/ 0 h 5"/>
                <a:gd name="T2" fmla="*/ 1 w 5"/>
                <a:gd name="T3" fmla="*/ 0 h 5"/>
                <a:gd name="T4" fmla="*/ 1 w 5"/>
                <a:gd name="T5" fmla="*/ 0 h 5"/>
                <a:gd name="T6" fmla="*/ 5 w 5"/>
                <a:gd name="T7" fmla="*/ 4 h 5"/>
                <a:gd name="T8" fmla="*/ 5 w 5"/>
                <a:gd name="T9" fmla="*/ 5 h 5"/>
                <a:gd name="T10" fmla="*/ 4 w 5"/>
                <a:gd name="T11" fmla="*/ 5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9"/>
            <p:cNvSpPr/>
            <p:nvPr/>
          </p:nvSpPr>
          <p:spPr bwMode="auto">
            <a:xfrm>
              <a:off x="4449763" y="2144713"/>
              <a:ext cx="87313" cy="98425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0 h 9"/>
                <a:gd name="T4" fmla="*/ 1 w 8"/>
                <a:gd name="T5" fmla="*/ 0 h 9"/>
                <a:gd name="T6" fmla="*/ 7 w 8"/>
                <a:gd name="T7" fmla="*/ 8 h 9"/>
                <a:gd name="T8" fmla="*/ 7 w 8"/>
                <a:gd name="T9" fmla="*/ 9 h 9"/>
                <a:gd name="T10" fmla="*/ 7 w 8"/>
                <a:gd name="T11" fmla="*/ 9 h 9"/>
                <a:gd name="T12" fmla="*/ 0 w 8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7" y="8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0"/>
            <p:cNvSpPr/>
            <p:nvPr/>
          </p:nvSpPr>
          <p:spPr bwMode="auto">
            <a:xfrm>
              <a:off x="4438651" y="2220913"/>
              <a:ext cx="65088" cy="53975"/>
            </a:xfrm>
            <a:custGeom>
              <a:avLst/>
              <a:gdLst>
                <a:gd name="T0" fmla="*/ 1 w 6"/>
                <a:gd name="T1" fmla="*/ 4 h 5"/>
                <a:gd name="T2" fmla="*/ 2 w 6"/>
                <a:gd name="T3" fmla="*/ 1 h 5"/>
                <a:gd name="T4" fmla="*/ 5 w 6"/>
                <a:gd name="T5" fmla="*/ 1 h 5"/>
                <a:gd name="T6" fmla="*/ 5 w 6"/>
                <a:gd name="T7" fmla="*/ 5 h 5"/>
                <a:gd name="T8" fmla="*/ 1 w 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4"/>
                  </a:move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5"/>
                    <a:pt x="2" y="5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1"/>
            <p:cNvSpPr/>
            <p:nvPr/>
          </p:nvSpPr>
          <p:spPr bwMode="auto">
            <a:xfrm>
              <a:off x="4090988" y="2057401"/>
              <a:ext cx="249238" cy="338138"/>
            </a:xfrm>
            <a:custGeom>
              <a:avLst/>
              <a:gdLst>
                <a:gd name="T0" fmla="*/ 4 w 23"/>
                <a:gd name="T1" fmla="*/ 28 h 31"/>
                <a:gd name="T2" fmla="*/ 1 w 23"/>
                <a:gd name="T3" fmla="*/ 6 h 31"/>
                <a:gd name="T4" fmla="*/ 3 w 23"/>
                <a:gd name="T5" fmla="*/ 2 h 31"/>
                <a:gd name="T6" fmla="*/ 16 w 23"/>
                <a:gd name="T7" fmla="*/ 0 h 31"/>
                <a:gd name="T8" fmla="*/ 20 w 23"/>
                <a:gd name="T9" fmla="*/ 3 h 31"/>
                <a:gd name="T10" fmla="*/ 23 w 23"/>
                <a:gd name="T11" fmla="*/ 25 h 31"/>
                <a:gd name="T12" fmla="*/ 20 w 23"/>
                <a:gd name="T13" fmla="*/ 29 h 31"/>
                <a:gd name="T14" fmla="*/ 7 w 23"/>
                <a:gd name="T15" fmla="*/ 30 h 31"/>
                <a:gd name="T16" fmla="*/ 4 w 23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1">
                  <a:moveTo>
                    <a:pt x="4" y="28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2" y="2"/>
                    <a:pt x="3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7"/>
                    <a:pt x="22" y="28"/>
                    <a:pt x="20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1"/>
                    <a:pt x="4" y="29"/>
                    <a:pt x="4" y="2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2"/>
            <p:cNvSpPr/>
            <p:nvPr/>
          </p:nvSpPr>
          <p:spPr bwMode="auto">
            <a:xfrm>
              <a:off x="4124326" y="2079626"/>
              <a:ext cx="76200" cy="304800"/>
            </a:xfrm>
            <a:custGeom>
              <a:avLst/>
              <a:gdLst>
                <a:gd name="T0" fmla="*/ 0 w 48"/>
                <a:gd name="T1" fmla="*/ 0 h 192"/>
                <a:gd name="T2" fmla="*/ 20 w 48"/>
                <a:gd name="T3" fmla="*/ 0 h 192"/>
                <a:gd name="T4" fmla="*/ 48 w 48"/>
                <a:gd name="T5" fmla="*/ 192 h 192"/>
                <a:gd name="T6" fmla="*/ 34 w 48"/>
                <a:gd name="T7" fmla="*/ 192 h 192"/>
                <a:gd name="T8" fmla="*/ 0 w 48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92">
                  <a:moveTo>
                    <a:pt x="0" y="0"/>
                  </a:moveTo>
                  <a:lnTo>
                    <a:pt x="20" y="0"/>
                  </a:lnTo>
                  <a:lnTo>
                    <a:pt x="48" y="192"/>
                  </a:lnTo>
                  <a:lnTo>
                    <a:pt x="3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3"/>
            <p:cNvSpPr/>
            <p:nvPr/>
          </p:nvSpPr>
          <p:spPr bwMode="auto">
            <a:xfrm>
              <a:off x="4265613" y="2090738"/>
              <a:ext cx="20638" cy="76200"/>
            </a:xfrm>
            <a:custGeom>
              <a:avLst/>
              <a:gdLst>
                <a:gd name="T0" fmla="*/ 0 w 2"/>
                <a:gd name="T1" fmla="*/ 0 h 7"/>
                <a:gd name="T2" fmla="*/ 1 w 2"/>
                <a:gd name="T3" fmla="*/ 0 h 7"/>
                <a:gd name="T4" fmla="*/ 1 w 2"/>
                <a:gd name="T5" fmla="*/ 0 h 7"/>
                <a:gd name="T6" fmla="*/ 2 w 2"/>
                <a:gd name="T7" fmla="*/ 6 h 7"/>
                <a:gd name="T8" fmla="*/ 1 w 2"/>
                <a:gd name="T9" fmla="*/ 7 h 7"/>
                <a:gd name="T10" fmla="*/ 1 w 2"/>
                <a:gd name="T11" fmla="*/ 6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4"/>
            <p:cNvSpPr/>
            <p:nvPr/>
          </p:nvSpPr>
          <p:spPr bwMode="auto">
            <a:xfrm>
              <a:off x="4286251" y="2220913"/>
              <a:ext cx="22225" cy="120650"/>
            </a:xfrm>
            <a:custGeom>
              <a:avLst/>
              <a:gdLst>
                <a:gd name="T0" fmla="*/ 0 w 2"/>
                <a:gd name="T1" fmla="*/ 0 h 11"/>
                <a:gd name="T2" fmla="*/ 0 w 2"/>
                <a:gd name="T3" fmla="*/ 0 h 11"/>
                <a:gd name="T4" fmla="*/ 1 w 2"/>
                <a:gd name="T5" fmla="*/ 0 h 11"/>
                <a:gd name="T6" fmla="*/ 2 w 2"/>
                <a:gd name="T7" fmla="*/ 11 h 11"/>
                <a:gd name="T8" fmla="*/ 2 w 2"/>
                <a:gd name="T9" fmla="*/ 11 h 11"/>
                <a:gd name="T10" fmla="*/ 1 w 2"/>
                <a:gd name="T11" fmla="*/ 11 h 11"/>
                <a:gd name="T12" fmla="*/ 0 w 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5"/>
            <p:cNvSpPr/>
            <p:nvPr/>
          </p:nvSpPr>
          <p:spPr bwMode="auto">
            <a:xfrm>
              <a:off x="4221163" y="2297113"/>
              <a:ext cx="65088" cy="53975"/>
            </a:xfrm>
            <a:custGeom>
              <a:avLst/>
              <a:gdLst>
                <a:gd name="T0" fmla="*/ 1 w 6"/>
                <a:gd name="T1" fmla="*/ 3 h 5"/>
                <a:gd name="T2" fmla="*/ 3 w 6"/>
                <a:gd name="T3" fmla="*/ 0 h 5"/>
                <a:gd name="T4" fmla="*/ 5 w 6"/>
                <a:gd name="T5" fmla="*/ 2 h 5"/>
                <a:gd name="T6" fmla="*/ 3 w 6"/>
                <a:gd name="T7" fmla="*/ 5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5" y="2"/>
                  </a:cubicBezTo>
                  <a:cubicBezTo>
                    <a:pt x="6" y="3"/>
                    <a:pt x="5" y="4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FF8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6"/>
            <p:cNvSpPr/>
            <p:nvPr/>
          </p:nvSpPr>
          <p:spPr bwMode="auto">
            <a:xfrm>
              <a:off x="4200526" y="1905001"/>
              <a:ext cx="96838" cy="109538"/>
            </a:xfrm>
            <a:custGeom>
              <a:avLst/>
              <a:gdLst>
                <a:gd name="T0" fmla="*/ 4 w 9"/>
                <a:gd name="T1" fmla="*/ 9 h 10"/>
                <a:gd name="T2" fmla="*/ 0 w 9"/>
                <a:gd name="T3" fmla="*/ 4 h 10"/>
                <a:gd name="T4" fmla="*/ 5 w 9"/>
                <a:gd name="T5" fmla="*/ 0 h 10"/>
                <a:gd name="T6" fmla="*/ 9 w 9"/>
                <a:gd name="T7" fmla="*/ 5 h 10"/>
                <a:gd name="T8" fmla="*/ 4 w 9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3"/>
                    <a:pt x="9" y="5"/>
                  </a:cubicBezTo>
                  <a:cubicBezTo>
                    <a:pt x="9" y="8"/>
                    <a:pt x="7" y="10"/>
                    <a:pt x="4" y="9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7"/>
            <p:cNvSpPr/>
            <p:nvPr/>
          </p:nvSpPr>
          <p:spPr bwMode="auto">
            <a:xfrm>
              <a:off x="4221163" y="1938338"/>
              <a:ext cx="53975" cy="42863"/>
            </a:xfrm>
            <a:custGeom>
              <a:avLst/>
              <a:gdLst>
                <a:gd name="T0" fmla="*/ 3 w 5"/>
                <a:gd name="T1" fmla="*/ 3 h 4"/>
                <a:gd name="T2" fmla="*/ 2 w 5"/>
                <a:gd name="T3" fmla="*/ 4 h 4"/>
                <a:gd name="T4" fmla="*/ 1 w 5"/>
                <a:gd name="T5" fmla="*/ 4 h 4"/>
                <a:gd name="T6" fmla="*/ 1 w 5"/>
                <a:gd name="T7" fmla="*/ 4 h 4"/>
                <a:gd name="T8" fmla="*/ 1 w 5"/>
                <a:gd name="T9" fmla="*/ 4 h 4"/>
                <a:gd name="T10" fmla="*/ 0 w 5"/>
                <a:gd name="T11" fmla="*/ 4 h 4"/>
                <a:gd name="T12" fmla="*/ 0 w 5"/>
                <a:gd name="T13" fmla="*/ 4 h 4"/>
                <a:gd name="T14" fmla="*/ 0 w 5"/>
                <a:gd name="T15" fmla="*/ 4 h 4"/>
                <a:gd name="T16" fmla="*/ 0 w 5"/>
                <a:gd name="T17" fmla="*/ 3 h 4"/>
                <a:gd name="T18" fmla="*/ 0 w 5"/>
                <a:gd name="T19" fmla="*/ 3 h 4"/>
                <a:gd name="T20" fmla="*/ 0 w 5"/>
                <a:gd name="T21" fmla="*/ 3 h 4"/>
                <a:gd name="T22" fmla="*/ 0 w 5"/>
                <a:gd name="T23" fmla="*/ 3 h 4"/>
                <a:gd name="T24" fmla="*/ 0 w 5"/>
                <a:gd name="T25" fmla="*/ 3 h 4"/>
                <a:gd name="T26" fmla="*/ 0 w 5"/>
                <a:gd name="T27" fmla="*/ 3 h 4"/>
                <a:gd name="T28" fmla="*/ 0 w 5"/>
                <a:gd name="T29" fmla="*/ 2 h 4"/>
                <a:gd name="T30" fmla="*/ 1 w 5"/>
                <a:gd name="T31" fmla="*/ 2 h 4"/>
                <a:gd name="T32" fmla="*/ 1 w 5"/>
                <a:gd name="T33" fmla="*/ 2 h 4"/>
                <a:gd name="T34" fmla="*/ 1 w 5"/>
                <a:gd name="T35" fmla="*/ 2 h 4"/>
                <a:gd name="T36" fmla="*/ 1 w 5"/>
                <a:gd name="T37" fmla="*/ 2 h 4"/>
                <a:gd name="T38" fmla="*/ 1 w 5"/>
                <a:gd name="T39" fmla="*/ 2 h 4"/>
                <a:gd name="T40" fmla="*/ 1 w 5"/>
                <a:gd name="T41" fmla="*/ 3 h 4"/>
                <a:gd name="T42" fmla="*/ 2 w 5"/>
                <a:gd name="T43" fmla="*/ 3 h 4"/>
                <a:gd name="T44" fmla="*/ 2 w 5"/>
                <a:gd name="T45" fmla="*/ 3 h 4"/>
                <a:gd name="T46" fmla="*/ 2 w 5"/>
                <a:gd name="T47" fmla="*/ 2 h 4"/>
                <a:gd name="T48" fmla="*/ 2 w 5"/>
                <a:gd name="T49" fmla="*/ 2 h 4"/>
                <a:gd name="T50" fmla="*/ 2 w 5"/>
                <a:gd name="T51" fmla="*/ 1 h 4"/>
                <a:gd name="T52" fmla="*/ 2 w 5"/>
                <a:gd name="T53" fmla="*/ 1 h 4"/>
                <a:gd name="T54" fmla="*/ 2 w 5"/>
                <a:gd name="T55" fmla="*/ 1 h 4"/>
                <a:gd name="T56" fmla="*/ 2 w 5"/>
                <a:gd name="T57" fmla="*/ 1 h 4"/>
                <a:gd name="T58" fmla="*/ 3 w 5"/>
                <a:gd name="T59" fmla="*/ 0 h 4"/>
                <a:gd name="T60" fmla="*/ 4 w 5"/>
                <a:gd name="T61" fmla="*/ 0 h 4"/>
                <a:gd name="T62" fmla="*/ 4 w 5"/>
                <a:gd name="T63" fmla="*/ 0 h 4"/>
                <a:gd name="T64" fmla="*/ 4 w 5"/>
                <a:gd name="T65" fmla="*/ 0 h 4"/>
                <a:gd name="T66" fmla="*/ 4 w 5"/>
                <a:gd name="T67" fmla="*/ 0 h 4"/>
                <a:gd name="T68" fmla="*/ 5 w 5"/>
                <a:gd name="T69" fmla="*/ 0 h 4"/>
                <a:gd name="T70" fmla="*/ 5 w 5"/>
                <a:gd name="T71" fmla="*/ 0 h 4"/>
                <a:gd name="T72" fmla="*/ 5 w 5"/>
                <a:gd name="T73" fmla="*/ 0 h 4"/>
                <a:gd name="T74" fmla="*/ 5 w 5"/>
                <a:gd name="T75" fmla="*/ 0 h 4"/>
                <a:gd name="T76" fmla="*/ 4 w 5"/>
                <a:gd name="T77" fmla="*/ 0 h 4"/>
                <a:gd name="T78" fmla="*/ 5 w 5"/>
                <a:gd name="T79" fmla="*/ 1 h 4"/>
                <a:gd name="T80" fmla="*/ 5 w 5"/>
                <a:gd name="T81" fmla="*/ 1 h 4"/>
                <a:gd name="T82" fmla="*/ 4 w 5"/>
                <a:gd name="T83" fmla="*/ 2 h 4"/>
                <a:gd name="T84" fmla="*/ 4 w 5"/>
                <a:gd name="T85" fmla="*/ 2 h 4"/>
                <a:gd name="T86" fmla="*/ 4 w 5"/>
                <a:gd name="T87" fmla="*/ 2 h 4"/>
                <a:gd name="T88" fmla="*/ 4 w 5"/>
                <a:gd name="T89" fmla="*/ 1 h 4"/>
                <a:gd name="T90" fmla="*/ 4 w 5"/>
                <a:gd name="T91" fmla="*/ 1 h 4"/>
                <a:gd name="T92" fmla="*/ 4 w 5"/>
                <a:gd name="T93" fmla="*/ 1 h 4"/>
                <a:gd name="T94" fmla="*/ 4 w 5"/>
                <a:gd name="T95" fmla="*/ 1 h 4"/>
                <a:gd name="T96" fmla="*/ 4 w 5"/>
                <a:gd name="T97" fmla="*/ 0 h 4"/>
                <a:gd name="T98" fmla="*/ 3 w 5"/>
                <a:gd name="T99" fmla="*/ 0 h 4"/>
                <a:gd name="T100" fmla="*/ 3 w 5"/>
                <a:gd name="T101" fmla="*/ 1 h 4"/>
                <a:gd name="T102" fmla="*/ 3 w 5"/>
                <a:gd name="T103" fmla="*/ 1 h 4"/>
                <a:gd name="T104" fmla="*/ 3 w 5"/>
                <a:gd name="T105" fmla="*/ 1 h 4"/>
                <a:gd name="T106" fmla="*/ 3 w 5"/>
                <a:gd name="T10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" h="4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8"/>
            <p:cNvSpPr>
              <a:spLocks noEditPoints="1"/>
            </p:cNvSpPr>
            <p:nvPr/>
          </p:nvSpPr>
          <p:spPr bwMode="auto">
            <a:xfrm>
              <a:off x="4200526" y="1905001"/>
              <a:ext cx="96838" cy="98425"/>
            </a:xfrm>
            <a:custGeom>
              <a:avLst/>
              <a:gdLst>
                <a:gd name="T0" fmla="*/ 4 w 9"/>
                <a:gd name="T1" fmla="*/ 9 h 9"/>
                <a:gd name="T2" fmla="*/ 1 w 9"/>
                <a:gd name="T3" fmla="*/ 7 h 9"/>
                <a:gd name="T4" fmla="*/ 1 w 9"/>
                <a:gd name="T5" fmla="*/ 7 h 9"/>
                <a:gd name="T6" fmla="*/ 0 w 9"/>
                <a:gd name="T7" fmla="*/ 4 h 9"/>
                <a:gd name="T8" fmla="*/ 2 w 9"/>
                <a:gd name="T9" fmla="*/ 1 h 9"/>
                <a:gd name="T10" fmla="*/ 2 w 9"/>
                <a:gd name="T11" fmla="*/ 1 h 9"/>
                <a:gd name="T12" fmla="*/ 2 w 9"/>
                <a:gd name="T13" fmla="*/ 1 h 9"/>
                <a:gd name="T14" fmla="*/ 5 w 9"/>
                <a:gd name="T15" fmla="*/ 1 h 9"/>
                <a:gd name="T16" fmla="*/ 8 w 9"/>
                <a:gd name="T17" fmla="*/ 2 h 9"/>
                <a:gd name="T18" fmla="*/ 8 w 9"/>
                <a:gd name="T19" fmla="*/ 2 h 9"/>
                <a:gd name="T20" fmla="*/ 9 w 9"/>
                <a:gd name="T21" fmla="*/ 5 h 9"/>
                <a:gd name="T22" fmla="*/ 7 w 9"/>
                <a:gd name="T23" fmla="*/ 8 h 9"/>
                <a:gd name="T24" fmla="*/ 4 w 9"/>
                <a:gd name="T25" fmla="*/ 9 h 9"/>
                <a:gd name="T26" fmla="*/ 1 w 9"/>
                <a:gd name="T27" fmla="*/ 7 h 9"/>
                <a:gd name="T28" fmla="*/ 4 w 9"/>
                <a:gd name="T29" fmla="*/ 9 h 9"/>
                <a:gd name="T30" fmla="*/ 7 w 9"/>
                <a:gd name="T31" fmla="*/ 8 h 9"/>
                <a:gd name="T32" fmla="*/ 8 w 9"/>
                <a:gd name="T33" fmla="*/ 5 h 9"/>
                <a:gd name="T34" fmla="*/ 8 w 9"/>
                <a:gd name="T35" fmla="*/ 2 h 9"/>
                <a:gd name="T36" fmla="*/ 8 w 9"/>
                <a:gd name="T37" fmla="*/ 2 h 9"/>
                <a:gd name="T38" fmla="*/ 5 w 9"/>
                <a:gd name="T39" fmla="*/ 1 h 9"/>
                <a:gd name="T40" fmla="*/ 2 w 9"/>
                <a:gd name="T41" fmla="*/ 2 h 9"/>
                <a:gd name="T42" fmla="*/ 2 w 9"/>
                <a:gd name="T43" fmla="*/ 2 h 9"/>
                <a:gd name="T44" fmla="*/ 1 w 9"/>
                <a:gd name="T45" fmla="*/ 4 h 9"/>
                <a:gd name="T46" fmla="*/ 1 w 9"/>
                <a:gd name="T4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3" y="9"/>
                    <a:pt x="2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9" y="6"/>
                    <a:pt x="8" y="7"/>
                    <a:pt x="7" y="8"/>
                  </a:cubicBezTo>
                  <a:cubicBezTo>
                    <a:pt x="6" y="9"/>
                    <a:pt x="5" y="9"/>
                    <a:pt x="4" y="9"/>
                  </a:cubicBezTo>
                  <a:close/>
                  <a:moveTo>
                    <a:pt x="1" y="7"/>
                  </a:moveTo>
                  <a:cubicBezTo>
                    <a:pt x="2" y="8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6"/>
                    <a:pt x="1" y="7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9"/>
            <p:cNvSpPr/>
            <p:nvPr/>
          </p:nvSpPr>
          <p:spPr bwMode="auto">
            <a:xfrm>
              <a:off x="4037013" y="1839913"/>
              <a:ext cx="107950" cy="109538"/>
            </a:xfrm>
            <a:custGeom>
              <a:avLst/>
              <a:gdLst>
                <a:gd name="T0" fmla="*/ 9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9 w 10"/>
                <a:gd name="T7" fmla="*/ 2 h 10"/>
                <a:gd name="T8" fmla="*/ 9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8"/>
                  </a:move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10" y="4"/>
                    <a:pt x="10" y="7"/>
                    <a:pt x="9" y="8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0"/>
            <p:cNvSpPr/>
            <p:nvPr/>
          </p:nvSpPr>
          <p:spPr bwMode="auto">
            <a:xfrm>
              <a:off x="4079876" y="1862138"/>
              <a:ext cx="33338" cy="65088"/>
            </a:xfrm>
            <a:custGeom>
              <a:avLst/>
              <a:gdLst>
                <a:gd name="T0" fmla="*/ 2 w 3"/>
                <a:gd name="T1" fmla="*/ 4 h 6"/>
                <a:gd name="T2" fmla="*/ 3 w 3"/>
                <a:gd name="T3" fmla="*/ 4 h 6"/>
                <a:gd name="T4" fmla="*/ 2 w 3"/>
                <a:gd name="T5" fmla="*/ 5 h 6"/>
                <a:gd name="T6" fmla="*/ 2 w 3"/>
                <a:gd name="T7" fmla="*/ 5 h 6"/>
                <a:gd name="T8" fmla="*/ 2 w 3"/>
                <a:gd name="T9" fmla="*/ 6 h 6"/>
                <a:gd name="T10" fmla="*/ 2 w 3"/>
                <a:gd name="T11" fmla="*/ 6 h 6"/>
                <a:gd name="T12" fmla="*/ 1 w 3"/>
                <a:gd name="T13" fmla="*/ 6 h 6"/>
                <a:gd name="T14" fmla="*/ 1 w 3"/>
                <a:gd name="T15" fmla="*/ 6 h 6"/>
                <a:gd name="T16" fmla="*/ 1 w 3"/>
                <a:gd name="T17" fmla="*/ 6 h 6"/>
                <a:gd name="T18" fmla="*/ 1 w 3"/>
                <a:gd name="T19" fmla="*/ 6 h 6"/>
                <a:gd name="T20" fmla="*/ 1 w 3"/>
                <a:gd name="T21" fmla="*/ 6 h 6"/>
                <a:gd name="T22" fmla="*/ 1 w 3"/>
                <a:gd name="T23" fmla="*/ 6 h 6"/>
                <a:gd name="T24" fmla="*/ 1 w 3"/>
                <a:gd name="T25" fmla="*/ 5 h 6"/>
                <a:gd name="T26" fmla="*/ 1 w 3"/>
                <a:gd name="T27" fmla="*/ 5 h 6"/>
                <a:gd name="T28" fmla="*/ 0 w 3"/>
                <a:gd name="T29" fmla="*/ 5 h 6"/>
                <a:gd name="T30" fmla="*/ 0 w 3"/>
                <a:gd name="T31" fmla="*/ 5 h 6"/>
                <a:gd name="T32" fmla="*/ 0 w 3"/>
                <a:gd name="T33" fmla="*/ 4 h 6"/>
                <a:gd name="T34" fmla="*/ 1 w 3"/>
                <a:gd name="T35" fmla="*/ 4 h 6"/>
                <a:gd name="T36" fmla="*/ 1 w 3"/>
                <a:gd name="T37" fmla="*/ 4 h 6"/>
                <a:gd name="T38" fmla="*/ 1 w 3"/>
                <a:gd name="T39" fmla="*/ 4 h 6"/>
                <a:gd name="T40" fmla="*/ 1 w 3"/>
                <a:gd name="T41" fmla="*/ 5 h 6"/>
                <a:gd name="T42" fmla="*/ 2 w 3"/>
                <a:gd name="T43" fmla="*/ 5 h 6"/>
                <a:gd name="T44" fmla="*/ 2 w 3"/>
                <a:gd name="T45" fmla="*/ 4 h 6"/>
                <a:gd name="T46" fmla="*/ 2 w 3"/>
                <a:gd name="T47" fmla="*/ 4 h 6"/>
                <a:gd name="T48" fmla="*/ 2 w 3"/>
                <a:gd name="T49" fmla="*/ 4 h 6"/>
                <a:gd name="T50" fmla="*/ 1 w 3"/>
                <a:gd name="T51" fmla="*/ 3 h 6"/>
                <a:gd name="T52" fmla="*/ 1 w 3"/>
                <a:gd name="T53" fmla="*/ 3 h 6"/>
                <a:gd name="T54" fmla="*/ 1 w 3"/>
                <a:gd name="T55" fmla="*/ 3 h 6"/>
                <a:gd name="T56" fmla="*/ 1 w 3"/>
                <a:gd name="T57" fmla="*/ 3 h 6"/>
                <a:gd name="T58" fmla="*/ 0 w 3"/>
                <a:gd name="T59" fmla="*/ 2 h 6"/>
                <a:gd name="T60" fmla="*/ 1 w 3"/>
                <a:gd name="T61" fmla="*/ 1 h 6"/>
                <a:gd name="T62" fmla="*/ 1 w 3"/>
                <a:gd name="T63" fmla="*/ 1 h 6"/>
                <a:gd name="T64" fmla="*/ 1 w 3"/>
                <a:gd name="T65" fmla="*/ 0 h 6"/>
                <a:gd name="T66" fmla="*/ 1 w 3"/>
                <a:gd name="T67" fmla="*/ 0 h 6"/>
                <a:gd name="T68" fmla="*/ 1 w 3"/>
                <a:gd name="T69" fmla="*/ 0 h 6"/>
                <a:gd name="T70" fmla="*/ 1 w 3"/>
                <a:gd name="T71" fmla="*/ 0 h 6"/>
                <a:gd name="T72" fmla="*/ 1 w 3"/>
                <a:gd name="T73" fmla="*/ 0 h 6"/>
                <a:gd name="T74" fmla="*/ 2 w 3"/>
                <a:gd name="T75" fmla="*/ 0 h 6"/>
                <a:gd name="T76" fmla="*/ 2 w 3"/>
                <a:gd name="T77" fmla="*/ 1 h 6"/>
                <a:gd name="T78" fmla="*/ 2 w 3"/>
                <a:gd name="T79" fmla="*/ 1 h 6"/>
                <a:gd name="T80" fmla="*/ 2 w 3"/>
                <a:gd name="T81" fmla="*/ 1 h 6"/>
                <a:gd name="T82" fmla="*/ 3 w 3"/>
                <a:gd name="T83" fmla="*/ 1 h 6"/>
                <a:gd name="T84" fmla="*/ 2 w 3"/>
                <a:gd name="T85" fmla="*/ 2 h 6"/>
                <a:gd name="T86" fmla="*/ 2 w 3"/>
                <a:gd name="T87" fmla="*/ 2 h 6"/>
                <a:gd name="T88" fmla="*/ 2 w 3"/>
                <a:gd name="T89" fmla="*/ 2 h 6"/>
                <a:gd name="T90" fmla="*/ 2 w 3"/>
                <a:gd name="T91" fmla="*/ 1 h 6"/>
                <a:gd name="T92" fmla="*/ 2 w 3"/>
                <a:gd name="T93" fmla="*/ 1 h 6"/>
                <a:gd name="T94" fmla="*/ 1 w 3"/>
                <a:gd name="T95" fmla="*/ 1 h 6"/>
                <a:gd name="T96" fmla="*/ 1 w 3"/>
                <a:gd name="T97" fmla="*/ 1 h 6"/>
                <a:gd name="T98" fmla="*/ 1 w 3"/>
                <a:gd name="T99" fmla="*/ 2 h 6"/>
                <a:gd name="T100" fmla="*/ 1 w 3"/>
                <a:gd name="T101" fmla="*/ 2 h 6"/>
                <a:gd name="T102" fmla="*/ 1 w 3"/>
                <a:gd name="T103" fmla="*/ 2 h 6"/>
                <a:gd name="T104" fmla="*/ 1 w 3"/>
                <a:gd name="T105" fmla="*/ 2 h 6"/>
                <a:gd name="T106" fmla="*/ 2 w 3"/>
                <a:gd name="T10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" h="6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C9A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1"/>
            <p:cNvSpPr>
              <a:spLocks noEditPoints="1"/>
            </p:cNvSpPr>
            <p:nvPr/>
          </p:nvSpPr>
          <p:spPr bwMode="auto">
            <a:xfrm>
              <a:off x="4048126" y="1851026"/>
              <a:ext cx="96838" cy="87313"/>
            </a:xfrm>
            <a:custGeom>
              <a:avLst/>
              <a:gdLst>
                <a:gd name="T0" fmla="*/ 7 w 9"/>
                <a:gd name="T1" fmla="*/ 7 h 8"/>
                <a:gd name="T2" fmla="*/ 4 w 9"/>
                <a:gd name="T3" fmla="*/ 8 h 8"/>
                <a:gd name="T4" fmla="*/ 4 w 9"/>
                <a:gd name="T5" fmla="*/ 8 h 8"/>
                <a:gd name="T6" fmla="*/ 1 w 9"/>
                <a:gd name="T7" fmla="*/ 7 h 8"/>
                <a:gd name="T8" fmla="*/ 0 w 9"/>
                <a:gd name="T9" fmla="*/ 4 h 8"/>
                <a:gd name="T10" fmla="*/ 0 w 9"/>
                <a:gd name="T11" fmla="*/ 4 h 8"/>
                <a:gd name="T12" fmla="*/ 0 w 9"/>
                <a:gd name="T13" fmla="*/ 4 h 8"/>
                <a:gd name="T14" fmla="*/ 1 w 9"/>
                <a:gd name="T15" fmla="*/ 1 h 8"/>
                <a:gd name="T16" fmla="*/ 4 w 9"/>
                <a:gd name="T17" fmla="*/ 0 h 8"/>
                <a:gd name="T18" fmla="*/ 4 w 9"/>
                <a:gd name="T19" fmla="*/ 0 h 8"/>
                <a:gd name="T20" fmla="*/ 7 w 9"/>
                <a:gd name="T21" fmla="*/ 1 h 8"/>
                <a:gd name="T22" fmla="*/ 9 w 9"/>
                <a:gd name="T23" fmla="*/ 4 h 8"/>
                <a:gd name="T24" fmla="*/ 7 w 9"/>
                <a:gd name="T25" fmla="*/ 7 h 8"/>
                <a:gd name="T26" fmla="*/ 4 w 9"/>
                <a:gd name="T27" fmla="*/ 8 h 8"/>
                <a:gd name="T28" fmla="*/ 7 w 9"/>
                <a:gd name="T29" fmla="*/ 7 h 8"/>
                <a:gd name="T30" fmla="*/ 8 w 9"/>
                <a:gd name="T31" fmla="*/ 4 h 8"/>
                <a:gd name="T32" fmla="*/ 7 w 9"/>
                <a:gd name="T33" fmla="*/ 1 h 8"/>
                <a:gd name="T34" fmla="*/ 4 w 9"/>
                <a:gd name="T35" fmla="*/ 0 h 8"/>
                <a:gd name="T36" fmla="*/ 4 w 9"/>
                <a:gd name="T37" fmla="*/ 0 h 8"/>
                <a:gd name="T38" fmla="*/ 2 w 9"/>
                <a:gd name="T39" fmla="*/ 1 h 8"/>
                <a:gd name="T40" fmla="*/ 0 w 9"/>
                <a:gd name="T41" fmla="*/ 4 h 8"/>
                <a:gd name="T42" fmla="*/ 0 w 9"/>
                <a:gd name="T43" fmla="*/ 4 h 8"/>
                <a:gd name="T44" fmla="*/ 2 w 9"/>
                <a:gd name="T45" fmla="*/ 7 h 8"/>
                <a:gd name="T46" fmla="*/ 4 w 9"/>
                <a:gd name="T4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8">
                  <a:moveTo>
                    <a:pt x="7" y="7"/>
                  </a:moveTo>
                  <a:cubicBezTo>
                    <a:pt x="6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3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4" y="8"/>
                  </a:moveTo>
                  <a:cubicBezTo>
                    <a:pt x="5" y="8"/>
                    <a:pt x="6" y="8"/>
                    <a:pt x="7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2" y="8"/>
                    <a:pt x="3" y="8"/>
                    <a:pt x="4" y="8"/>
                  </a:cubicBezTo>
                  <a:close/>
                </a:path>
              </a:pathLst>
            </a:custGeom>
            <a:solidFill>
              <a:srgbClr val="C9A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2"/>
            <p:cNvSpPr/>
            <p:nvPr/>
          </p:nvSpPr>
          <p:spPr bwMode="auto">
            <a:xfrm>
              <a:off x="4167188" y="1808163"/>
              <a:ext cx="76200" cy="76200"/>
            </a:xfrm>
            <a:custGeom>
              <a:avLst/>
              <a:gdLst>
                <a:gd name="T0" fmla="*/ 6 w 7"/>
                <a:gd name="T1" fmla="*/ 5 h 7"/>
                <a:gd name="T2" fmla="*/ 1 w 7"/>
                <a:gd name="T3" fmla="*/ 5 h 7"/>
                <a:gd name="T4" fmla="*/ 1 w 7"/>
                <a:gd name="T5" fmla="*/ 1 h 7"/>
                <a:gd name="T6" fmla="*/ 6 w 7"/>
                <a:gd name="T7" fmla="*/ 1 h 7"/>
                <a:gd name="T8" fmla="*/ 6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cubicBezTo>
                    <a:pt x="4" y="7"/>
                    <a:pt x="2" y="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7" y="2"/>
                    <a:pt x="7" y="4"/>
                    <a:pt x="6" y="5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3"/>
            <p:cNvSpPr/>
            <p:nvPr/>
          </p:nvSpPr>
          <p:spPr bwMode="auto">
            <a:xfrm>
              <a:off x="4200526" y="1819276"/>
              <a:ext cx="9525" cy="42863"/>
            </a:xfrm>
            <a:custGeom>
              <a:avLst/>
              <a:gdLst>
                <a:gd name="T0" fmla="*/ 1 w 1"/>
                <a:gd name="T1" fmla="*/ 2 h 4"/>
                <a:gd name="T2" fmla="*/ 1 w 1"/>
                <a:gd name="T3" fmla="*/ 3 h 4"/>
                <a:gd name="T4" fmla="*/ 1 w 1"/>
                <a:gd name="T5" fmla="*/ 3 h 4"/>
                <a:gd name="T6" fmla="*/ 1 w 1"/>
                <a:gd name="T7" fmla="*/ 4 h 4"/>
                <a:gd name="T8" fmla="*/ 1 w 1"/>
                <a:gd name="T9" fmla="*/ 4 h 4"/>
                <a:gd name="T10" fmla="*/ 1 w 1"/>
                <a:gd name="T11" fmla="*/ 4 h 4"/>
                <a:gd name="T12" fmla="*/ 0 w 1"/>
                <a:gd name="T13" fmla="*/ 4 h 4"/>
                <a:gd name="T14" fmla="*/ 0 w 1"/>
                <a:gd name="T15" fmla="*/ 4 h 4"/>
                <a:gd name="T16" fmla="*/ 0 w 1"/>
                <a:gd name="T17" fmla="*/ 4 h 4"/>
                <a:gd name="T18" fmla="*/ 0 w 1"/>
                <a:gd name="T19" fmla="*/ 4 h 4"/>
                <a:gd name="T20" fmla="*/ 0 w 1"/>
                <a:gd name="T21" fmla="*/ 4 h 4"/>
                <a:gd name="T22" fmla="*/ 0 w 1"/>
                <a:gd name="T23" fmla="*/ 4 h 4"/>
                <a:gd name="T24" fmla="*/ 0 w 1"/>
                <a:gd name="T25" fmla="*/ 4 h 4"/>
                <a:gd name="T26" fmla="*/ 0 w 1"/>
                <a:gd name="T27" fmla="*/ 3 h 4"/>
                <a:gd name="T28" fmla="*/ 0 w 1"/>
                <a:gd name="T29" fmla="*/ 3 h 4"/>
                <a:gd name="T30" fmla="*/ 0 w 1"/>
                <a:gd name="T31" fmla="*/ 3 h 4"/>
                <a:gd name="T32" fmla="*/ 0 w 1"/>
                <a:gd name="T33" fmla="*/ 3 h 4"/>
                <a:gd name="T34" fmla="*/ 0 w 1"/>
                <a:gd name="T35" fmla="*/ 3 h 4"/>
                <a:gd name="T36" fmla="*/ 0 w 1"/>
                <a:gd name="T37" fmla="*/ 3 h 4"/>
                <a:gd name="T38" fmla="*/ 0 w 1"/>
                <a:gd name="T39" fmla="*/ 3 h 4"/>
                <a:gd name="T40" fmla="*/ 0 w 1"/>
                <a:gd name="T41" fmla="*/ 3 h 4"/>
                <a:gd name="T42" fmla="*/ 1 w 1"/>
                <a:gd name="T43" fmla="*/ 3 h 4"/>
                <a:gd name="T44" fmla="*/ 1 w 1"/>
                <a:gd name="T45" fmla="*/ 3 h 4"/>
                <a:gd name="T46" fmla="*/ 0 w 1"/>
                <a:gd name="T47" fmla="*/ 3 h 4"/>
                <a:gd name="T48" fmla="*/ 0 w 1"/>
                <a:gd name="T49" fmla="*/ 3 h 4"/>
                <a:gd name="T50" fmla="*/ 0 w 1"/>
                <a:gd name="T51" fmla="*/ 2 h 4"/>
                <a:gd name="T52" fmla="*/ 0 w 1"/>
                <a:gd name="T53" fmla="*/ 2 h 4"/>
                <a:gd name="T54" fmla="*/ 0 w 1"/>
                <a:gd name="T55" fmla="*/ 2 h 4"/>
                <a:gd name="T56" fmla="*/ 0 w 1"/>
                <a:gd name="T57" fmla="*/ 2 h 4"/>
                <a:gd name="T58" fmla="*/ 0 w 1"/>
                <a:gd name="T59" fmla="*/ 1 h 4"/>
                <a:gd name="T60" fmla="*/ 0 w 1"/>
                <a:gd name="T61" fmla="*/ 1 h 4"/>
                <a:gd name="T62" fmla="*/ 0 w 1"/>
                <a:gd name="T63" fmla="*/ 0 h 4"/>
                <a:gd name="T64" fmla="*/ 0 w 1"/>
                <a:gd name="T65" fmla="*/ 0 h 4"/>
                <a:gd name="T66" fmla="*/ 0 w 1"/>
                <a:gd name="T67" fmla="*/ 0 h 4"/>
                <a:gd name="T68" fmla="*/ 0 w 1"/>
                <a:gd name="T69" fmla="*/ 0 h 4"/>
                <a:gd name="T70" fmla="*/ 0 w 1"/>
                <a:gd name="T71" fmla="*/ 0 h 4"/>
                <a:gd name="T72" fmla="*/ 0 w 1"/>
                <a:gd name="T73" fmla="*/ 0 h 4"/>
                <a:gd name="T74" fmla="*/ 1 w 1"/>
                <a:gd name="T75" fmla="*/ 0 h 4"/>
                <a:gd name="T76" fmla="*/ 1 w 1"/>
                <a:gd name="T77" fmla="*/ 0 h 4"/>
                <a:gd name="T78" fmla="*/ 1 w 1"/>
                <a:gd name="T79" fmla="*/ 1 h 4"/>
                <a:gd name="T80" fmla="*/ 1 w 1"/>
                <a:gd name="T81" fmla="*/ 1 h 4"/>
                <a:gd name="T82" fmla="*/ 1 w 1"/>
                <a:gd name="T83" fmla="*/ 1 h 4"/>
                <a:gd name="T84" fmla="*/ 1 w 1"/>
                <a:gd name="T85" fmla="*/ 1 h 4"/>
                <a:gd name="T86" fmla="*/ 1 w 1"/>
                <a:gd name="T87" fmla="*/ 1 h 4"/>
                <a:gd name="T88" fmla="*/ 1 w 1"/>
                <a:gd name="T89" fmla="*/ 1 h 4"/>
                <a:gd name="T90" fmla="*/ 1 w 1"/>
                <a:gd name="T91" fmla="*/ 1 h 4"/>
                <a:gd name="T92" fmla="*/ 1 w 1"/>
                <a:gd name="T93" fmla="*/ 1 h 4"/>
                <a:gd name="T94" fmla="*/ 0 w 1"/>
                <a:gd name="T95" fmla="*/ 1 h 4"/>
                <a:gd name="T96" fmla="*/ 0 w 1"/>
                <a:gd name="T97" fmla="*/ 1 h 4"/>
                <a:gd name="T98" fmla="*/ 0 w 1"/>
                <a:gd name="T99" fmla="*/ 1 h 4"/>
                <a:gd name="T100" fmla="*/ 0 w 1"/>
                <a:gd name="T101" fmla="*/ 1 h 4"/>
                <a:gd name="T102" fmla="*/ 0 w 1"/>
                <a:gd name="T103" fmla="*/ 1 h 4"/>
                <a:gd name="T104" fmla="*/ 0 w 1"/>
                <a:gd name="T105" fmla="*/ 1 h 4"/>
                <a:gd name="T106" fmla="*/ 1 w 1"/>
                <a:gd name="T10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4"/>
            <p:cNvSpPr>
              <a:spLocks noEditPoints="1"/>
            </p:cNvSpPr>
            <p:nvPr/>
          </p:nvSpPr>
          <p:spPr bwMode="auto">
            <a:xfrm>
              <a:off x="4167188" y="1808163"/>
              <a:ext cx="65088" cy="65088"/>
            </a:xfrm>
            <a:custGeom>
              <a:avLst/>
              <a:gdLst>
                <a:gd name="T0" fmla="*/ 5 w 6"/>
                <a:gd name="T1" fmla="*/ 5 h 6"/>
                <a:gd name="T2" fmla="*/ 3 w 6"/>
                <a:gd name="T3" fmla="*/ 6 h 6"/>
                <a:gd name="T4" fmla="*/ 3 w 6"/>
                <a:gd name="T5" fmla="*/ 6 h 6"/>
                <a:gd name="T6" fmla="*/ 1 w 6"/>
                <a:gd name="T7" fmla="*/ 5 h 6"/>
                <a:gd name="T8" fmla="*/ 0 w 6"/>
                <a:gd name="T9" fmla="*/ 3 h 6"/>
                <a:gd name="T10" fmla="*/ 0 w 6"/>
                <a:gd name="T11" fmla="*/ 3 h 6"/>
                <a:gd name="T12" fmla="*/ 0 w 6"/>
                <a:gd name="T13" fmla="*/ 3 h 6"/>
                <a:gd name="T14" fmla="*/ 1 w 6"/>
                <a:gd name="T15" fmla="*/ 1 h 6"/>
                <a:gd name="T16" fmla="*/ 3 w 6"/>
                <a:gd name="T17" fmla="*/ 0 h 6"/>
                <a:gd name="T18" fmla="*/ 3 w 6"/>
                <a:gd name="T19" fmla="*/ 0 h 6"/>
                <a:gd name="T20" fmla="*/ 5 w 6"/>
                <a:gd name="T21" fmla="*/ 1 h 6"/>
                <a:gd name="T22" fmla="*/ 6 w 6"/>
                <a:gd name="T23" fmla="*/ 3 h 6"/>
                <a:gd name="T24" fmla="*/ 5 w 6"/>
                <a:gd name="T25" fmla="*/ 5 h 6"/>
                <a:gd name="T26" fmla="*/ 3 w 6"/>
                <a:gd name="T27" fmla="*/ 6 h 6"/>
                <a:gd name="T28" fmla="*/ 5 w 6"/>
                <a:gd name="T29" fmla="*/ 5 h 6"/>
                <a:gd name="T30" fmla="*/ 6 w 6"/>
                <a:gd name="T31" fmla="*/ 3 h 6"/>
                <a:gd name="T32" fmla="*/ 5 w 6"/>
                <a:gd name="T33" fmla="*/ 1 h 6"/>
                <a:gd name="T34" fmla="*/ 3 w 6"/>
                <a:gd name="T35" fmla="*/ 0 h 6"/>
                <a:gd name="T36" fmla="*/ 3 w 6"/>
                <a:gd name="T37" fmla="*/ 0 h 6"/>
                <a:gd name="T38" fmla="*/ 1 w 6"/>
                <a:gd name="T39" fmla="*/ 1 h 6"/>
                <a:gd name="T40" fmla="*/ 1 w 6"/>
                <a:gd name="T41" fmla="*/ 3 h 6"/>
                <a:gd name="T42" fmla="*/ 1 w 6"/>
                <a:gd name="T43" fmla="*/ 3 h 6"/>
                <a:gd name="T44" fmla="*/ 1 w 6"/>
                <a:gd name="T45" fmla="*/ 5 h 6"/>
                <a:gd name="T46" fmla="*/ 3 w 6"/>
                <a:gd name="T4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5" y="5"/>
                  </a:cubicBezTo>
                  <a:close/>
                  <a:moveTo>
                    <a:pt x="3" y="6"/>
                  </a:moveTo>
                  <a:cubicBezTo>
                    <a:pt x="4" y="6"/>
                    <a:pt x="5" y="6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5"/>
            <p:cNvSpPr/>
            <p:nvPr/>
          </p:nvSpPr>
          <p:spPr bwMode="auto">
            <a:xfrm>
              <a:off x="3994151" y="1763713"/>
              <a:ext cx="74613" cy="66675"/>
            </a:xfrm>
            <a:custGeom>
              <a:avLst/>
              <a:gdLst>
                <a:gd name="T0" fmla="*/ 4 w 7"/>
                <a:gd name="T1" fmla="*/ 6 h 6"/>
                <a:gd name="T2" fmla="*/ 0 w 7"/>
                <a:gd name="T3" fmla="*/ 3 h 6"/>
                <a:gd name="T4" fmla="*/ 3 w 7"/>
                <a:gd name="T5" fmla="*/ 0 h 6"/>
                <a:gd name="T6" fmla="*/ 7 w 7"/>
                <a:gd name="T7" fmla="*/ 3 h 6"/>
                <a:gd name="T8" fmla="*/ 4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2" y="6"/>
                    <a:pt x="1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7" y="3"/>
                  </a:cubicBezTo>
                  <a:cubicBezTo>
                    <a:pt x="7" y="4"/>
                    <a:pt x="6" y="6"/>
                    <a:pt x="4" y="6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6"/>
            <p:cNvSpPr/>
            <p:nvPr/>
          </p:nvSpPr>
          <p:spPr bwMode="auto">
            <a:xfrm>
              <a:off x="4014788" y="1774826"/>
              <a:ext cx="33338" cy="3333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3 h 3"/>
                <a:gd name="T4" fmla="*/ 1 w 3"/>
                <a:gd name="T5" fmla="*/ 3 h 3"/>
                <a:gd name="T6" fmla="*/ 1 w 3"/>
                <a:gd name="T7" fmla="*/ 3 h 3"/>
                <a:gd name="T8" fmla="*/ 1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3 h 3"/>
                <a:gd name="T22" fmla="*/ 0 w 3"/>
                <a:gd name="T23" fmla="*/ 3 h 3"/>
                <a:gd name="T24" fmla="*/ 0 w 3"/>
                <a:gd name="T25" fmla="*/ 3 h 3"/>
                <a:gd name="T26" fmla="*/ 0 w 3"/>
                <a:gd name="T27" fmla="*/ 3 h 3"/>
                <a:gd name="T28" fmla="*/ 0 w 3"/>
                <a:gd name="T29" fmla="*/ 2 h 3"/>
                <a:gd name="T30" fmla="*/ 0 w 3"/>
                <a:gd name="T31" fmla="*/ 2 h 3"/>
                <a:gd name="T32" fmla="*/ 0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3 h 3"/>
                <a:gd name="T42" fmla="*/ 1 w 3"/>
                <a:gd name="T43" fmla="*/ 3 h 3"/>
                <a:gd name="T44" fmla="*/ 1 w 3"/>
                <a:gd name="T45" fmla="*/ 3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2 w 3"/>
                <a:gd name="T61" fmla="*/ 0 h 3"/>
                <a:gd name="T62" fmla="*/ 2 w 3"/>
                <a:gd name="T63" fmla="*/ 0 h 3"/>
                <a:gd name="T64" fmla="*/ 2 w 3"/>
                <a:gd name="T65" fmla="*/ 0 h 3"/>
                <a:gd name="T66" fmla="*/ 2 w 3"/>
                <a:gd name="T67" fmla="*/ 0 h 3"/>
                <a:gd name="T68" fmla="*/ 3 w 3"/>
                <a:gd name="T69" fmla="*/ 0 h 3"/>
                <a:gd name="T70" fmla="*/ 3 w 3"/>
                <a:gd name="T71" fmla="*/ 0 h 3"/>
                <a:gd name="T72" fmla="*/ 3 w 3"/>
                <a:gd name="T73" fmla="*/ 0 h 3"/>
                <a:gd name="T74" fmla="*/ 3 w 3"/>
                <a:gd name="T75" fmla="*/ 1 h 3"/>
                <a:gd name="T76" fmla="*/ 3 w 3"/>
                <a:gd name="T77" fmla="*/ 1 h 3"/>
                <a:gd name="T78" fmla="*/ 3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2 h 3"/>
                <a:gd name="T86" fmla="*/ 3 w 3"/>
                <a:gd name="T87" fmla="*/ 1 h 3"/>
                <a:gd name="T88" fmla="*/ 2 w 3"/>
                <a:gd name="T89" fmla="*/ 1 h 3"/>
                <a:gd name="T90" fmla="*/ 2 w 3"/>
                <a:gd name="T91" fmla="*/ 1 h 3"/>
                <a:gd name="T92" fmla="*/ 2 w 3"/>
                <a:gd name="T93" fmla="*/ 1 h 3"/>
                <a:gd name="T94" fmla="*/ 2 w 3"/>
                <a:gd name="T95" fmla="*/ 1 h 3"/>
                <a:gd name="T96" fmla="*/ 2 w 3"/>
                <a:gd name="T97" fmla="*/ 1 h 3"/>
                <a:gd name="T98" fmla="*/ 2 w 3"/>
                <a:gd name="T99" fmla="*/ 1 h 3"/>
                <a:gd name="T100" fmla="*/ 2 w 3"/>
                <a:gd name="T101" fmla="*/ 1 h 3"/>
                <a:gd name="T102" fmla="*/ 2 w 3"/>
                <a:gd name="T103" fmla="*/ 1 h 3"/>
                <a:gd name="T104" fmla="*/ 2 w 3"/>
                <a:gd name="T105" fmla="*/ 1 h 3"/>
                <a:gd name="T106" fmla="*/ 2 w 3"/>
                <a:gd name="T10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7"/>
            <p:cNvSpPr>
              <a:spLocks noEditPoints="1"/>
            </p:cNvSpPr>
            <p:nvPr/>
          </p:nvSpPr>
          <p:spPr bwMode="auto">
            <a:xfrm>
              <a:off x="4003676" y="1763713"/>
              <a:ext cx="55563" cy="66675"/>
            </a:xfrm>
            <a:custGeom>
              <a:avLst/>
              <a:gdLst>
                <a:gd name="T0" fmla="*/ 3 w 5"/>
                <a:gd name="T1" fmla="*/ 6 h 6"/>
                <a:gd name="T2" fmla="*/ 1 w 5"/>
                <a:gd name="T3" fmla="*/ 5 h 6"/>
                <a:gd name="T4" fmla="*/ 1 w 5"/>
                <a:gd name="T5" fmla="*/ 5 h 6"/>
                <a:gd name="T6" fmla="*/ 0 w 5"/>
                <a:gd name="T7" fmla="*/ 3 h 6"/>
                <a:gd name="T8" fmla="*/ 0 w 5"/>
                <a:gd name="T9" fmla="*/ 1 h 6"/>
                <a:gd name="T10" fmla="*/ 0 w 5"/>
                <a:gd name="T11" fmla="*/ 1 h 6"/>
                <a:gd name="T12" fmla="*/ 0 w 5"/>
                <a:gd name="T13" fmla="*/ 1 h 6"/>
                <a:gd name="T14" fmla="*/ 2 w 5"/>
                <a:gd name="T15" fmla="*/ 0 h 6"/>
                <a:gd name="T16" fmla="*/ 4 w 5"/>
                <a:gd name="T17" fmla="*/ 1 h 6"/>
                <a:gd name="T18" fmla="*/ 4 w 5"/>
                <a:gd name="T19" fmla="*/ 1 h 6"/>
                <a:gd name="T20" fmla="*/ 5 w 5"/>
                <a:gd name="T21" fmla="*/ 3 h 6"/>
                <a:gd name="T22" fmla="*/ 5 w 5"/>
                <a:gd name="T23" fmla="*/ 5 h 6"/>
                <a:gd name="T24" fmla="*/ 3 w 5"/>
                <a:gd name="T25" fmla="*/ 6 h 6"/>
                <a:gd name="T26" fmla="*/ 1 w 5"/>
                <a:gd name="T27" fmla="*/ 5 h 6"/>
                <a:gd name="T28" fmla="*/ 3 w 5"/>
                <a:gd name="T29" fmla="*/ 6 h 6"/>
                <a:gd name="T30" fmla="*/ 5 w 5"/>
                <a:gd name="T31" fmla="*/ 5 h 6"/>
                <a:gd name="T32" fmla="*/ 5 w 5"/>
                <a:gd name="T33" fmla="*/ 3 h 6"/>
                <a:gd name="T34" fmla="*/ 4 w 5"/>
                <a:gd name="T35" fmla="*/ 1 h 6"/>
                <a:gd name="T36" fmla="*/ 4 w 5"/>
                <a:gd name="T37" fmla="*/ 1 h 6"/>
                <a:gd name="T38" fmla="*/ 2 w 5"/>
                <a:gd name="T39" fmla="*/ 0 h 6"/>
                <a:gd name="T40" fmla="*/ 0 w 5"/>
                <a:gd name="T41" fmla="*/ 1 h 6"/>
                <a:gd name="T42" fmla="*/ 0 w 5"/>
                <a:gd name="T43" fmla="*/ 1 h 6"/>
                <a:gd name="T44" fmla="*/ 0 w 5"/>
                <a:gd name="T45" fmla="*/ 3 h 6"/>
                <a:gd name="T46" fmla="*/ 1 w 5"/>
                <a:gd name="T4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4" y="5"/>
                    <a:pt x="4" y="6"/>
                    <a:pt x="3" y="6"/>
                  </a:cubicBezTo>
                  <a:close/>
                  <a:moveTo>
                    <a:pt x="1" y="5"/>
                  </a:moveTo>
                  <a:cubicBezTo>
                    <a:pt x="1" y="5"/>
                    <a:pt x="2" y="6"/>
                    <a:pt x="3" y="6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8"/>
            <p:cNvSpPr/>
            <p:nvPr/>
          </p:nvSpPr>
          <p:spPr bwMode="auto">
            <a:xfrm>
              <a:off x="4037013" y="1873251"/>
              <a:ext cx="65088" cy="76200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6 h 7"/>
                <a:gd name="T4" fmla="*/ 0 w 6"/>
                <a:gd name="T5" fmla="*/ 3 h 7"/>
                <a:gd name="T6" fmla="*/ 3 w 6"/>
                <a:gd name="T7" fmla="*/ 0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4" y="7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9"/>
            <p:cNvSpPr/>
            <p:nvPr/>
          </p:nvSpPr>
          <p:spPr bwMode="auto">
            <a:xfrm>
              <a:off x="4059238" y="1895476"/>
              <a:ext cx="20638" cy="31750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2 w 2"/>
                <a:gd name="T5" fmla="*/ 2 h 3"/>
                <a:gd name="T6" fmla="*/ 2 w 2"/>
                <a:gd name="T7" fmla="*/ 2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3 h 3"/>
                <a:gd name="T22" fmla="*/ 2 w 2"/>
                <a:gd name="T23" fmla="*/ 3 h 3"/>
                <a:gd name="T24" fmla="*/ 2 w 2"/>
                <a:gd name="T25" fmla="*/ 3 h 3"/>
                <a:gd name="T26" fmla="*/ 1 w 2"/>
                <a:gd name="T27" fmla="*/ 3 h 3"/>
                <a:gd name="T28" fmla="*/ 1 w 2"/>
                <a:gd name="T29" fmla="*/ 3 h 3"/>
                <a:gd name="T30" fmla="*/ 1 w 2"/>
                <a:gd name="T31" fmla="*/ 3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2 w 2"/>
                <a:gd name="T41" fmla="*/ 2 h 3"/>
                <a:gd name="T42" fmla="*/ 2 w 2"/>
                <a:gd name="T43" fmla="*/ 2 h 3"/>
                <a:gd name="T44" fmla="*/ 2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0 h 3"/>
                <a:gd name="T64" fmla="*/ 0 w 2"/>
                <a:gd name="T65" fmla="*/ 0 h 3"/>
                <a:gd name="T66" fmla="*/ 0 w 2"/>
                <a:gd name="T67" fmla="*/ 0 h 3"/>
                <a:gd name="T68" fmla="*/ 0 w 2"/>
                <a:gd name="T69" fmla="*/ 0 h 3"/>
                <a:gd name="T70" fmla="*/ 0 w 2"/>
                <a:gd name="T71" fmla="*/ 0 h 3"/>
                <a:gd name="T72" fmla="*/ 0 w 2"/>
                <a:gd name="T73" fmla="*/ 0 h 3"/>
                <a:gd name="T74" fmla="*/ 0 w 2"/>
                <a:gd name="T75" fmla="*/ 0 h 3"/>
                <a:gd name="T76" fmla="*/ 0 w 2"/>
                <a:gd name="T77" fmla="*/ 0 h 3"/>
                <a:gd name="T78" fmla="*/ 0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1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1 h 3"/>
                <a:gd name="T98" fmla="*/ 0 w 2"/>
                <a:gd name="T99" fmla="*/ 1 h 3"/>
                <a:gd name="T100" fmla="*/ 0 w 2"/>
                <a:gd name="T101" fmla="*/ 1 h 3"/>
                <a:gd name="T102" fmla="*/ 0 w 2"/>
                <a:gd name="T103" fmla="*/ 1 h 3"/>
                <a:gd name="T104" fmla="*/ 0 w 2"/>
                <a:gd name="T105" fmla="*/ 1 h 3"/>
                <a:gd name="T106" fmla="*/ 1 w 2"/>
                <a:gd name="T10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0"/>
            <p:cNvSpPr>
              <a:spLocks noEditPoints="1"/>
            </p:cNvSpPr>
            <p:nvPr/>
          </p:nvSpPr>
          <p:spPr bwMode="auto">
            <a:xfrm>
              <a:off x="4037013" y="1873251"/>
              <a:ext cx="65088" cy="65088"/>
            </a:xfrm>
            <a:custGeom>
              <a:avLst/>
              <a:gdLst>
                <a:gd name="T0" fmla="*/ 6 w 6"/>
                <a:gd name="T1" fmla="*/ 4 h 6"/>
                <a:gd name="T2" fmla="*/ 5 w 6"/>
                <a:gd name="T3" fmla="*/ 6 h 6"/>
                <a:gd name="T4" fmla="*/ 5 w 6"/>
                <a:gd name="T5" fmla="*/ 6 h 6"/>
                <a:gd name="T6" fmla="*/ 3 w 6"/>
                <a:gd name="T7" fmla="*/ 6 h 6"/>
                <a:gd name="T8" fmla="*/ 1 w 6"/>
                <a:gd name="T9" fmla="*/ 5 h 6"/>
                <a:gd name="T10" fmla="*/ 1 w 6"/>
                <a:gd name="T11" fmla="*/ 5 h 6"/>
                <a:gd name="T12" fmla="*/ 1 w 6"/>
                <a:gd name="T13" fmla="*/ 5 h 6"/>
                <a:gd name="T14" fmla="*/ 0 w 6"/>
                <a:gd name="T15" fmla="*/ 3 h 6"/>
                <a:gd name="T16" fmla="*/ 1 w 6"/>
                <a:gd name="T17" fmla="*/ 1 h 6"/>
                <a:gd name="T18" fmla="*/ 1 w 6"/>
                <a:gd name="T19" fmla="*/ 1 h 6"/>
                <a:gd name="T20" fmla="*/ 3 w 6"/>
                <a:gd name="T21" fmla="*/ 0 h 6"/>
                <a:gd name="T22" fmla="*/ 5 w 6"/>
                <a:gd name="T23" fmla="*/ 2 h 6"/>
                <a:gd name="T24" fmla="*/ 6 w 6"/>
                <a:gd name="T25" fmla="*/ 4 h 6"/>
                <a:gd name="T26" fmla="*/ 5 w 6"/>
                <a:gd name="T27" fmla="*/ 5 h 6"/>
                <a:gd name="T28" fmla="*/ 6 w 6"/>
                <a:gd name="T29" fmla="*/ 4 h 6"/>
                <a:gd name="T30" fmla="*/ 5 w 6"/>
                <a:gd name="T31" fmla="*/ 2 h 6"/>
                <a:gd name="T32" fmla="*/ 3 w 6"/>
                <a:gd name="T33" fmla="*/ 1 h 6"/>
                <a:gd name="T34" fmla="*/ 1 w 6"/>
                <a:gd name="T35" fmla="*/ 1 h 6"/>
                <a:gd name="T36" fmla="*/ 1 w 6"/>
                <a:gd name="T37" fmla="*/ 1 h 6"/>
                <a:gd name="T38" fmla="*/ 0 w 6"/>
                <a:gd name="T39" fmla="*/ 3 h 6"/>
                <a:gd name="T40" fmla="*/ 1 w 6"/>
                <a:gd name="T41" fmla="*/ 5 h 6"/>
                <a:gd name="T42" fmla="*/ 1 w 6"/>
                <a:gd name="T43" fmla="*/ 5 h 6"/>
                <a:gd name="T44" fmla="*/ 3 w 6"/>
                <a:gd name="T45" fmla="*/ 6 h 6"/>
                <a:gd name="T46" fmla="*/ 5 w 6"/>
                <a:gd name="T4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2"/>
                    <a:pt x="6" y="3"/>
                    <a:pt x="6" y="4"/>
                  </a:cubicBezTo>
                  <a:close/>
                  <a:moveTo>
                    <a:pt x="5" y="5"/>
                  </a:moveTo>
                  <a:cubicBezTo>
                    <a:pt x="5" y="5"/>
                    <a:pt x="6" y="4"/>
                    <a:pt x="6" y="4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11"/>
            <p:cNvSpPr/>
            <p:nvPr/>
          </p:nvSpPr>
          <p:spPr bwMode="auto">
            <a:xfrm>
              <a:off x="1333501" y="1687513"/>
              <a:ext cx="847725" cy="860425"/>
            </a:xfrm>
            <a:custGeom>
              <a:avLst/>
              <a:gdLst>
                <a:gd name="T0" fmla="*/ 47 w 78"/>
                <a:gd name="T1" fmla="*/ 1 h 79"/>
                <a:gd name="T2" fmla="*/ 77 w 78"/>
                <a:gd name="T3" fmla="*/ 28 h 79"/>
                <a:gd name="T4" fmla="*/ 77 w 78"/>
                <a:gd name="T5" fmla="*/ 34 h 79"/>
                <a:gd name="T6" fmla="*/ 37 w 78"/>
                <a:gd name="T7" fmla="*/ 78 h 79"/>
                <a:gd name="T8" fmla="*/ 31 w 78"/>
                <a:gd name="T9" fmla="*/ 78 h 79"/>
                <a:gd name="T10" fmla="*/ 2 w 78"/>
                <a:gd name="T11" fmla="*/ 51 h 79"/>
                <a:gd name="T12" fmla="*/ 2 w 78"/>
                <a:gd name="T13" fmla="*/ 45 h 79"/>
                <a:gd name="T14" fmla="*/ 41 w 78"/>
                <a:gd name="T15" fmla="*/ 2 h 79"/>
                <a:gd name="T16" fmla="*/ 47 w 78"/>
                <a:gd name="T17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9">
                  <a:moveTo>
                    <a:pt x="47" y="1"/>
                  </a:moveTo>
                  <a:cubicBezTo>
                    <a:pt x="77" y="28"/>
                    <a:pt x="77" y="28"/>
                    <a:pt x="77" y="28"/>
                  </a:cubicBezTo>
                  <a:cubicBezTo>
                    <a:pt x="78" y="30"/>
                    <a:pt x="78" y="33"/>
                    <a:pt x="77" y="34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5" y="79"/>
                    <a:pt x="33" y="79"/>
                    <a:pt x="31" y="78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47"/>
                    <a:pt x="2" y="4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6" y="0"/>
                    <a:pt x="47" y="1"/>
                  </a:cubicBezTo>
                  <a:close/>
                </a:path>
              </a:pathLst>
            </a:custGeom>
            <a:solidFill>
              <a:srgbClr val="6A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2"/>
            <p:cNvSpPr/>
            <p:nvPr/>
          </p:nvSpPr>
          <p:spPr bwMode="auto">
            <a:xfrm>
              <a:off x="1649413" y="1763713"/>
              <a:ext cx="455613" cy="446088"/>
            </a:xfrm>
            <a:custGeom>
              <a:avLst/>
              <a:gdLst>
                <a:gd name="T0" fmla="*/ 18 w 42"/>
                <a:gd name="T1" fmla="*/ 1 h 41"/>
                <a:gd name="T2" fmla="*/ 41 w 42"/>
                <a:gd name="T3" fmla="*/ 22 h 41"/>
                <a:gd name="T4" fmla="*/ 41 w 42"/>
                <a:gd name="T5" fmla="*/ 26 h 41"/>
                <a:gd name="T6" fmla="*/ 28 w 42"/>
                <a:gd name="T7" fmla="*/ 40 h 41"/>
                <a:gd name="T8" fmla="*/ 25 w 42"/>
                <a:gd name="T9" fmla="*/ 40 h 41"/>
                <a:gd name="T10" fmla="*/ 1 w 42"/>
                <a:gd name="T11" fmla="*/ 19 h 41"/>
                <a:gd name="T12" fmla="*/ 1 w 42"/>
                <a:gd name="T13" fmla="*/ 16 h 41"/>
                <a:gd name="T14" fmla="*/ 14 w 42"/>
                <a:gd name="T15" fmla="*/ 1 h 41"/>
                <a:gd name="T16" fmla="*/ 18 w 42"/>
                <a:gd name="T17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1">
                  <a:moveTo>
                    <a:pt x="18" y="1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42" y="23"/>
                    <a:pt x="42" y="25"/>
                    <a:pt x="41" y="2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6" y="41"/>
                    <a:pt x="25" y="4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7" y="0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3"/>
            <p:cNvSpPr>
              <a:spLocks noEditPoints="1"/>
            </p:cNvSpPr>
            <p:nvPr/>
          </p:nvSpPr>
          <p:spPr bwMode="auto">
            <a:xfrm>
              <a:off x="1333501" y="1698626"/>
              <a:ext cx="457200" cy="479425"/>
            </a:xfrm>
            <a:custGeom>
              <a:avLst/>
              <a:gdLst>
                <a:gd name="T0" fmla="*/ 41 w 42"/>
                <a:gd name="T1" fmla="*/ 4 h 44"/>
                <a:gd name="T2" fmla="*/ 41 w 42"/>
                <a:gd name="T3" fmla="*/ 6 h 44"/>
                <a:gd name="T4" fmla="*/ 35 w 42"/>
                <a:gd name="T5" fmla="*/ 3 h 44"/>
                <a:gd name="T6" fmla="*/ 36 w 42"/>
                <a:gd name="T7" fmla="*/ 0 h 44"/>
                <a:gd name="T8" fmla="*/ 3 w 42"/>
                <a:gd name="T9" fmla="*/ 38 h 44"/>
                <a:gd name="T10" fmla="*/ 7 w 42"/>
                <a:gd name="T11" fmla="*/ 43 h 44"/>
                <a:gd name="T12" fmla="*/ 5 w 42"/>
                <a:gd name="T13" fmla="*/ 44 h 44"/>
                <a:gd name="T14" fmla="*/ 1 w 42"/>
                <a:gd name="T15" fmla="*/ 38 h 44"/>
                <a:gd name="T16" fmla="*/ 3 w 42"/>
                <a:gd name="T17" fmla="*/ 38 h 44"/>
                <a:gd name="T18" fmla="*/ 12 w 42"/>
                <a:gd name="T19" fmla="*/ 36 h 44"/>
                <a:gd name="T20" fmla="*/ 11 w 42"/>
                <a:gd name="T21" fmla="*/ 38 h 44"/>
                <a:gd name="T22" fmla="*/ 6 w 42"/>
                <a:gd name="T23" fmla="*/ 35 h 44"/>
                <a:gd name="T24" fmla="*/ 6 w 42"/>
                <a:gd name="T25" fmla="*/ 32 h 44"/>
                <a:gd name="T26" fmla="*/ 13 w 42"/>
                <a:gd name="T27" fmla="*/ 27 h 44"/>
                <a:gd name="T28" fmla="*/ 17 w 42"/>
                <a:gd name="T29" fmla="*/ 32 h 44"/>
                <a:gd name="T30" fmla="*/ 15 w 42"/>
                <a:gd name="T31" fmla="*/ 33 h 44"/>
                <a:gd name="T32" fmla="*/ 10 w 42"/>
                <a:gd name="T33" fmla="*/ 28 h 44"/>
                <a:gd name="T34" fmla="*/ 13 w 42"/>
                <a:gd name="T35" fmla="*/ 27 h 44"/>
                <a:gd name="T36" fmla="*/ 22 w 42"/>
                <a:gd name="T37" fmla="*/ 25 h 44"/>
                <a:gd name="T38" fmla="*/ 21 w 42"/>
                <a:gd name="T39" fmla="*/ 28 h 44"/>
                <a:gd name="T40" fmla="*/ 15 w 42"/>
                <a:gd name="T41" fmla="*/ 24 h 44"/>
                <a:gd name="T42" fmla="*/ 16 w 42"/>
                <a:gd name="T43" fmla="*/ 22 h 44"/>
                <a:gd name="T44" fmla="*/ 23 w 42"/>
                <a:gd name="T45" fmla="*/ 16 h 44"/>
                <a:gd name="T46" fmla="*/ 27 w 42"/>
                <a:gd name="T47" fmla="*/ 21 h 44"/>
                <a:gd name="T48" fmla="*/ 24 w 42"/>
                <a:gd name="T49" fmla="*/ 22 h 44"/>
                <a:gd name="T50" fmla="*/ 20 w 42"/>
                <a:gd name="T51" fmla="*/ 17 h 44"/>
                <a:gd name="T52" fmla="*/ 23 w 42"/>
                <a:gd name="T53" fmla="*/ 16 h 44"/>
                <a:gd name="T54" fmla="*/ 31 w 42"/>
                <a:gd name="T55" fmla="*/ 15 h 44"/>
                <a:gd name="T56" fmla="*/ 31 w 42"/>
                <a:gd name="T57" fmla="*/ 17 h 44"/>
                <a:gd name="T58" fmla="*/ 25 w 42"/>
                <a:gd name="T59" fmla="*/ 13 h 44"/>
                <a:gd name="T60" fmla="*/ 26 w 42"/>
                <a:gd name="T61" fmla="*/ 11 h 44"/>
                <a:gd name="T62" fmla="*/ 32 w 42"/>
                <a:gd name="T63" fmla="*/ 6 h 44"/>
                <a:gd name="T64" fmla="*/ 36 w 42"/>
                <a:gd name="T65" fmla="*/ 11 h 44"/>
                <a:gd name="T66" fmla="*/ 34 w 42"/>
                <a:gd name="T67" fmla="*/ 12 h 44"/>
                <a:gd name="T68" fmla="*/ 30 w 42"/>
                <a:gd name="T69" fmla="*/ 7 h 44"/>
                <a:gd name="T70" fmla="*/ 32 w 42"/>
                <a:gd name="T71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" h="44">
                  <a:moveTo>
                    <a:pt x="37" y="0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2" y="4"/>
                    <a:pt x="42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7"/>
                    <a:pt x="40" y="7"/>
                    <a:pt x="39" y="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7" y="0"/>
                    <a:pt x="37" y="0"/>
                  </a:cubicBezTo>
                  <a:close/>
                  <a:moveTo>
                    <a:pt x="3" y="38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7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5" y="44"/>
                    <a:pt x="5" y="44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7"/>
                    <a:pt x="2" y="37"/>
                    <a:pt x="3" y="38"/>
                  </a:cubicBezTo>
                  <a:close/>
                  <a:moveTo>
                    <a:pt x="8" y="32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0" y="39"/>
                    <a:pt x="10" y="3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4"/>
                    <a:pt x="5" y="34"/>
                    <a:pt x="6" y="3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8" y="32"/>
                  </a:cubicBezTo>
                  <a:close/>
                  <a:moveTo>
                    <a:pt x="13" y="27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5" y="33"/>
                    <a:pt x="15" y="33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2" y="27"/>
                    <a:pt x="13" y="27"/>
                  </a:cubicBezTo>
                  <a:close/>
                  <a:moveTo>
                    <a:pt x="18" y="22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3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1"/>
                    <a:pt x="17" y="21"/>
                    <a:pt x="18" y="22"/>
                  </a:cubicBezTo>
                  <a:close/>
                  <a:moveTo>
                    <a:pt x="23" y="16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2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0" y="18"/>
                    <a:pt x="20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2" y="16"/>
                    <a:pt x="23" y="16"/>
                  </a:cubicBezTo>
                  <a:close/>
                  <a:moveTo>
                    <a:pt x="27" y="11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7"/>
                    <a:pt x="29" y="1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lose/>
                  <a:moveTo>
                    <a:pt x="32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7" y="10"/>
                    <a:pt x="37" y="10"/>
                    <a:pt x="36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7"/>
                    <a:pt x="30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5"/>
                    <a:pt x="32" y="5"/>
                    <a:pt x="3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4"/>
            <p:cNvSpPr/>
            <p:nvPr/>
          </p:nvSpPr>
          <p:spPr bwMode="auto">
            <a:xfrm>
              <a:off x="1681163" y="1927226"/>
              <a:ext cx="174625" cy="369888"/>
            </a:xfrm>
            <a:custGeom>
              <a:avLst/>
              <a:gdLst>
                <a:gd name="T0" fmla="*/ 41 w 110"/>
                <a:gd name="T1" fmla="*/ 233 h 233"/>
                <a:gd name="T2" fmla="*/ 0 w 110"/>
                <a:gd name="T3" fmla="*/ 219 h 233"/>
                <a:gd name="T4" fmla="*/ 69 w 110"/>
                <a:gd name="T5" fmla="*/ 0 h 233"/>
                <a:gd name="T6" fmla="*/ 82 w 110"/>
                <a:gd name="T7" fmla="*/ 0 h 233"/>
                <a:gd name="T8" fmla="*/ 89 w 110"/>
                <a:gd name="T9" fmla="*/ 14 h 233"/>
                <a:gd name="T10" fmla="*/ 103 w 110"/>
                <a:gd name="T11" fmla="*/ 7 h 233"/>
                <a:gd name="T12" fmla="*/ 110 w 110"/>
                <a:gd name="T13" fmla="*/ 14 h 233"/>
                <a:gd name="T14" fmla="*/ 41 w 110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233">
                  <a:moveTo>
                    <a:pt x="41" y="233"/>
                  </a:moveTo>
                  <a:lnTo>
                    <a:pt x="0" y="219"/>
                  </a:lnTo>
                  <a:lnTo>
                    <a:pt x="69" y="0"/>
                  </a:lnTo>
                  <a:lnTo>
                    <a:pt x="82" y="0"/>
                  </a:lnTo>
                  <a:lnTo>
                    <a:pt x="89" y="14"/>
                  </a:lnTo>
                  <a:lnTo>
                    <a:pt x="103" y="7"/>
                  </a:lnTo>
                  <a:lnTo>
                    <a:pt x="110" y="14"/>
                  </a:lnTo>
                  <a:lnTo>
                    <a:pt x="41" y="233"/>
                  </a:lnTo>
                  <a:close/>
                </a:path>
              </a:pathLst>
            </a:custGeom>
            <a:solidFill>
              <a:srgbClr val="F4C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5"/>
            <p:cNvSpPr/>
            <p:nvPr/>
          </p:nvSpPr>
          <p:spPr bwMode="auto">
            <a:xfrm>
              <a:off x="1790701" y="1862138"/>
              <a:ext cx="65088" cy="87313"/>
            </a:xfrm>
            <a:custGeom>
              <a:avLst/>
              <a:gdLst>
                <a:gd name="T0" fmla="*/ 41 w 41"/>
                <a:gd name="T1" fmla="*/ 55 h 55"/>
                <a:gd name="T2" fmla="*/ 34 w 41"/>
                <a:gd name="T3" fmla="*/ 48 h 55"/>
                <a:gd name="T4" fmla="*/ 20 w 41"/>
                <a:gd name="T5" fmla="*/ 55 h 55"/>
                <a:gd name="T6" fmla="*/ 13 w 41"/>
                <a:gd name="T7" fmla="*/ 41 h 55"/>
                <a:gd name="T8" fmla="*/ 0 w 41"/>
                <a:gd name="T9" fmla="*/ 41 h 55"/>
                <a:gd name="T10" fmla="*/ 34 w 41"/>
                <a:gd name="T11" fmla="*/ 0 h 55"/>
                <a:gd name="T12" fmla="*/ 41 w 41"/>
                <a:gd name="T13" fmla="*/ 14 h 55"/>
                <a:gd name="T14" fmla="*/ 41 w 41"/>
                <a:gd name="T15" fmla="*/ 27 h 55"/>
                <a:gd name="T16" fmla="*/ 41 w 41"/>
                <a:gd name="T17" fmla="*/ 41 h 55"/>
                <a:gd name="T18" fmla="*/ 41 w 41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41" y="55"/>
                  </a:moveTo>
                  <a:lnTo>
                    <a:pt x="34" y="48"/>
                  </a:lnTo>
                  <a:lnTo>
                    <a:pt x="20" y="55"/>
                  </a:lnTo>
                  <a:lnTo>
                    <a:pt x="13" y="41"/>
                  </a:lnTo>
                  <a:lnTo>
                    <a:pt x="0" y="41"/>
                  </a:lnTo>
                  <a:lnTo>
                    <a:pt x="34" y="0"/>
                  </a:lnTo>
                  <a:lnTo>
                    <a:pt x="41" y="14"/>
                  </a:lnTo>
                  <a:lnTo>
                    <a:pt x="41" y="27"/>
                  </a:lnTo>
                  <a:lnTo>
                    <a:pt x="41" y="41"/>
                  </a:lnTo>
                  <a:lnTo>
                    <a:pt x="41" y="55"/>
                  </a:lnTo>
                  <a:close/>
                </a:path>
              </a:pathLst>
            </a:custGeom>
            <a:solidFill>
              <a:srgbClr val="63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6"/>
            <p:cNvSpPr/>
            <p:nvPr/>
          </p:nvSpPr>
          <p:spPr bwMode="auto">
            <a:xfrm>
              <a:off x="1833563" y="1862138"/>
              <a:ext cx="22225" cy="33338"/>
            </a:xfrm>
            <a:custGeom>
              <a:avLst/>
              <a:gdLst>
                <a:gd name="T0" fmla="*/ 7 w 14"/>
                <a:gd name="T1" fmla="*/ 0 h 21"/>
                <a:gd name="T2" fmla="*/ 0 w 14"/>
                <a:gd name="T3" fmla="*/ 14 h 21"/>
                <a:gd name="T4" fmla="*/ 14 w 14"/>
                <a:gd name="T5" fmla="*/ 21 h 21"/>
                <a:gd name="T6" fmla="*/ 7 w 14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1">
                  <a:moveTo>
                    <a:pt x="7" y="0"/>
                  </a:moveTo>
                  <a:lnTo>
                    <a:pt x="0" y="14"/>
                  </a:lnTo>
                  <a:lnTo>
                    <a:pt x="14" y="2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7"/>
            <p:cNvSpPr/>
            <p:nvPr/>
          </p:nvSpPr>
          <p:spPr bwMode="auto">
            <a:xfrm>
              <a:off x="1649413" y="2319338"/>
              <a:ext cx="85725" cy="65088"/>
            </a:xfrm>
            <a:custGeom>
              <a:avLst/>
              <a:gdLst>
                <a:gd name="T0" fmla="*/ 8 w 8"/>
                <a:gd name="T1" fmla="*/ 3 h 6"/>
                <a:gd name="T2" fmla="*/ 7 w 8"/>
                <a:gd name="T3" fmla="*/ 5 h 6"/>
                <a:gd name="T4" fmla="*/ 5 w 8"/>
                <a:gd name="T5" fmla="*/ 6 h 6"/>
                <a:gd name="T6" fmla="*/ 1 w 8"/>
                <a:gd name="T7" fmla="*/ 4 h 6"/>
                <a:gd name="T8" fmla="*/ 0 w 8"/>
                <a:gd name="T9" fmla="*/ 3 h 6"/>
                <a:gd name="T10" fmla="*/ 1 w 8"/>
                <a:gd name="T11" fmla="*/ 0 h 6"/>
                <a:gd name="T12" fmla="*/ 8 w 8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6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8"/>
            <p:cNvSpPr/>
            <p:nvPr/>
          </p:nvSpPr>
          <p:spPr bwMode="auto">
            <a:xfrm>
              <a:off x="1735138" y="1938338"/>
              <a:ext cx="120650" cy="358775"/>
            </a:xfrm>
            <a:custGeom>
              <a:avLst/>
              <a:gdLst>
                <a:gd name="T0" fmla="*/ 0 w 76"/>
                <a:gd name="T1" fmla="*/ 219 h 226"/>
                <a:gd name="T2" fmla="*/ 62 w 76"/>
                <a:gd name="T3" fmla="*/ 7 h 226"/>
                <a:gd name="T4" fmla="*/ 69 w 76"/>
                <a:gd name="T5" fmla="*/ 0 h 226"/>
                <a:gd name="T6" fmla="*/ 76 w 76"/>
                <a:gd name="T7" fmla="*/ 7 h 226"/>
                <a:gd name="T8" fmla="*/ 7 w 76"/>
                <a:gd name="T9" fmla="*/ 226 h 226"/>
                <a:gd name="T10" fmla="*/ 0 w 76"/>
                <a:gd name="T11" fmla="*/ 21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226">
                  <a:moveTo>
                    <a:pt x="0" y="219"/>
                  </a:moveTo>
                  <a:lnTo>
                    <a:pt x="62" y="7"/>
                  </a:lnTo>
                  <a:lnTo>
                    <a:pt x="69" y="0"/>
                  </a:lnTo>
                  <a:lnTo>
                    <a:pt x="76" y="7"/>
                  </a:lnTo>
                  <a:lnTo>
                    <a:pt x="7" y="226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D6A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9"/>
            <p:cNvSpPr/>
            <p:nvPr/>
          </p:nvSpPr>
          <p:spPr bwMode="auto">
            <a:xfrm>
              <a:off x="1681163" y="1927226"/>
              <a:ext cx="130175" cy="347663"/>
            </a:xfrm>
            <a:custGeom>
              <a:avLst/>
              <a:gdLst>
                <a:gd name="T0" fmla="*/ 7 w 82"/>
                <a:gd name="T1" fmla="*/ 219 h 219"/>
                <a:gd name="T2" fmla="*/ 75 w 82"/>
                <a:gd name="T3" fmla="*/ 7 h 219"/>
                <a:gd name="T4" fmla="*/ 82 w 82"/>
                <a:gd name="T5" fmla="*/ 0 h 219"/>
                <a:gd name="T6" fmla="*/ 69 w 82"/>
                <a:gd name="T7" fmla="*/ 0 h 219"/>
                <a:gd name="T8" fmla="*/ 0 w 82"/>
                <a:gd name="T9" fmla="*/ 219 h 219"/>
                <a:gd name="T10" fmla="*/ 7 w 82"/>
                <a:gd name="T11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19">
                  <a:moveTo>
                    <a:pt x="7" y="219"/>
                  </a:moveTo>
                  <a:lnTo>
                    <a:pt x="75" y="7"/>
                  </a:lnTo>
                  <a:lnTo>
                    <a:pt x="82" y="0"/>
                  </a:lnTo>
                  <a:lnTo>
                    <a:pt x="69" y="0"/>
                  </a:lnTo>
                  <a:lnTo>
                    <a:pt x="0" y="219"/>
                  </a:lnTo>
                  <a:lnTo>
                    <a:pt x="7" y="219"/>
                  </a:lnTo>
                  <a:close/>
                </a:path>
              </a:pathLst>
            </a:custGeom>
            <a:solidFill>
              <a:srgbClr val="FFD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0"/>
            <p:cNvSpPr/>
            <p:nvPr/>
          </p:nvSpPr>
          <p:spPr bwMode="auto">
            <a:xfrm>
              <a:off x="1714501" y="2286001"/>
              <a:ext cx="31750" cy="65088"/>
            </a:xfrm>
            <a:custGeom>
              <a:avLst/>
              <a:gdLst>
                <a:gd name="T0" fmla="*/ 13 w 20"/>
                <a:gd name="T1" fmla="*/ 0 h 41"/>
                <a:gd name="T2" fmla="*/ 20 w 20"/>
                <a:gd name="T3" fmla="*/ 7 h 41"/>
                <a:gd name="T4" fmla="*/ 13 w 20"/>
                <a:gd name="T5" fmla="*/ 41 h 41"/>
                <a:gd name="T6" fmla="*/ 0 w 20"/>
                <a:gd name="T7" fmla="*/ 35 h 41"/>
                <a:gd name="T8" fmla="*/ 13 w 2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13" y="0"/>
                  </a:moveTo>
                  <a:lnTo>
                    <a:pt x="20" y="7"/>
                  </a:lnTo>
                  <a:lnTo>
                    <a:pt x="13" y="41"/>
                  </a:lnTo>
                  <a:lnTo>
                    <a:pt x="0" y="3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7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21"/>
            <p:cNvSpPr/>
            <p:nvPr/>
          </p:nvSpPr>
          <p:spPr bwMode="auto">
            <a:xfrm>
              <a:off x="1681163" y="2274888"/>
              <a:ext cx="53975" cy="66675"/>
            </a:xfrm>
            <a:custGeom>
              <a:avLst/>
              <a:gdLst>
                <a:gd name="T0" fmla="*/ 7 w 34"/>
                <a:gd name="T1" fmla="*/ 0 h 42"/>
                <a:gd name="T2" fmla="*/ 34 w 34"/>
                <a:gd name="T3" fmla="*/ 7 h 42"/>
                <a:gd name="T4" fmla="*/ 21 w 34"/>
                <a:gd name="T5" fmla="*/ 42 h 42"/>
                <a:gd name="T6" fmla="*/ 0 w 34"/>
                <a:gd name="T7" fmla="*/ 35 h 42"/>
                <a:gd name="T8" fmla="*/ 7 w 3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2">
                  <a:moveTo>
                    <a:pt x="7" y="0"/>
                  </a:moveTo>
                  <a:lnTo>
                    <a:pt x="34" y="7"/>
                  </a:lnTo>
                  <a:lnTo>
                    <a:pt x="21" y="42"/>
                  </a:lnTo>
                  <a:lnTo>
                    <a:pt x="0" y="3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A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2"/>
            <p:cNvSpPr/>
            <p:nvPr/>
          </p:nvSpPr>
          <p:spPr bwMode="auto">
            <a:xfrm>
              <a:off x="1660526" y="2274888"/>
              <a:ext cx="31750" cy="55563"/>
            </a:xfrm>
            <a:custGeom>
              <a:avLst/>
              <a:gdLst>
                <a:gd name="T0" fmla="*/ 20 w 20"/>
                <a:gd name="T1" fmla="*/ 0 h 35"/>
                <a:gd name="T2" fmla="*/ 13 w 20"/>
                <a:gd name="T3" fmla="*/ 0 h 35"/>
                <a:gd name="T4" fmla="*/ 0 w 20"/>
                <a:gd name="T5" fmla="*/ 28 h 35"/>
                <a:gd name="T6" fmla="*/ 13 w 20"/>
                <a:gd name="T7" fmla="*/ 35 h 35"/>
                <a:gd name="T8" fmla="*/ 20 w 2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20" y="0"/>
                  </a:moveTo>
                  <a:lnTo>
                    <a:pt x="13" y="0"/>
                  </a:lnTo>
                  <a:lnTo>
                    <a:pt x="0" y="28"/>
                  </a:lnTo>
                  <a:lnTo>
                    <a:pt x="13" y="3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A7B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3"/>
            <p:cNvSpPr/>
            <p:nvPr/>
          </p:nvSpPr>
          <p:spPr bwMode="auto">
            <a:xfrm>
              <a:off x="5284788" y="1633538"/>
              <a:ext cx="500063" cy="423863"/>
            </a:xfrm>
            <a:custGeom>
              <a:avLst/>
              <a:gdLst>
                <a:gd name="T0" fmla="*/ 240 w 315"/>
                <a:gd name="T1" fmla="*/ 267 h 267"/>
                <a:gd name="T2" fmla="*/ 0 w 315"/>
                <a:gd name="T3" fmla="*/ 110 h 267"/>
                <a:gd name="T4" fmla="*/ 69 w 315"/>
                <a:gd name="T5" fmla="*/ 0 h 267"/>
                <a:gd name="T6" fmla="*/ 315 w 315"/>
                <a:gd name="T7" fmla="*/ 158 h 267"/>
                <a:gd name="T8" fmla="*/ 240 w 315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67">
                  <a:moveTo>
                    <a:pt x="240" y="267"/>
                  </a:moveTo>
                  <a:lnTo>
                    <a:pt x="0" y="110"/>
                  </a:lnTo>
                  <a:lnTo>
                    <a:pt x="69" y="0"/>
                  </a:lnTo>
                  <a:lnTo>
                    <a:pt x="315" y="158"/>
                  </a:lnTo>
                  <a:lnTo>
                    <a:pt x="240" y="267"/>
                  </a:ln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4"/>
            <p:cNvSpPr/>
            <p:nvPr/>
          </p:nvSpPr>
          <p:spPr bwMode="auto">
            <a:xfrm>
              <a:off x="5295901" y="1655763"/>
              <a:ext cx="466725" cy="381000"/>
            </a:xfrm>
            <a:custGeom>
              <a:avLst/>
              <a:gdLst>
                <a:gd name="T0" fmla="*/ 34 w 43"/>
                <a:gd name="T1" fmla="*/ 35 h 35"/>
                <a:gd name="T2" fmla="*/ 1 w 43"/>
                <a:gd name="T3" fmla="*/ 13 h 35"/>
                <a:gd name="T4" fmla="*/ 0 w 43"/>
                <a:gd name="T5" fmla="*/ 11 h 35"/>
                <a:gd name="T6" fmla="*/ 7 w 43"/>
                <a:gd name="T7" fmla="*/ 0 h 35"/>
                <a:gd name="T8" fmla="*/ 9 w 43"/>
                <a:gd name="T9" fmla="*/ 0 h 35"/>
                <a:gd name="T10" fmla="*/ 42 w 43"/>
                <a:gd name="T11" fmla="*/ 22 h 35"/>
                <a:gd name="T12" fmla="*/ 43 w 43"/>
                <a:gd name="T13" fmla="*/ 24 h 35"/>
                <a:gd name="T14" fmla="*/ 36 w 43"/>
                <a:gd name="T15" fmla="*/ 35 h 35"/>
                <a:gd name="T16" fmla="*/ 34 w 43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5">
                  <a:moveTo>
                    <a:pt x="34" y="35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3" y="23"/>
                    <a:pt x="43" y="2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5"/>
                    <a:pt x="34" y="35"/>
                    <a:pt x="34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5"/>
            <p:cNvSpPr/>
            <p:nvPr/>
          </p:nvSpPr>
          <p:spPr bwMode="auto">
            <a:xfrm>
              <a:off x="5426076" y="1731963"/>
              <a:ext cx="206375" cy="228600"/>
            </a:xfrm>
            <a:custGeom>
              <a:avLst/>
              <a:gdLst>
                <a:gd name="T0" fmla="*/ 4 w 19"/>
                <a:gd name="T1" fmla="*/ 19 h 21"/>
                <a:gd name="T2" fmla="*/ 3 w 19"/>
                <a:gd name="T3" fmla="*/ 6 h 21"/>
                <a:gd name="T4" fmla="*/ 15 w 19"/>
                <a:gd name="T5" fmla="*/ 2 h 21"/>
                <a:gd name="T6" fmla="*/ 16 w 19"/>
                <a:gd name="T7" fmla="*/ 15 h 21"/>
                <a:gd name="T8" fmla="*/ 4 w 19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4" y="19"/>
                  </a:moveTo>
                  <a:cubicBezTo>
                    <a:pt x="1" y="16"/>
                    <a:pt x="0" y="11"/>
                    <a:pt x="3" y="6"/>
                  </a:cubicBezTo>
                  <a:cubicBezTo>
                    <a:pt x="6" y="2"/>
                    <a:pt x="11" y="0"/>
                    <a:pt x="15" y="2"/>
                  </a:cubicBezTo>
                  <a:cubicBezTo>
                    <a:pt x="19" y="5"/>
                    <a:pt x="19" y="10"/>
                    <a:pt x="16" y="15"/>
                  </a:cubicBezTo>
                  <a:cubicBezTo>
                    <a:pt x="13" y="19"/>
                    <a:pt x="8" y="21"/>
                    <a:pt x="4" y="19"/>
                  </a:cubicBezTo>
                  <a:close/>
                </a:path>
              </a:pathLst>
            </a:custGeom>
            <a:solidFill>
              <a:srgbClr val="93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6"/>
            <p:cNvSpPr/>
            <p:nvPr/>
          </p:nvSpPr>
          <p:spPr bwMode="auto">
            <a:xfrm>
              <a:off x="5459413" y="1763713"/>
              <a:ext cx="141288" cy="163513"/>
            </a:xfrm>
            <a:custGeom>
              <a:avLst/>
              <a:gdLst>
                <a:gd name="T0" fmla="*/ 3 w 13"/>
                <a:gd name="T1" fmla="*/ 13 h 15"/>
                <a:gd name="T2" fmla="*/ 2 w 13"/>
                <a:gd name="T3" fmla="*/ 5 h 15"/>
                <a:gd name="T4" fmla="*/ 10 w 13"/>
                <a:gd name="T5" fmla="*/ 2 h 15"/>
                <a:gd name="T6" fmla="*/ 11 w 13"/>
                <a:gd name="T7" fmla="*/ 10 h 15"/>
                <a:gd name="T8" fmla="*/ 3 w 13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3" y="13"/>
                  </a:moveTo>
                  <a:cubicBezTo>
                    <a:pt x="1" y="11"/>
                    <a:pt x="0" y="8"/>
                    <a:pt x="2" y="5"/>
                  </a:cubicBezTo>
                  <a:cubicBezTo>
                    <a:pt x="4" y="2"/>
                    <a:pt x="8" y="0"/>
                    <a:pt x="10" y="2"/>
                  </a:cubicBezTo>
                  <a:cubicBezTo>
                    <a:pt x="13" y="4"/>
                    <a:pt x="13" y="7"/>
                    <a:pt x="11" y="10"/>
                  </a:cubicBezTo>
                  <a:cubicBezTo>
                    <a:pt x="9" y="13"/>
                    <a:pt x="5" y="15"/>
                    <a:pt x="3" y="13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7"/>
            <p:cNvSpPr/>
            <p:nvPr/>
          </p:nvSpPr>
          <p:spPr bwMode="auto">
            <a:xfrm>
              <a:off x="5621338" y="1895476"/>
              <a:ext cx="65088" cy="65088"/>
            </a:xfrm>
            <a:custGeom>
              <a:avLst/>
              <a:gdLst>
                <a:gd name="T0" fmla="*/ 2 w 6"/>
                <a:gd name="T1" fmla="*/ 5 h 6"/>
                <a:gd name="T2" fmla="*/ 1 w 6"/>
                <a:gd name="T3" fmla="*/ 2 h 6"/>
                <a:gd name="T4" fmla="*/ 5 w 6"/>
                <a:gd name="T5" fmla="*/ 1 h 6"/>
                <a:gd name="T6" fmla="*/ 6 w 6"/>
                <a:gd name="T7" fmla="*/ 5 h 6"/>
                <a:gd name="T8" fmla="*/ 2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5"/>
                  </a:move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5" y="6"/>
                    <a:pt x="3" y="6"/>
                    <a:pt x="2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8"/>
            <p:cNvSpPr/>
            <p:nvPr/>
          </p:nvSpPr>
          <p:spPr bwMode="auto">
            <a:xfrm>
              <a:off x="5372101" y="1731963"/>
              <a:ext cx="65088" cy="65088"/>
            </a:xfrm>
            <a:custGeom>
              <a:avLst/>
              <a:gdLst>
                <a:gd name="T0" fmla="*/ 1 w 6"/>
                <a:gd name="T1" fmla="*/ 5 h 6"/>
                <a:gd name="T2" fmla="*/ 1 w 6"/>
                <a:gd name="T3" fmla="*/ 1 h 6"/>
                <a:gd name="T4" fmla="*/ 4 w 6"/>
                <a:gd name="T5" fmla="*/ 0 h 6"/>
                <a:gd name="T6" fmla="*/ 5 w 6"/>
                <a:gd name="T7" fmla="*/ 4 h 6"/>
                <a:gd name="T8" fmla="*/ 1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0" y="4"/>
                    <a:pt x="0" y="3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" y="1"/>
                    <a:pt x="6" y="3"/>
                    <a:pt x="5" y="4"/>
                  </a:cubicBezTo>
                  <a:cubicBezTo>
                    <a:pt x="4" y="6"/>
                    <a:pt x="3" y="6"/>
                    <a:pt x="1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9"/>
            <p:cNvSpPr>
              <a:spLocks noEditPoints="1"/>
            </p:cNvSpPr>
            <p:nvPr/>
          </p:nvSpPr>
          <p:spPr bwMode="auto">
            <a:xfrm>
              <a:off x="5491163" y="1797051"/>
              <a:ext cx="76200" cy="98425"/>
            </a:xfrm>
            <a:custGeom>
              <a:avLst/>
              <a:gdLst>
                <a:gd name="T0" fmla="*/ 4 w 7"/>
                <a:gd name="T1" fmla="*/ 4 h 9"/>
                <a:gd name="T2" fmla="*/ 5 w 7"/>
                <a:gd name="T3" fmla="*/ 7 h 9"/>
                <a:gd name="T4" fmla="*/ 4 w 7"/>
                <a:gd name="T5" fmla="*/ 8 h 9"/>
                <a:gd name="T6" fmla="*/ 3 w 7"/>
                <a:gd name="T7" fmla="*/ 8 h 9"/>
                <a:gd name="T8" fmla="*/ 2 w 7"/>
                <a:gd name="T9" fmla="*/ 8 h 9"/>
                <a:gd name="T10" fmla="*/ 1 w 7"/>
                <a:gd name="T11" fmla="*/ 8 h 9"/>
                <a:gd name="T12" fmla="*/ 1 w 7"/>
                <a:gd name="T13" fmla="*/ 9 h 9"/>
                <a:gd name="T14" fmla="*/ 1 w 7"/>
                <a:gd name="T15" fmla="*/ 9 h 9"/>
                <a:gd name="T16" fmla="*/ 1 w 7"/>
                <a:gd name="T17" fmla="*/ 9 h 9"/>
                <a:gd name="T18" fmla="*/ 1 w 7"/>
                <a:gd name="T19" fmla="*/ 8 h 9"/>
                <a:gd name="T20" fmla="*/ 1 w 7"/>
                <a:gd name="T21" fmla="*/ 8 h 9"/>
                <a:gd name="T22" fmla="*/ 1 w 7"/>
                <a:gd name="T23" fmla="*/ 7 h 9"/>
                <a:gd name="T24" fmla="*/ 0 w 7"/>
                <a:gd name="T25" fmla="*/ 6 h 9"/>
                <a:gd name="T26" fmla="*/ 0 w 7"/>
                <a:gd name="T27" fmla="*/ 6 h 9"/>
                <a:gd name="T28" fmla="*/ 1 w 7"/>
                <a:gd name="T29" fmla="*/ 6 h 9"/>
                <a:gd name="T30" fmla="*/ 2 w 7"/>
                <a:gd name="T31" fmla="*/ 7 h 9"/>
                <a:gd name="T32" fmla="*/ 3 w 7"/>
                <a:gd name="T33" fmla="*/ 5 h 9"/>
                <a:gd name="T34" fmla="*/ 3 w 7"/>
                <a:gd name="T35" fmla="*/ 2 h 9"/>
                <a:gd name="T36" fmla="*/ 3 w 7"/>
                <a:gd name="T37" fmla="*/ 1 h 9"/>
                <a:gd name="T38" fmla="*/ 5 w 7"/>
                <a:gd name="T39" fmla="*/ 1 h 9"/>
                <a:gd name="T40" fmla="*/ 5 w 7"/>
                <a:gd name="T41" fmla="*/ 1 h 9"/>
                <a:gd name="T42" fmla="*/ 6 w 7"/>
                <a:gd name="T43" fmla="*/ 0 h 9"/>
                <a:gd name="T44" fmla="*/ 6 w 7"/>
                <a:gd name="T45" fmla="*/ 0 h 9"/>
                <a:gd name="T46" fmla="*/ 6 w 7"/>
                <a:gd name="T47" fmla="*/ 0 h 9"/>
                <a:gd name="T48" fmla="*/ 6 w 7"/>
                <a:gd name="T49" fmla="*/ 0 h 9"/>
                <a:gd name="T50" fmla="*/ 6 w 7"/>
                <a:gd name="T51" fmla="*/ 0 h 9"/>
                <a:gd name="T52" fmla="*/ 6 w 7"/>
                <a:gd name="T53" fmla="*/ 1 h 9"/>
                <a:gd name="T54" fmla="*/ 6 w 7"/>
                <a:gd name="T55" fmla="*/ 1 h 9"/>
                <a:gd name="T56" fmla="*/ 6 w 7"/>
                <a:gd name="T57" fmla="*/ 1 h 9"/>
                <a:gd name="T58" fmla="*/ 7 w 7"/>
                <a:gd name="T59" fmla="*/ 3 h 9"/>
                <a:gd name="T60" fmla="*/ 7 w 7"/>
                <a:gd name="T61" fmla="*/ 3 h 9"/>
                <a:gd name="T62" fmla="*/ 6 w 7"/>
                <a:gd name="T63" fmla="*/ 3 h 9"/>
                <a:gd name="T64" fmla="*/ 6 w 7"/>
                <a:gd name="T65" fmla="*/ 2 h 9"/>
                <a:gd name="T66" fmla="*/ 4 w 7"/>
                <a:gd name="T67" fmla="*/ 4 h 9"/>
                <a:gd name="T68" fmla="*/ 4 w 7"/>
                <a:gd name="T69" fmla="*/ 4 h 9"/>
                <a:gd name="T70" fmla="*/ 5 w 7"/>
                <a:gd name="T71" fmla="*/ 2 h 9"/>
                <a:gd name="T72" fmla="*/ 5 w 7"/>
                <a:gd name="T73" fmla="*/ 2 h 9"/>
                <a:gd name="T74" fmla="*/ 4 w 7"/>
                <a:gd name="T75" fmla="*/ 2 h 9"/>
                <a:gd name="T76" fmla="*/ 3 w 7"/>
                <a:gd name="T77" fmla="*/ 3 h 9"/>
                <a:gd name="T78" fmla="*/ 4 w 7"/>
                <a:gd name="T79" fmla="*/ 4 h 9"/>
                <a:gd name="T80" fmla="*/ 4 w 7"/>
                <a:gd name="T81" fmla="*/ 5 h 9"/>
                <a:gd name="T82" fmla="*/ 2 w 7"/>
                <a:gd name="T83" fmla="*/ 7 h 9"/>
                <a:gd name="T84" fmla="*/ 3 w 7"/>
                <a:gd name="T85" fmla="*/ 7 h 9"/>
                <a:gd name="T86" fmla="*/ 3 w 7"/>
                <a:gd name="T87" fmla="*/ 7 h 9"/>
                <a:gd name="T88" fmla="*/ 4 w 7"/>
                <a:gd name="T89" fmla="*/ 6 h 9"/>
                <a:gd name="T90" fmla="*/ 4 w 7"/>
                <a:gd name="T9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" h="9">
                  <a:moveTo>
                    <a:pt x="4" y="4"/>
                  </a:moveTo>
                  <a:cubicBezTo>
                    <a:pt x="5" y="5"/>
                    <a:pt x="5" y="6"/>
                    <a:pt x="5" y="7"/>
                  </a:cubicBezTo>
                  <a:cubicBezTo>
                    <a:pt x="5" y="7"/>
                    <a:pt x="4" y="7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lnTo>
                    <a:pt x="4" y="4"/>
                  </a:lnTo>
                  <a:close/>
                  <a:moveTo>
                    <a:pt x="4" y="4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lose/>
                  <a:moveTo>
                    <a:pt x="4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454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0"/>
            <p:cNvSpPr/>
            <p:nvPr/>
          </p:nvSpPr>
          <p:spPr bwMode="auto">
            <a:xfrm>
              <a:off x="4959351" y="1601788"/>
              <a:ext cx="412750" cy="511175"/>
            </a:xfrm>
            <a:custGeom>
              <a:avLst/>
              <a:gdLst>
                <a:gd name="T0" fmla="*/ 144 w 260"/>
                <a:gd name="T1" fmla="*/ 322 h 322"/>
                <a:gd name="T2" fmla="*/ 0 w 260"/>
                <a:gd name="T3" fmla="*/ 68 h 322"/>
                <a:gd name="T4" fmla="*/ 116 w 260"/>
                <a:gd name="T5" fmla="*/ 0 h 322"/>
                <a:gd name="T6" fmla="*/ 260 w 260"/>
                <a:gd name="T7" fmla="*/ 253 h 322"/>
                <a:gd name="T8" fmla="*/ 144 w 260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22">
                  <a:moveTo>
                    <a:pt x="144" y="322"/>
                  </a:moveTo>
                  <a:lnTo>
                    <a:pt x="0" y="68"/>
                  </a:lnTo>
                  <a:lnTo>
                    <a:pt x="116" y="0"/>
                  </a:lnTo>
                  <a:lnTo>
                    <a:pt x="260" y="253"/>
                  </a:lnTo>
                  <a:lnTo>
                    <a:pt x="144" y="322"/>
                  </a:ln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31"/>
            <p:cNvSpPr/>
            <p:nvPr/>
          </p:nvSpPr>
          <p:spPr bwMode="auto">
            <a:xfrm>
              <a:off x="4981576" y="1622426"/>
              <a:ext cx="368300" cy="479425"/>
            </a:xfrm>
            <a:custGeom>
              <a:avLst/>
              <a:gdLst>
                <a:gd name="T0" fmla="*/ 20 w 34"/>
                <a:gd name="T1" fmla="*/ 43 h 44"/>
                <a:gd name="T2" fmla="*/ 1 w 34"/>
                <a:gd name="T3" fmla="*/ 8 h 44"/>
                <a:gd name="T4" fmla="*/ 1 w 34"/>
                <a:gd name="T5" fmla="*/ 6 h 44"/>
                <a:gd name="T6" fmla="*/ 12 w 34"/>
                <a:gd name="T7" fmla="*/ 0 h 44"/>
                <a:gd name="T8" fmla="*/ 14 w 34"/>
                <a:gd name="T9" fmla="*/ 1 h 44"/>
                <a:gd name="T10" fmla="*/ 34 w 34"/>
                <a:gd name="T11" fmla="*/ 35 h 44"/>
                <a:gd name="T12" fmla="*/ 33 w 34"/>
                <a:gd name="T13" fmla="*/ 37 h 44"/>
                <a:gd name="T14" fmla="*/ 22 w 34"/>
                <a:gd name="T15" fmla="*/ 43 h 44"/>
                <a:gd name="T16" fmla="*/ 20 w 34"/>
                <a:gd name="T1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4">
                  <a:moveTo>
                    <a:pt x="20" y="43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6"/>
                    <a:pt x="34" y="37"/>
                    <a:pt x="33" y="3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4"/>
                    <a:pt x="20" y="43"/>
                    <a:pt x="20" y="4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2"/>
            <p:cNvSpPr/>
            <p:nvPr/>
          </p:nvSpPr>
          <p:spPr bwMode="auto">
            <a:xfrm>
              <a:off x="5057776" y="1754188"/>
              <a:ext cx="227013" cy="206375"/>
            </a:xfrm>
            <a:custGeom>
              <a:avLst/>
              <a:gdLst>
                <a:gd name="T0" fmla="*/ 2 w 21"/>
                <a:gd name="T1" fmla="*/ 14 h 19"/>
                <a:gd name="T2" fmla="*/ 6 w 21"/>
                <a:gd name="T3" fmla="*/ 3 h 19"/>
                <a:gd name="T4" fmla="*/ 19 w 21"/>
                <a:gd name="T5" fmla="*/ 5 h 19"/>
                <a:gd name="T6" fmla="*/ 14 w 21"/>
                <a:gd name="T7" fmla="*/ 17 h 19"/>
                <a:gd name="T8" fmla="*/ 2 w 21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" y="14"/>
                  </a:moveTo>
                  <a:cubicBezTo>
                    <a:pt x="0" y="11"/>
                    <a:pt x="2" y="5"/>
                    <a:pt x="6" y="3"/>
                  </a:cubicBezTo>
                  <a:cubicBezTo>
                    <a:pt x="11" y="0"/>
                    <a:pt x="17" y="1"/>
                    <a:pt x="19" y="5"/>
                  </a:cubicBezTo>
                  <a:cubicBezTo>
                    <a:pt x="21" y="9"/>
                    <a:pt x="19" y="14"/>
                    <a:pt x="14" y="17"/>
                  </a:cubicBezTo>
                  <a:cubicBezTo>
                    <a:pt x="9" y="19"/>
                    <a:pt x="4" y="18"/>
                    <a:pt x="2" y="14"/>
                  </a:cubicBezTo>
                  <a:close/>
                </a:path>
              </a:pathLst>
            </a:custGeom>
            <a:solidFill>
              <a:srgbClr val="93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3"/>
            <p:cNvSpPr/>
            <p:nvPr/>
          </p:nvSpPr>
          <p:spPr bwMode="auto">
            <a:xfrm>
              <a:off x="5089526" y="1785938"/>
              <a:ext cx="152400" cy="141288"/>
            </a:xfrm>
            <a:custGeom>
              <a:avLst/>
              <a:gdLst>
                <a:gd name="T0" fmla="*/ 2 w 14"/>
                <a:gd name="T1" fmla="*/ 10 h 13"/>
                <a:gd name="T2" fmla="*/ 5 w 14"/>
                <a:gd name="T3" fmla="*/ 2 h 13"/>
                <a:gd name="T4" fmla="*/ 13 w 14"/>
                <a:gd name="T5" fmla="*/ 3 h 13"/>
                <a:gd name="T6" fmla="*/ 10 w 14"/>
                <a:gd name="T7" fmla="*/ 11 h 13"/>
                <a:gd name="T8" fmla="*/ 2 w 14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2" y="10"/>
                  </a:moveTo>
                  <a:cubicBezTo>
                    <a:pt x="0" y="7"/>
                    <a:pt x="1" y="4"/>
                    <a:pt x="5" y="2"/>
                  </a:cubicBezTo>
                  <a:cubicBezTo>
                    <a:pt x="8" y="0"/>
                    <a:pt x="11" y="1"/>
                    <a:pt x="13" y="3"/>
                  </a:cubicBezTo>
                  <a:cubicBezTo>
                    <a:pt x="14" y="6"/>
                    <a:pt x="13" y="10"/>
                    <a:pt x="10" y="11"/>
                  </a:cubicBezTo>
                  <a:cubicBezTo>
                    <a:pt x="7" y="13"/>
                    <a:pt x="3" y="12"/>
                    <a:pt x="2" y="10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4"/>
            <p:cNvSpPr/>
            <p:nvPr/>
          </p:nvSpPr>
          <p:spPr bwMode="auto">
            <a:xfrm>
              <a:off x="5208588" y="1960563"/>
              <a:ext cx="65088" cy="65088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1 h 6"/>
                <a:gd name="T4" fmla="*/ 6 w 6"/>
                <a:gd name="T5" fmla="*/ 2 h 6"/>
                <a:gd name="T6" fmla="*/ 4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3"/>
                    <a:pt x="6" y="5"/>
                    <a:pt x="4" y="5"/>
                  </a:cubicBezTo>
                  <a:cubicBezTo>
                    <a:pt x="3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5"/>
            <p:cNvSpPr/>
            <p:nvPr/>
          </p:nvSpPr>
          <p:spPr bwMode="auto">
            <a:xfrm>
              <a:off x="5057776" y="1687513"/>
              <a:ext cx="65088" cy="66675"/>
            </a:xfrm>
            <a:custGeom>
              <a:avLst/>
              <a:gdLst>
                <a:gd name="T0" fmla="*/ 1 w 6"/>
                <a:gd name="T1" fmla="*/ 5 h 6"/>
                <a:gd name="T2" fmla="*/ 2 w 6"/>
                <a:gd name="T3" fmla="*/ 1 h 6"/>
                <a:gd name="T4" fmla="*/ 6 w 6"/>
                <a:gd name="T5" fmla="*/ 2 h 6"/>
                <a:gd name="T6" fmla="*/ 5 w 6"/>
                <a:gd name="T7" fmla="*/ 6 h 6"/>
                <a:gd name="T8" fmla="*/ 1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3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6"/>
            <p:cNvSpPr>
              <a:spLocks noEditPoints="1"/>
            </p:cNvSpPr>
            <p:nvPr/>
          </p:nvSpPr>
          <p:spPr bwMode="auto">
            <a:xfrm>
              <a:off x="5122863" y="1830388"/>
              <a:ext cx="96838" cy="65088"/>
            </a:xfrm>
            <a:custGeom>
              <a:avLst/>
              <a:gdLst>
                <a:gd name="T0" fmla="*/ 5 w 9"/>
                <a:gd name="T1" fmla="*/ 3 h 6"/>
                <a:gd name="T2" fmla="*/ 4 w 9"/>
                <a:gd name="T3" fmla="*/ 5 h 6"/>
                <a:gd name="T4" fmla="*/ 3 w 9"/>
                <a:gd name="T5" fmla="*/ 6 h 6"/>
                <a:gd name="T6" fmla="*/ 2 w 9"/>
                <a:gd name="T7" fmla="*/ 5 h 6"/>
                <a:gd name="T8" fmla="*/ 1 w 9"/>
                <a:gd name="T9" fmla="*/ 5 h 6"/>
                <a:gd name="T10" fmla="*/ 0 w 9"/>
                <a:gd name="T11" fmla="*/ 5 h 6"/>
                <a:gd name="T12" fmla="*/ 0 w 9"/>
                <a:gd name="T13" fmla="*/ 5 h 6"/>
                <a:gd name="T14" fmla="*/ 0 w 9"/>
                <a:gd name="T15" fmla="*/ 5 h 6"/>
                <a:gd name="T16" fmla="*/ 0 w 9"/>
                <a:gd name="T17" fmla="*/ 5 h 6"/>
                <a:gd name="T18" fmla="*/ 0 w 9"/>
                <a:gd name="T19" fmla="*/ 5 h 6"/>
                <a:gd name="T20" fmla="*/ 0 w 9"/>
                <a:gd name="T21" fmla="*/ 5 h 6"/>
                <a:gd name="T22" fmla="*/ 1 w 9"/>
                <a:gd name="T23" fmla="*/ 4 h 6"/>
                <a:gd name="T24" fmla="*/ 0 w 9"/>
                <a:gd name="T25" fmla="*/ 3 h 6"/>
                <a:gd name="T26" fmla="*/ 1 w 9"/>
                <a:gd name="T27" fmla="*/ 2 h 6"/>
                <a:gd name="T28" fmla="*/ 1 w 9"/>
                <a:gd name="T29" fmla="*/ 3 h 6"/>
                <a:gd name="T30" fmla="*/ 1 w 9"/>
                <a:gd name="T31" fmla="*/ 4 h 6"/>
                <a:gd name="T32" fmla="*/ 4 w 9"/>
                <a:gd name="T33" fmla="*/ 2 h 6"/>
                <a:gd name="T34" fmla="*/ 4 w 9"/>
                <a:gd name="T35" fmla="*/ 0 h 6"/>
                <a:gd name="T36" fmla="*/ 5 w 9"/>
                <a:gd name="T37" fmla="*/ 0 h 6"/>
                <a:gd name="T38" fmla="*/ 7 w 9"/>
                <a:gd name="T39" fmla="*/ 0 h 6"/>
                <a:gd name="T40" fmla="*/ 7 w 9"/>
                <a:gd name="T41" fmla="*/ 0 h 6"/>
                <a:gd name="T42" fmla="*/ 8 w 9"/>
                <a:gd name="T43" fmla="*/ 0 h 6"/>
                <a:gd name="T44" fmla="*/ 8 w 9"/>
                <a:gd name="T45" fmla="*/ 0 h 6"/>
                <a:gd name="T46" fmla="*/ 8 w 9"/>
                <a:gd name="T47" fmla="*/ 0 h 6"/>
                <a:gd name="T48" fmla="*/ 8 w 9"/>
                <a:gd name="T49" fmla="*/ 0 h 6"/>
                <a:gd name="T50" fmla="*/ 8 w 9"/>
                <a:gd name="T51" fmla="*/ 0 h 6"/>
                <a:gd name="T52" fmla="*/ 9 w 9"/>
                <a:gd name="T53" fmla="*/ 0 h 6"/>
                <a:gd name="T54" fmla="*/ 8 w 9"/>
                <a:gd name="T55" fmla="*/ 1 h 6"/>
                <a:gd name="T56" fmla="*/ 8 w 9"/>
                <a:gd name="T57" fmla="*/ 1 h 6"/>
                <a:gd name="T58" fmla="*/ 8 w 9"/>
                <a:gd name="T59" fmla="*/ 3 h 6"/>
                <a:gd name="T60" fmla="*/ 8 w 9"/>
                <a:gd name="T61" fmla="*/ 3 h 6"/>
                <a:gd name="T62" fmla="*/ 7 w 9"/>
                <a:gd name="T63" fmla="*/ 3 h 6"/>
                <a:gd name="T64" fmla="*/ 7 w 9"/>
                <a:gd name="T65" fmla="*/ 1 h 6"/>
                <a:gd name="T66" fmla="*/ 5 w 9"/>
                <a:gd name="T67" fmla="*/ 3 h 6"/>
                <a:gd name="T68" fmla="*/ 4 w 9"/>
                <a:gd name="T69" fmla="*/ 2 h 6"/>
                <a:gd name="T70" fmla="*/ 7 w 9"/>
                <a:gd name="T71" fmla="*/ 1 h 6"/>
                <a:gd name="T72" fmla="*/ 6 w 9"/>
                <a:gd name="T73" fmla="*/ 1 h 6"/>
                <a:gd name="T74" fmla="*/ 6 w 9"/>
                <a:gd name="T75" fmla="*/ 0 h 6"/>
                <a:gd name="T76" fmla="*/ 5 w 9"/>
                <a:gd name="T77" fmla="*/ 1 h 6"/>
                <a:gd name="T78" fmla="*/ 4 w 9"/>
                <a:gd name="T79" fmla="*/ 2 h 6"/>
                <a:gd name="T80" fmla="*/ 4 w 9"/>
                <a:gd name="T81" fmla="*/ 3 h 6"/>
                <a:gd name="T82" fmla="*/ 2 w 9"/>
                <a:gd name="T83" fmla="*/ 4 h 6"/>
                <a:gd name="T84" fmla="*/ 2 w 9"/>
                <a:gd name="T85" fmla="*/ 5 h 6"/>
                <a:gd name="T86" fmla="*/ 3 w 9"/>
                <a:gd name="T87" fmla="*/ 5 h 6"/>
                <a:gd name="T88" fmla="*/ 4 w 9"/>
                <a:gd name="T89" fmla="*/ 4 h 6"/>
                <a:gd name="T90" fmla="*/ 4 w 9"/>
                <a:gd name="T9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" h="6">
                  <a:moveTo>
                    <a:pt x="5" y="3"/>
                  </a:moveTo>
                  <a:cubicBezTo>
                    <a:pt x="5" y="4"/>
                    <a:pt x="5" y="5"/>
                    <a:pt x="4" y="5"/>
                  </a:cubicBezTo>
                  <a:cubicBezTo>
                    <a:pt x="4" y="5"/>
                    <a:pt x="4" y="6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lnTo>
                    <a:pt x="5" y="3"/>
                  </a:lnTo>
                  <a:close/>
                  <a:moveTo>
                    <a:pt x="4" y="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2"/>
                    <a:pt x="4" y="2"/>
                  </a:cubicBezTo>
                  <a:close/>
                  <a:moveTo>
                    <a:pt x="4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lose/>
                </a:path>
              </a:pathLst>
            </a:custGeom>
            <a:solidFill>
              <a:srgbClr val="454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 bwMode="auto">
            <a:xfrm>
              <a:off x="1260963" y="3733802"/>
              <a:ext cx="713540" cy="887329"/>
            </a:xfrm>
            <a:custGeom>
              <a:avLst/>
              <a:gdLst>
                <a:gd name="connsiteX0" fmla="*/ 518161 w 713540"/>
                <a:gd name="connsiteY0" fmla="*/ 0 h 887329"/>
                <a:gd name="connsiteX1" fmla="*/ 713540 w 713540"/>
                <a:gd name="connsiteY1" fmla="*/ 304572 h 887329"/>
                <a:gd name="connsiteX2" fmla="*/ 377054 w 713540"/>
                <a:gd name="connsiteY2" fmla="*/ 826696 h 887329"/>
                <a:gd name="connsiteX3" fmla="*/ 363796 w 713540"/>
                <a:gd name="connsiteY3" fmla="*/ 887329 h 887329"/>
                <a:gd name="connsiteX4" fmla="*/ 0 w 713540"/>
                <a:gd name="connsiteY4" fmla="*/ 887329 h 887329"/>
                <a:gd name="connsiteX5" fmla="*/ 29714 w 713540"/>
                <a:gd name="connsiteY5" fmla="*/ 739676 h 887329"/>
                <a:gd name="connsiteX6" fmla="*/ 518161 w 713540"/>
                <a:gd name="connsiteY6" fmla="*/ 0 h 8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540" h="887329">
                  <a:moveTo>
                    <a:pt x="518161" y="0"/>
                  </a:moveTo>
                  <a:cubicBezTo>
                    <a:pt x="713540" y="304572"/>
                    <a:pt x="713540" y="304572"/>
                    <a:pt x="713540" y="304572"/>
                  </a:cubicBezTo>
                  <a:cubicBezTo>
                    <a:pt x="539870" y="445981"/>
                    <a:pt x="431326" y="630900"/>
                    <a:pt x="377054" y="826696"/>
                  </a:cubicBezTo>
                  <a:lnTo>
                    <a:pt x="363796" y="887329"/>
                  </a:lnTo>
                  <a:lnTo>
                    <a:pt x="0" y="887329"/>
                  </a:lnTo>
                  <a:lnTo>
                    <a:pt x="29714" y="739676"/>
                  </a:lnTo>
                  <a:cubicBezTo>
                    <a:pt x="105695" y="456858"/>
                    <a:pt x="268511" y="206674"/>
                    <a:pt x="518161" y="0"/>
                  </a:cubicBezTo>
                  <a:close/>
                </a:path>
              </a:pathLst>
            </a:custGeom>
            <a:solidFill>
              <a:srgbClr val="028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0" name="Freeform 138"/>
            <p:cNvSpPr/>
            <p:nvPr/>
          </p:nvSpPr>
          <p:spPr bwMode="auto">
            <a:xfrm>
              <a:off x="1790701" y="3352801"/>
              <a:ext cx="900113" cy="663575"/>
            </a:xfrm>
            <a:custGeom>
              <a:avLst/>
              <a:gdLst>
                <a:gd name="T0" fmla="*/ 81 w 83"/>
                <a:gd name="T1" fmla="*/ 8 h 61"/>
                <a:gd name="T2" fmla="*/ 80 w 83"/>
                <a:gd name="T3" fmla="*/ 14 h 61"/>
                <a:gd name="T4" fmla="*/ 51 w 83"/>
                <a:gd name="T5" fmla="*/ 33 h 61"/>
                <a:gd name="T6" fmla="*/ 52 w 83"/>
                <a:gd name="T7" fmla="*/ 34 h 61"/>
                <a:gd name="T8" fmla="*/ 76 w 83"/>
                <a:gd name="T9" fmla="*/ 19 h 61"/>
                <a:gd name="T10" fmla="*/ 82 w 83"/>
                <a:gd name="T11" fmla="*/ 20 h 61"/>
                <a:gd name="T12" fmla="*/ 81 w 83"/>
                <a:gd name="T13" fmla="*/ 26 h 61"/>
                <a:gd name="T14" fmla="*/ 52 w 83"/>
                <a:gd name="T15" fmla="*/ 44 h 61"/>
                <a:gd name="T16" fmla="*/ 51 w 83"/>
                <a:gd name="T17" fmla="*/ 44 h 61"/>
                <a:gd name="T18" fmla="*/ 46 w 83"/>
                <a:gd name="T19" fmla="*/ 47 h 61"/>
                <a:gd name="T20" fmla="*/ 51 w 83"/>
                <a:gd name="T21" fmla="*/ 49 h 61"/>
                <a:gd name="T22" fmla="*/ 63 w 83"/>
                <a:gd name="T23" fmla="*/ 47 h 61"/>
                <a:gd name="T24" fmla="*/ 67 w 83"/>
                <a:gd name="T25" fmla="*/ 51 h 61"/>
                <a:gd name="T26" fmla="*/ 64 w 83"/>
                <a:gd name="T27" fmla="*/ 56 h 61"/>
                <a:gd name="T28" fmla="*/ 49 w 83"/>
                <a:gd name="T29" fmla="*/ 57 h 61"/>
                <a:gd name="T30" fmla="*/ 40 w 83"/>
                <a:gd name="T31" fmla="*/ 58 h 61"/>
                <a:gd name="T32" fmla="*/ 39 w 83"/>
                <a:gd name="T33" fmla="*/ 59 h 61"/>
                <a:gd name="T34" fmla="*/ 26 w 83"/>
                <a:gd name="T35" fmla="*/ 60 h 61"/>
                <a:gd name="T36" fmla="*/ 25 w 83"/>
                <a:gd name="T37" fmla="*/ 60 h 61"/>
                <a:gd name="T38" fmla="*/ 25 w 83"/>
                <a:gd name="T39" fmla="*/ 60 h 61"/>
                <a:gd name="T40" fmla="*/ 21 w 83"/>
                <a:gd name="T41" fmla="*/ 58 h 61"/>
                <a:gd name="T42" fmla="*/ 21 w 83"/>
                <a:gd name="T43" fmla="*/ 58 h 61"/>
                <a:gd name="T44" fmla="*/ 16 w 83"/>
                <a:gd name="T45" fmla="*/ 61 h 61"/>
                <a:gd name="T46" fmla="*/ 0 w 83"/>
                <a:gd name="T47" fmla="*/ 37 h 61"/>
                <a:gd name="T48" fmla="*/ 5 w 83"/>
                <a:gd name="T49" fmla="*/ 34 h 61"/>
                <a:gd name="T50" fmla="*/ 7 w 83"/>
                <a:gd name="T51" fmla="*/ 27 h 61"/>
                <a:gd name="T52" fmla="*/ 31 w 83"/>
                <a:gd name="T53" fmla="*/ 11 h 61"/>
                <a:gd name="T54" fmla="*/ 31 w 83"/>
                <a:gd name="T55" fmla="*/ 11 h 61"/>
                <a:gd name="T56" fmla="*/ 31 w 83"/>
                <a:gd name="T57" fmla="*/ 11 h 61"/>
                <a:gd name="T58" fmla="*/ 46 w 83"/>
                <a:gd name="T59" fmla="*/ 2 h 61"/>
                <a:gd name="T60" fmla="*/ 53 w 83"/>
                <a:gd name="T61" fmla="*/ 2 h 61"/>
                <a:gd name="T62" fmla="*/ 51 w 83"/>
                <a:gd name="T63" fmla="*/ 9 h 61"/>
                <a:gd name="T64" fmla="*/ 40 w 83"/>
                <a:gd name="T65" fmla="*/ 15 h 61"/>
                <a:gd name="T66" fmla="*/ 41 w 83"/>
                <a:gd name="T67" fmla="*/ 17 h 61"/>
                <a:gd name="T68" fmla="*/ 65 w 83"/>
                <a:gd name="T69" fmla="*/ 2 h 61"/>
                <a:gd name="T70" fmla="*/ 71 w 83"/>
                <a:gd name="T71" fmla="*/ 3 h 61"/>
                <a:gd name="T72" fmla="*/ 70 w 83"/>
                <a:gd name="T73" fmla="*/ 9 h 61"/>
                <a:gd name="T74" fmla="*/ 45 w 83"/>
                <a:gd name="T75" fmla="*/ 24 h 61"/>
                <a:gd name="T76" fmla="*/ 46 w 83"/>
                <a:gd name="T77" fmla="*/ 26 h 61"/>
                <a:gd name="T78" fmla="*/ 75 w 83"/>
                <a:gd name="T79" fmla="*/ 7 h 61"/>
                <a:gd name="T80" fmla="*/ 81 w 83"/>
                <a:gd name="T81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" h="61">
                  <a:moveTo>
                    <a:pt x="81" y="8"/>
                  </a:moveTo>
                  <a:cubicBezTo>
                    <a:pt x="83" y="10"/>
                    <a:pt x="82" y="13"/>
                    <a:pt x="80" y="1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8" y="17"/>
                    <a:pt x="81" y="18"/>
                    <a:pt x="82" y="20"/>
                  </a:cubicBezTo>
                  <a:cubicBezTo>
                    <a:pt x="83" y="22"/>
                    <a:pt x="83" y="24"/>
                    <a:pt x="81" y="26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5" y="47"/>
                    <a:pt x="67" y="49"/>
                    <a:pt x="67" y="51"/>
                  </a:cubicBezTo>
                  <a:cubicBezTo>
                    <a:pt x="68" y="53"/>
                    <a:pt x="66" y="55"/>
                    <a:pt x="64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9"/>
                    <a:pt x="40" y="59"/>
                    <a:pt x="39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3" y="60"/>
                    <a:pt x="22" y="60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1"/>
                    <a:pt x="4" y="28"/>
                    <a:pt x="7" y="2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0"/>
                    <a:pt x="51" y="0"/>
                    <a:pt x="53" y="2"/>
                  </a:cubicBezTo>
                  <a:cubicBezTo>
                    <a:pt x="54" y="4"/>
                    <a:pt x="53" y="7"/>
                    <a:pt x="51" y="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7" y="0"/>
                    <a:pt x="70" y="1"/>
                    <a:pt x="71" y="3"/>
                  </a:cubicBezTo>
                  <a:cubicBezTo>
                    <a:pt x="72" y="5"/>
                    <a:pt x="72" y="7"/>
                    <a:pt x="70" y="9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8" y="6"/>
                    <a:pt x="80" y="6"/>
                    <a:pt x="81" y="8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 bwMode="auto">
            <a:xfrm>
              <a:off x="4645232" y="3733802"/>
              <a:ext cx="707751" cy="887329"/>
            </a:xfrm>
            <a:custGeom>
              <a:avLst/>
              <a:gdLst>
                <a:gd name="connsiteX0" fmla="*/ 184560 w 707751"/>
                <a:gd name="connsiteY0" fmla="*/ 0 h 887329"/>
                <a:gd name="connsiteX1" fmla="*/ 673100 w 707751"/>
                <a:gd name="connsiteY1" fmla="*/ 739676 h 887329"/>
                <a:gd name="connsiteX2" fmla="*/ 707751 w 707751"/>
                <a:gd name="connsiteY2" fmla="*/ 887329 h 887329"/>
                <a:gd name="connsiteX3" fmla="*/ 349811 w 707751"/>
                <a:gd name="connsiteY3" fmla="*/ 887329 h 887329"/>
                <a:gd name="connsiteX4" fmla="*/ 336550 w 707751"/>
                <a:gd name="connsiteY4" fmla="*/ 826696 h 887329"/>
                <a:gd name="connsiteX5" fmla="*/ 0 w 707751"/>
                <a:gd name="connsiteY5" fmla="*/ 304572 h 887329"/>
                <a:gd name="connsiteX6" fmla="*/ 184560 w 707751"/>
                <a:gd name="connsiteY6" fmla="*/ 0 h 8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751" h="887329">
                  <a:moveTo>
                    <a:pt x="184560" y="0"/>
                  </a:moveTo>
                  <a:cubicBezTo>
                    <a:pt x="445115" y="206674"/>
                    <a:pt x="597105" y="456858"/>
                    <a:pt x="673100" y="739676"/>
                  </a:cubicBezTo>
                  <a:lnTo>
                    <a:pt x="707751" y="887329"/>
                  </a:lnTo>
                  <a:lnTo>
                    <a:pt x="349811" y="887329"/>
                  </a:lnTo>
                  <a:lnTo>
                    <a:pt x="336550" y="826696"/>
                  </a:lnTo>
                  <a:cubicBezTo>
                    <a:pt x="282268" y="630900"/>
                    <a:pt x="173703" y="445981"/>
                    <a:pt x="0" y="304572"/>
                  </a:cubicBezTo>
                  <a:cubicBezTo>
                    <a:pt x="0" y="304572"/>
                    <a:pt x="0" y="304572"/>
                    <a:pt x="184560" y="0"/>
                  </a:cubicBezTo>
                  <a:close/>
                </a:path>
              </a:pathLst>
            </a:custGeom>
            <a:solidFill>
              <a:srgbClr val="028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2" name="Freeform 140"/>
            <p:cNvSpPr/>
            <p:nvPr/>
          </p:nvSpPr>
          <p:spPr bwMode="auto">
            <a:xfrm>
              <a:off x="3808413" y="3384551"/>
              <a:ext cx="1009650" cy="631825"/>
            </a:xfrm>
            <a:custGeom>
              <a:avLst/>
              <a:gdLst>
                <a:gd name="T0" fmla="*/ 72 w 93"/>
                <a:gd name="T1" fmla="*/ 54 h 58"/>
                <a:gd name="T2" fmla="*/ 78 w 93"/>
                <a:gd name="T3" fmla="*/ 58 h 58"/>
                <a:gd name="T4" fmla="*/ 93 w 93"/>
                <a:gd name="T5" fmla="*/ 34 h 58"/>
                <a:gd name="T6" fmla="*/ 88 w 93"/>
                <a:gd name="T7" fmla="*/ 30 h 58"/>
                <a:gd name="T8" fmla="*/ 85 w 93"/>
                <a:gd name="T9" fmla="*/ 23 h 58"/>
                <a:gd name="T10" fmla="*/ 63 w 93"/>
                <a:gd name="T11" fmla="*/ 9 h 58"/>
                <a:gd name="T12" fmla="*/ 57 w 93"/>
                <a:gd name="T13" fmla="*/ 5 h 58"/>
                <a:gd name="T14" fmla="*/ 53 w 93"/>
                <a:gd name="T15" fmla="*/ 2 h 58"/>
                <a:gd name="T16" fmla="*/ 45 w 93"/>
                <a:gd name="T17" fmla="*/ 3 h 58"/>
                <a:gd name="T18" fmla="*/ 47 w 93"/>
                <a:gd name="T19" fmla="*/ 10 h 58"/>
                <a:gd name="T20" fmla="*/ 43 w 93"/>
                <a:gd name="T21" fmla="*/ 7 h 58"/>
                <a:gd name="T22" fmla="*/ 36 w 93"/>
                <a:gd name="T23" fmla="*/ 9 h 58"/>
                <a:gd name="T24" fmla="*/ 38 w 93"/>
                <a:gd name="T25" fmla="*/ 15 h 58"/>
                <a:gd name="T26" fmla="*/ 31 w 93"/>
                <a:gd name="T27" fmla="*/ 17 h 58"/>
                <a:gd name="T28" fmla="*/ 33 w 93"/>
                <a:gd name="T29" fmla="*/ 24 h 58"/>
                <a:gd name="T30" fmla="*/ 8 w 93"/>
                <a:gd name="T31" fmla="*/ 8 h 58"/>
                <a:gd name="T32" fmla="*/ 1 w 93"/>
                <a:gd name="T33" fmla="*/ 9 h 58"/>
                <a:gd name="T34" fmla="*/ 3 w 93"/>
                <a:gd name="T35" fmla="*/ 16 h 58"/>
                <a:gd name="T36" fmla="*/ 43 w 93"/>
                <a:gd name="T37" fmla="*/ 41 h 58"/>
                <a:gd name="T38" fmla="*/ 37 w 93"/>
                <a:gd name="T39" fmla="*/ 43 h 58"/>
                <a:gd name="T40" fmla="*/ 23 w 93"/>
                <a:gd name="T41" fmla="*/ 41 h 58"/>
                <a:gd name="T42" fmla="*/ 18 w 93"/>
                <a:gd name="T43" fmla="*/ 46 h 58"/>
                <a:gd name="T44" fmla="*/ 22 w 93"/>
                <a:gd name="T45" fmla="*/ 51 h 58"/>
                <a:gd name="T46" fmla="*/ 39 w 93"/>
                <a:gd name="T47" fmla="*/ 53 h 58"/>
                <a:gd name="T48" fmla="*/ 66 w 93"/>
                <a:gd name="T49" fmla="*/ 56 h 58"/>
                <a:gd name="T50" fmla="*/ 72 w 93"/>
                <a:gd name="T51" fmla="*/ 5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" h="58">
                  <a:moveTo>
                    <a:pt x="72" y="54"/>
                  </a:moveTo>
                  <a:cubicBezTo>
                    <a:pt x="74" y="56"/>
                    <a:pt x="76" y="57"/>
                    <a:pt x="78" y="58"/>
                  </a:cubicBezTo>
                  <a:cubicBezTo>
                    <a:pt x="83" y="50"/>
                    <a:pt x="88" y="42"/>
                    <a:pt x="93" y="34"/>
                  </a:cubicBezTo>
                  <a:cubicBezTo>
                    <a:pt x="91" y="33"/>
                    <a:pt x="89" y="31"/>
                    <a:pt x="88" y="30"/>
                  </a:cubicBezTo>
                  <a:cubicBezTo>
                    <a:pt x="89" y="28"/>
                    <a:pt x="88" y="25"/>
                    <a:pt x="85" y="23"/>
                  </a:cubicBezTo>
                  <a:cubicBezTo>
                    <a:pt x="78" y="18"/>
                    <a:pt x="71" y="14"/>
                    <a:pt x="63" y="9"/>
                  </a:cubicBezTo>
                  <a:cubicBezTo>
                    <a:pt x="61" y="7"/>
                    <a:pt x="59" y="6"/>
                    <a:pt x="57" y="5"/>
                  </a:cubicBezTo>
                  <a:cubicBezTo>
                    <a:pt x="55" y="4"/>
                    <a:pt x="54" y="3"/>
                    <a:pt x="53" y="2"/>
                  </a:cubicBezTo>
                  <a:cubicBezTo>
                    <a:pt x="50" y="0"/>
                    <a:pt x="47" y="1"/>
                    <a:pt x="45" y="3"/>
                  </a:cubicBezTo>
                  <a:cubicBezTo>
                    <a:pt x="44" y="5"/>
                    <a:pt x="45" y="8"/>
                    <a:pt x="47" y="10"/>
                  </a:cubicBezTo>
                  <a:cubicBezTo>
                    <a:pt x="46" y="9"/>
                    <a:pt x="44" y="8"/>
                    <a:pt x="43" y="7"/>
                  </a:cubicBezTo>
                  <a:cubicBezTo>
                    <a:pt x="41" y="6"/>
                    <a:pt x="38" y="6"/>
                    <a:pt x="36" y="9"/>
                  </a:cubicBezTo>
                  <a:cubicBezTo>
                    <a:pt x="35" y="11"/>
                    <a:pt x="35" y="14"/>
                    <a:pt x="38" y="15"/>
                  </a:cubicBezTo>
                  <a:cubicBezTo>
                    <a:pt x="36" y="14"/>
                    <a:pt x="32" y="14"/>
                    <a:pt x="31" y="17"/>
                  </a:cubicBezTo>
                  <a:cubicBezTo>
                    <a:pt x="29" y="19"/>
                    <a:pt x="30" y="22"/>
                    <a:pt x="33" y="24"/>
                  </a:cubicBezTo>
                  <a:cubicBezTo>
                    <a:pt x="24" y="18"/>
                    <a:pt x="16" y="13"/>
                    <a:pt x="8" y="8"/>
                  </a:cubicBezTo>
                  <a:cubicBezTo>
                    <a:pt x="6" y="6"/>
                    <a:pt x="3" y="7"/>
                    <a:pt x="1" y="9"/>
                  </a:cubicBezTo>
                  <a:cubicBezTo>
                    <a:pt x="0" y="11"/>
                    <a:pt x="1" y="15"/>
                    <a:pt x="3" y="16"/>
                  </a:cubicBezTo>
                  <a:cubicBezTo>
                    <a:pt x="16" y="25"/>
                    <a:pt x="29" y="33"/>
                    <a:pt x="43" y="41"/>
                  </a:cubicBezTo>
                  <a:cubicBezTo>
                    <a:pt x="41" y="42"/>
                    <a:pt x="39" y="42"/>
                    <a:pt x="37" y="43"/>
                  </a:cubicBezTo>
                  <a:cubicBezTo>
                    <a:pt x="33" y="42"/>
                    <a:pt x="28" y="42"/>
                    <a:pt x="23" y="41"/>
                  </a:cubicBezTo>
                  <a:cubicBezTo>
                    <a:pt x="21" y="41"/>
                    <a:pt x="18" y="43"/>
                    <a:pt x="18" y="46"/>
                  </a:cubicBezTo>
                  <a:cubicBezTo>
                    <a:pt x="18" y="48"/>
                    <a:pt x="20" y="51"/>
                    <a:pt x="22" y="51"/>
                  </a:cubicBezTo>
                  <a:cubicBezTo>
                    <a:pt x="28" y="52"/>
                    <a:pt x="33" y="52"/>
                    <a:pt x="39" y="53"/>
                  </a:cubicBezTo>
                  <a:cubicBezTo>
                    <a:pt x="48" y="54"/>
                    <a:pt x="57" y="55"/>
                    <a:pt x="66" y="56"/>
                  </a:cubicBezTo>
                  <a:cubicBezTo>
                    <a:pt x="68" y="57"/>
                    <a:pt x="71" y="56"/>
                    <a:pt x="72" y="54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41"/>
            <p:cNvSpPr/>
            <p:nvPr/>
          </p:nvSpPr>
          <p:spPr bwMode="auto">
            <a:xfrm>
              <a:off x="727076" y="2797176"/>
              <a:ext cx="835025" cy="914400"/>
            </a:xfrm>
            <a:custGeom>
              <a:avLst/>
              <a:gdLst>
                <a:gd name="T0" fmla="*/ 30 w 77"/>
                <a:gd name="T1" fmla="*/ 1 h 84"/>
                <a:gd name="T2" fmla="*/ 2 w 77"/>
                <a:gd name="T3" fmla="*/ 21 h 84"/>
                <a:gd name="T4" fmla="*/ 1 w 77"/>
                <a:gd name="T5" fmla="*/ 26 h 84"/>
                <a:gd name="T6" fmla="*/ 42 w 77"/>
                <a:gd name="T7" fmla="*/ 82 h 84"/>
                <a:gd name="T8" fmla="*/ 47 w 77"/>
                <a:gd name="T9" fmla="*/ 83 h 84"/>
                <a:gd name="T10" fmla="*/ 75 w 77"/>
                <a:gd name="T11" fmla="*/ 63 h 84"/>
                <a:gd name="T12" fmla="*/ 76 w 77"/>
                <a:gd name="T13" fmla="*/ 58 h 84"/>
                <a:gd name="T14" fmla="*/ 35 w 77"/>
                <a:gd name="T15" fmla="*/ 1 h 84"/>
                <a:gd name="T16" fmla="*/ 30 w 77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84">
                  <a:moveTo>
                    <a:pt x="30" y="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4"/>
                    <a:pt x="1" y="26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3" y="84"/>
                    <a:pt x="46" y="84"/>
                    <a:pt x="47" y="8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7" y="62"/>
                    <a:pt x="77" y="59"/>
                    <a:pt x="76" y="5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31" y="0"/>
                    <a:pt x="30" y="1"/>
                  </a:cubicBezTo>
                  <a:close/>
                </a:path>
              </a:pathLst>
            </a:custGeom>
            <a:solidFill>
              <a:srgbClr val="2C3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2"/>
            <p:cNvSpPr>
              <a:spLocks noEditPoints="1"/>
            </p:cNvSpPr>
            <p:nvPr/>
          </p:nvSpPr>
          <p:spPr bwMode="auto">
            <a:xfrm>
              <a:off x="715963" y="2786063"/>
              <a:ext cx="857250" cy="936625"/>
            </a:xfrm>
            <a:custGeom>
              <a:avLst/>
              <a:gdLst>
                <a:gd name="T0" fmla="*/ 30 w 79"/>
                <a:gd name="T1" fmla="*/ 1 h 86"/>
                <a:gd name="T2" fmla="*/ 2 w 79"/>
                <a:gd name="T3" fmla="*/ 21 h 86"/>
                <a:gd name="T4" fmla="*/ 0 w 79"/>
                <a:gd name="T5" fmla="*/ 24 h 86"/>
                <a:gd name="T6" fmla="*/ 1 w 79"/>
                <a:gd name="T7" fmla="*/ 28 h 86"/>
                <a:gd name="T8" fmla="*/ 42 w 79"/>
                <a:gd name="T9" fmla="*/ 84 h 86"/>
                <a:gd name="T10" fmla="*/ 45 w 79"/>
                <a:gd name="T11" fmla="*/ 86 h 86"/>
                <a:gd name="T12" fmla="*/ 49 w 79"/>
                <a:gd name="T13" fmla="*/ 85 h 86"/>
                <a:gd name="T14" fmla="*/ 77 w 79"/>
                <a:gd name="T15" fmla="*/ 65 h 86"/>
                <a:gd name="T16" fmla="*/ 79 w 79"/>
                <a:gd name="T17" fmla="*/ 62 h 86"/>
                <a:gd name="T18" fmla="*/ 78 w 79"/>
                <a:gd name="T19" fmla="*/ 58 h 86"/>
                <a:gd name="T20" fmla="*/ 37 w 79"/>
                <a:gd name="T21" fmla="*/ 2 h 86"/>
                <a:gd name="T22" fmla="*/ 33 w 79"/>
                <a:gd name="T23" fmla="*/ 0 h 86"/>
                <a:gd name="T24" fmla="*/ 30 w 79"/>
                <a:gd name="T25" fmla="*/ 1 h 86"/>
                <a:gd name="T26" fmla="*/ 4 w 79"/>
                <a:gd name="T27" fmla="*/ 23 h 86"/>
                <a:gd name="T28" fmla="*/ 31 w 79"/>
                <a:gd name="T29" fmla="*/ 3 h 86"/>
                <a:gd name="T30" fmla="*/ 33 w 79"/>
                <a:gd name="T31" fmla="*/ 2 h 86"/>
                <a:gd name="T32" fmla="*/ 34 w 79"/>
                <a:gd name="T33" fmla="*/ 3 h 86"/>
                <a:gd name="T34" fmla="*/ 76 w 79"/>
                <a:gd name="T35" fmla="*/ 60 h 86"/>
                <a:gd name="T36" fmla="*/ 76 w 79"/>
                <a:gd name="T37" fmla="*/ 61 h 86"/>
                <a:gd name="T38" fmla="*/ 75 w 79"/>
                <a:gd name="T39" fmla="*/ 63 h 86"/>
                <a:gd name="T40" fmla="*/ 47 w 79"/>
                <a:gd name="T41" fmla="*/ 83 h 86"/>
                <a:gd name="T42" fmla="*/ 46 w 79"/>
                <a:gd name="T43" fmla="*/ 83 h 86"/>
                <a:gd name="T44" fmla="*/ 44 w 79"/>
                <a:gd name="T45" fmla="*/ 83 h 86"/>
                <a:gd name="T46" fmla="*/ 3 w 79"/>
                <a:gd name="T47" fmla="*/ 26 h 86"/>
                <a:gd name="T48" fmla="*/ 3 w 79"/>
                <a:gd name="T49" fmla="*/ 25 h 86"/>
                <a:gd name="T50" fmla="*/ 4 w 79"/>
                <a:gd name="T51" fmla="*/ 2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86">
                  <a:moveTo>
                    <a:pt x="30" y="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3" y="85"/>
                    <a:pt x="44" y="86"/>
                    <a:pt x="45" y="86"/>
                  </a:cubicBezTo>
                  <a:cubicBezTo>
                    <a:pt x="47" y="86"/>
                    <a:pt x="48" y="86"/>
                    <a:pt x="49" y="8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8" y="64"/>
                    <a:pt x="79" y="63"/>
                    <a:pt x="79" y="62"/>
                  </a:cubicBezTo>
                  <a:cubicBezTo>
                    <a:pt x="79" y="60"/>
                    <a:pt x="79" y="59"/>
                    <a:pt x="78" y="5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32" y="0"/>
                    <a:pt x="31" y="0"/>
                    <a:pt x="30" y="1"/>
                  </a:cubicBezTo>
                  <a:close/>
                  <a:moveTo>
                    <a:pt x="4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4" y="3"/>
                    <a:pt x="34" y="3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1"/>
                    <a:pt x="76" y="61"/>
                  </a:cubicBezTo>
                  <a:cubicBezTo>
                    <a:pt x="76" y="62"/>
                    <a:pt x="76" y="62"/>
                    <a:pt x="75" y="6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6" y="83"/>
                    <a:pt x="46" y="83"/>
                  </a:cubicBezTo>
                  <a:cubicBezTo>
                    <a:pt x="45" y="83"/>
                    <a:pt x="45" y="83"/>
                    <a:pt x="44" y="8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4"/>
                    <a:pt x="3" y="23"/>
                    <a:pt x="4" y="23"/>
                  </a:cubicBezTo>
                  <a:close/>
                </a:path>
              </a:pathLst>
            </a:custGeom>
            <a:solidFill>
              <a:srgbClr val="232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3"/>
            <p:cNvSpPr/>
            <p:nvPr/>
          </p:nvSpPr>
          <p:spPr bwMode="auto">
            <a:xfrm>
              <a:off x="911226" y="2960688"/>
              <a:ext cx="85725" cy="65088"/>
            </a:xfrm>
            <a:custGeom>
              <a:avLst/>
              <a:gdLst>
                <a:gd name="T0" fmla="*/ 7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0 w 8"/>
                <a:gd name="T7" fmla="*/ 6 h 6"/>
                <a:gd name="T8" fmla="*/ 1 w 8"/>
                <a:gd name="T9" fmla="*/ 6 h 6"/>
                <a:gd name="T10" fmla="*/ 8 w 8"/>
                <a:gd name="T11" fmla="*/ 1 h 6"/>
                <a:gd name="T12" fmla="*/ 8 w 8"/>
                <a:gd name="T13" fmla="*/ 0 h 6"/>
                <a:gd name="T14" fmla="*/ 8 w 8"/>
                <a:gd name="T15" fmla="*/ 0 h 6"/>
                <a:gd name="T16" fmla="*/ 7 w 8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293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44"/>
            <p:cNvSpPr>
              <a:spLocks noEditPoints="1"/>
            </p:cNvSpPr>
            <p:nvPr/>
          </p:nvSpPr>
          <p:spPr bwMode="auto">
            <a:xfrm>
              <a:off x="911226" y="2960688"/>
              <a:ext cx="85725" cy="65088"/>
            </a:xfrm>
            <a:custGeom>
              <a:avLst/>
              <a:gdLst>
                <a:gd name="T0" fmla="*/ 7 w 8"/>
                <a:gd name="T1" fmla="*/ 0 h 6"/>
                <a:gd name="T2" fmla="*/ 0 w 8"/>
                <a:gd name="T3" fmla="*/ 5 h 6"/>
                <a:gd name="T4" fmla="*/ 0 w 8"/>
                <a:gd name="T5" fmla="*/ 5 h 6"/>
                <a:gd name="T6" fmla="*/ 0 w 8"/>
                <a:gd name="T7" fmla="*/ 5 h 6"/>
                <a:gd name="T8" fmla="*/ 0 w 8"/>
                <a:gd name="T9" fmla="*/ 6 h 6"/>
                <a:gd name="T10" fmla="*/ 1 w 8"/>
                <a:gd name="T11" fmla="*/ 6 h 6"/>
                <a:gd name="T12" fmla="*/ 1 w 8"/>
                <a:gd name="T13" fmla="*/ 6 h 6"/>
                <a:gd name="T14" fmla="*/ 8 w 8"/>
                <a:gd name="T15" fmla="*/ 1 h 6"/>
                <a:gd name="T16" fmla="*/ 8 w 8"/>
                <a:gd name="T17" fmla="*/ 1 h 6"/>
                <a:gd name="T18" fmla="*/ 8 w 8"/>
                <a:gd name="T19" fmla="*/ 1 h 6"/>
                <a:gd name="T20" fmla="*/ 8 w 8"/>
                <a:gd name="T21" fmla="*/ 0 h 6"/>
                <a:gd name="T22" fmla="*/ 7 w 8"/>
                <a:gd name="T23" fmla="*/ 0 h 6"/>
                <a:gd name="T24" fmla="*/ 7 w 8"/>
                <a:gd name="T25" fmla="*/ 0 h 6"/>
                <a:gd name="T26" fmla="*/ 7 w 8"/>
                <a:gd name="T27" fmla="*/ 0 h 6"/>
                <a:gd name="T28" fmla="*/ 0 w 8"/>
                <a:gd name="T29" fmla="*/ 5 h 6"/>
                <a:gd name="T30" fmla="*/ 7 w 8"/>
                <a:gd name="T31" fmla="*/ 0 h 6"/>
                <a:gd name="T32" fmla="*/ 7 w 8"/>
                <a:gd name="T33" fmla="*/ 0 h 6"/>
                <a:gd name="T34" fmla="*/ 7 w 8"/>
                <a:gd name="T35" fmla="*/ 0 h 6"/>
                <a:gd name="T36" fmla="*/ 8 w 8"/>
                <a:gd name="T37" fmla="*/ 0 h 6"/>
                <a:gd name="T38" fmla="*/ 8 w 8"/>
                <a:gd name="T39" fmla="*/ 1 h 6"/>
                <a:gd name="T40" fmla="*/ 8 w 8"/>
                <a:gd name="T41" fmla="*/ 1 h 6"/>
                <a:gd name="T42" fmla="*/ 7 w 8"/>
                <a:gd name="T43" fmla="*/ 1 h 6"/>
                <a:gd name="T44" fmla="*/ 1 w 8"/>
                <a:gd name="T45" fmla="*/ 6 h 6"/>
                <a:gd name="T46" fmla="*/ 1 w 8"/>
                <a:gd name="T47" fmla="*/ 6 h 6"/>
                <a:gd name="T48" fmla="*/ 0 w 8"/>
                <a:gd name="T49" fmla="*/ 6 h 6"/>
                <a:gd name="T50" fmla="*/ 0 w 8"/>
                <a:gd name="T51" fmla="*/ 5 h 6"/>
                <a:gd name="T52" fmla="*/ 0 w 8"/>
                <a:gd name="T53" fmla="*/ 5 h 6"/>
                <a:gd name="T54" fmla="*/ 0 w 8"/>
                <a:gd name="T5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  <a:moveTo>
                    <a:pt x="0" y="5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1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45"/>
            <p:cNvSpPr/>
            <p:nvPr/>
          </p:nvSpPr>
          <p:spPr bwMode="auto">
            <a:xfrm>
              <a:off x="1279526" y="3460751"/>
              <a:ext cx="98425" cy="98425"/>
            </a:xfrm>
            <a:custGeom>
              <a:avLst/>
              <a:gdLst>
                <a:gd name="T0" fmla="*/ 7 w 9"/>
                <a:gd name="T1" fmla="*/ 8 h 9"/>
                <a:gd name="T2" fmla="*/ 2 w 9"/>
                <a:gd name="T3" fmla="*/ 7 h 9"/>
                <a:gd name="T4" fmla="*/ 3 w 9"/>
                <a:gd name="T5" fmla="*/ 2 h 9"/>
                <a:gd name="T6" fmla="*/ 8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3" y="9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9" y="4"/>
                    <a:pt x="9" y="7"/>
                    <a:pt x="7" y="8"/>
                  </a:cubicBezTo>
                  <a:close/>
                </a:path>
              </a:pathLst>
            </a:custGeom>
            <a:solidFill>
              <a:srgbClr val="3E4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46"/>
            <p:cNvSpPr/>
            <p:nvPr/>
          </p:nvSpPr>
          <p:spPr bwMode="auto">
            <a:xfrm>
              <a:off x="1312863" y="3494088"/>
              <a:ext cx="42863" cy="31750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1 h 3"/>
                <a:gd name="T4" fmla="*/ 0 w 4"/>
                <a:gd name="T5" fmla="*/ 2 h 3"/>
                <a:gd name="T6" fmla="*/ 1 w 4"/>
                <a:gd name="T7" fmla="*/ 3 h 3"/>
                <a:gd name="T8" fmla="*/ 2 w 4"/>
                <a:gd name="T9" fmla="*/ 3 h 3"/>
                <a:gd name="T10" fmla="*/ 3 w 4"/>
                <a:gd name="T11" fmla="*/ 2 h 3"/>
                <a:gd name="T12" fmla="*/ 3 w 4"/>
                <a:gd name="T13" fmla="*/ 2 h 3"/>
                <a:gd name="T14" fmla="*/ 2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93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47"/>
            <p:cNvSpPr/>
            <p:nvPr/>
          </p:nvSpPr>
          <p:spPr bwMode="auto">
            <a:xfrm>
              <a:off x="835026" y="2928938"/>
              <a:ext cx="619125" cy="641350"/>
            </a:xfrm>
            <a:custGeom>
              <a:avLst/>
              <a:gdLst>
                <a:gd name="T0" fmla="*/ 390 w 390"/>
                <a:gd name="T1" fmla="*/ 260 h 404"/>
                <a:gd name="T2" fmla="*/ 185 w 390"/>
                <a:gd name="T3" fmla="*/ 404 h 404"/>
                <a:gd name="T4" fmla="*/ 0 w 390"/>
                <a:gd name="T5" fmla="*/ 150 h 404"/>
                <a:gd name="T6" fmla="*/ 205 w 390"/>
                <a:gd name="T7" fmla="*/ 0 h 404"/>
                <a:gd name="T8" fmla="*/ 390 w 390"/>
                <a:gd name="T9" fmla="*/ 26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404">
                  <a:moveTo>
                    <a:pt x="390" y="260"/>
                  </a:moveTo>
                  <a:lnTo>
                    <a:pt x="185" y="404"/>
                  </a:lnTo>
                  <a:lnTo>
                    <a:pt x="0" y="150"/>
                  </a:lnTo>
                  <a:lnTo>
                    <a:pt x="205" y="0"/>
                  </a:lnTo>
                  <a:lnTo>
                    <a:pt x="390" y="26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48"/>
            <p:cNvSpPr/>
            <p:nvPr/>
          </p:nvSpPr>
          <p:spPr bwMode="auto">
            <a:xfrm>
              <a:off x="835026" y="2928938"/>
              <a:ext cx="619125" cy="412750"/>
            </a:xfrm>
            <a:custGeom>
              <a:avLst/>
              <a:gdLst>
                <a:gd name="T0" fmla="*/ 205 w 390"/>
                <a:gd name="T1" fmla="*/ 0 h 260"/>
                <a:gd name="T2" fmla="*/ 0 w 390"/>
                <a:gd name="T3" fmla="*/ 150 h 260"/>
                <a:gd name="T4" fmla="*/ 390 w 390"/>
                <a:gd name="T5" fmla="*/ 260 h 260"/>
                <a:gd name="T6" fmla="*/ 205 w 390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60">
                  <a:moveTo>
                    <a:pt x="205" y="0"/>
                  </a:moveTo>
                  <a:lnTo>
                    <a:pt x="0" y="150"/>
                  </a:lnTo>
                  <a:lnTo>
                    <a:pt x="390" y="26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内容占位符 2"/>
          <p:cNvSpPr txBox="1"/>
          <p:nvPr/>
        </p:nvSpPr>
        <p:spPr>
          <a:xfrm>
            <a:off x="6877513" y="3584183"/>
            <a:ext cx="339604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 dirty="0" smtClean="0"/>
              <a:t>椭圆拟合</a:t>
            </a:r>
            <a:endParaRPr lang="en-US" altLang="zh-CN" sz="2000" dirty="0"/>
          </a:p>
        </p:txBody>
      </p:sp>
      <p:sp>
        <p:nvSpPr>
          <p:cNvPr id="167" name="等腰三角形 166"/>
          <p:cNvSpPr/>
          <p:nvPr/>
        </p:nvSpPr>
        <p:spPr>
          <a:xfrm rot="5400000">
            <a:off x="6410050" y="4324946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5400000">
            <a:off x="6410050" y="5022443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内容占位符 2"/>
          <p:cNvSpPr txBox="1"/>
          <p:nvPr/>
        </p:nvSpPr>
        <p:spPr>
          <a:xfrm>
            <a:off x="6880198" y="4290552"/>
            <a:ext cx="2416958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构造外接矩形</a:t>
            </a:r>
            <a:endParaRPr lang="en-US" altLang="zh-CN" sz="2000" dirty="0"/>
          </a:p>
        </p:txBody>
      </p:sp>
      <p:sp>
        <p:nvSpPr>
          <p:cNvPr id="172" name="内容占位符 2"/>
          <p:cNvSpPr txBox="1"/>
          <p:nvPr/>
        </p:nvSpPr>
        <p:spPr>
          <a:xfrm>
            <a:off x="6891526" y="5012272"/>
            <a:ext cx="219399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筛选连通域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6" name="等腰三角形 165"/>
          <p:cNvSpPr/>
          <p:nvPr/>
        </p:nvSpPr>
        <p:spPr>
          <a:xfrm rot="5400000">
            <a:off x="6413540" y="3568314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等腰三角形 167"/>
          <p:cNvSpPr/>
          <p:nvPr/>
        </p:nvSpPr>
        <p:spPr>
          <a:xfrm rot="5400000">
            <a:off x="6410677" y="5717445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内容占位符 2"/>
          <p:cNvSpPr txBox="1"/>
          <p:nvPr/>
        </p:nvSpPr>
        <p:spPr>
          <a:xfrm>
            <a:off x="6892153" y="5707274"/>
            <a:ext cx="219399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输出结果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900740" y="979095"/>
          <a:ext cx="1614323" cy="5260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r:id="rId4" imgW="1828800" imgH="7340600" progId="Visio.Drawing.15">
                  <p:embed/>
                </p:oleObj>
              </mc:Choice>
              <mc:Fallback>
                <p:oleObj r:id="rId4" imgW="1828800" imgH="7340600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0740" y="979095"/>
                        <a:ext cx="1614323" cy="526087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" name="等腰三角形 172"/>
          <p:cNvSpPr/>
          <p:nvPr/>
        </p:nvSpPr>
        <p:spPr>
          <a:xfrm rot="5400000">
            <a:off x="6413540" y="1553129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1" grpId="0" animBg="1"/>
      <p:bldP spid="22" grpId="0" animBg="1"/>
      <p:bldP spid="162" grpId="0"/>
      <p:bldP spid="167" grpId="0" animBg="1"/>
      <p:bldP spid="169" grpId="0" animBg="1"/>
      <p:bldP spid="170" grpId="0"/>
      <p:bldP spid="172" grpId="0"/>
      <p:bldP spid="166" grpId="0" animBg="1"/>
      <p:bldP spid="168" grpId="0" animBg="1"/>
      <p:bldP spid="171" grpId="0"/>
      <p:bldP spid="1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边缘检测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6290" y="1930888"/>
            <a:ext cx="2777490" cy="72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对灰度图像使用</a:t>
            </a:r>
            <a:r>
              <a:rPr lang="en-US" altLang="zh-CN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Canny</a:t>
            </a:r>
            <a:r>
              <a:rPr lang="zh-CN" altLang="en-US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算法， 结果如右图：</a:t>
            </a:r>
          </a:p>
        </p:txBody>
      </p:sp>
      <p:pic>
        <p:nvPicPr>
          <p:cNvPr id="5123" name="Picture 3" descr="C:\Users\lipeiyang\Desktop\图片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18" y="1381966"/>
            <a:ext cx="6040437" cy="45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等腰三角形 7"/>
          <p:cNvSpPr/>
          <p:nvPr/>
        </p:nvSpPr>
        <p:spPr>
          <a:xfrm rot="5400000">
            <a:off x="850049" y="1961809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连通域处理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35204" y="1953565"/>
            <a:ext cx="3143158" cy="1027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先提取出连通域，再求连通域的斜外接矩形，并拟合椭圆，结果如图：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717119" y="1956047"/>
            <a:ext cx="448350" cy="398033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7" name="Picture 3" descr="C:\Users\lipeiyang\Desktop\图片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26" y="1249848"/>
            <a:ext cx="70580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筛选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7085648" y="1828800"/>
            <a:ext cx="4824412" cy="5029200"/>
            <a:chOff x="4457" y="1152"/>
            <a:chExt cx="3039" cy="3168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4457" y="1152"/>
              <a:ext cx="3039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011" y="2041"/>
              <a:ext cx="501" cy="502"/>
            </a:xfrm>
            <a:custGeom>
              <a:avLst/>
              <a:gdLst>
                <a:gd name="T0" fmla="*/ 24 w 48"/>
                <a:gd name="T1" fmla="*/ 48 h 48"/>
                <a:gd name="T2" fmla="*/ 48 w 48"/>
                <a:gd name="T3" fmla="*/ 24 h 48"/>
                <a:gd name="T4" fmla="*/ 24 w 48"/>
                <a:gd name="T5" fmla="*/ 0 h 48"/>
                <a:gd name="T6" fmla="*/ 0 w 48"/>
                <a:gd name="T7" fmla="*/ 24 h 48"/>
                <a:gd name="T8" fmla="*/ 24 w 48"/>
                <a:gd name="T9" fmla="*/ 48 h 48"/>
                <a:gd name="T10" fmla="*/ 24 w 48"/>
                <a:gd name="T11" fmla="*/ 2 h 48"/>
                <a:gd name="T12" fmla="*/ 46 w 48"/>
                <a:gd name="T13" fmla="*/ 24 h 48"/>
                <a:gd name="T14" fmla="*/ 24 w 48"/>
                <a:gd name="T15" fmla="*/ 45 h 48"/>
                <a:gd name="T16" fmla="*/ 3 w 48"/>
                <a:gd name="T17" fmla="*/ 24 h 48"/>
                <a:gd name="T18" fmla="*/ 24 w 48"/>
                <a:gd name="T1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38" y="48"/>
                    <a:pt x="48" y="37"/>
                    <a:pt x="48" y="24"/>
                  </a:cubicBezTo>
                  <a:cubicBezTo>
                    <a:pt x="48" y="10"/>
                    <a:pt x="38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2"/>
                  </a:moveTo>
                  <a:cubicBezTo>
                    <a:pt x="36" y="2"/>
                    <a:pt x="46" y="12"/>
                    <a:pt x="46" y="24"/>
                  </a:cubicBezTo>
                  <a:cubicBezTo>
                    <a:pt x="46" y="36"/>
                    <a:pt x="36" y="45"/>
                    <a:pt x="24" y="45"/>
                  </a:cubicBezTo>
                  <a:cubicBezTo>
                    <a:pt x="12" y="45"/>
                    <a:pt x="3" y="36"/>
                    <a:pt x="3" y="24"/>
                  </a:cubicBezTo>
                  <a:cubicBezTo>
                    <a:pt x="3" y="12"/>
                    <a:pt x="12" y="2"/>
                    <a:pt x="2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4937" y="1968"/>
              <a:ext cx="648" cy="648"/>
            </a:xfrm>
            <a:custGeom>
              <a:avLst/>
              <a:gdLst>
                <a:gd name="T0" fmla="*/ 31 w 62"/>
                <a:gd name="T1" fmla="*/ 62 h 62"/>
                <a:gd name="T2" fmla="*/ 62 w 62"/>
                <a:gd name="T3" fmla="*/ 31 h 62"/>
                <a:gd name="T4" fmla="*/ 31 w 62"/>
                <a:gd name="T5" fmla="*/ 0 h 62"/>
                <a:gd name="T6" fmla="*/ 0 w 62"/>
                <a:gd name="T7" fmla="*/ 31 h 62"/>
                <a:gd name="T8" fmla="*/ 31 w 62"/>
                <a:gd name="T9" fmla="*/ 62 h 62"/>
                <a:gd name="T10" fmla="*/ 31 w 62"/>
                <a:gd name="T11" fmla="*/ 3 h 62"/>
                <a:gd name="T12" fmla="*/ 59 w 62"/>
                <a:gd name="T13" fmla="*/ 31 h 62"/>
                <a:gd name="T14" fmla="*/ 31 w 62"/>
                <a:gd name="T15" fmla="*/ 59 h 62"/>
                <a:gd name="T16" fmla="*/ 3 w 62"/>
                <a:gd name="T17" fmla="*/ 31 h 62"/>
                <a:gd name="T18" fmla="*/ 31 w 62"/>
                <a:gd name="T19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lose/>
                  <a:moveTo>
                    <a:pt x="31" y="3"/>
                  </a:moveTo>
                  <a:cubicBezTo>
                    <a:pt x="47" y="3"/>
                    <a:pt x="59" y="15"/>
                    <a:pt x="59" y="31"/>
                  </a:cubicBezTo>
                  <a:cubicBezTo>
                    <a:pt x="59" y="46"/>
                    <a:pt x="47" y="59"/>
                    <a:pt x="31" y="59"/>
                  </a:cubicBezTo>
                  <a:cubicBezTo>
                    <a:pt x="16" y="59"/>
                    <a:pt x="3" y="46"/>
                    <a:pt x="3" y="31"/>
                  </a:cubicBezTo>
                  <a:cubicBezTo>
                    <a:pt x="3" y="15"/>
                    <a:pt x="16" y="3"/>
                    <a:pt x="31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5240" y="2083"/>
              <a:ext cx="42" cy="41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5240" y="2449"/>
              <a:ext cx="42" cy="5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5428" y="2271"/>
              <a:ext cx="42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5052" y="2271"/>
              <a:ext cx="53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146" y="2104"/>
              <a:ext cx="53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4 h 5"/>
                <a:gd name="T4" fmla="*/ 4 w 5"/>
                <a:gd name="T5" fmla="*/ 1 h 5"/>
                <a:gd name="T6" fmla="*/ 1 w 5"/>
                <a:gd name="T7" fmla="*/ 1 h 5"/>
                <a:gd name="T8" fmla="*/ 0 w 5"/>
                <a:gd name="T9" fmla="*/ 2 h 5"/>
                <a:gd name="T10" fmla="*/ 0 w 5"/>
                <a:gd name="T11" fmla="*/ 4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5" y="3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324" y="2428"/>
              <a:ext cx="52" cy="42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0 h 4"/>
                <a:gd name="T4" fmla="*/ 1 w 5"/>
                <a:gd name="T5" fmla="*/ 3 h 4"/>
                <a:gd name="T6" fmla="*/ 3 w 5"/>
                <a:gd name="T7" fmla="*/ 4 h 4"/>
                <a:gd name="T8" fmla="*/ 4 w 5"/>
                <a:gd name="T9" fmla="*/ 4 h 4"/>
                <a:gd name="T10" fmla="*/ 5 w 5"/>
                <a:gd name="T11" fmla="*/ 1 h 4"/>
                <a:gd name="T12" fmla="*/ 3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5397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1 h 4"/>
                <a:gd name="T8" fmla="*/ 2 w 5"/>
                <a:gd name="T9" fmla="*/ 0 h 4"/>
                <a:gd name="T10" fmla="*/ 1 w 5"/>
                <a:gd name="T11" fmla="*/ 0 h 4"/>
                <a:gd name="T12" fmla="*/ 0 w 5"/>
                <a:gd name="T13" fmla="*/ 1 h 4"/>
                <a:gd name="T14" fmla="*/ 0 w 5"/>
                <a:gd name="T15" fmla="*/ 3 h 4"/>
                <a:gd name="T16" fmla="*/ 2 w 5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084" y="2355"/>
              <a:ext cx="41" cy="52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1 w 4"/>
                <a:gd name="T5" fmla="*/ 1 h 5"/>
                <a:gd name="T6" fmla="*/ 0 w 4"/>
                <a:gd name="T7" fmla="*/ 2 h 5"/>
                <a:gd name="T8" fmla="*/ 0 w 4"/>
                <a:gd name="T9" fmla="*/ 4 h 5"/>
                <a:gd name="T10" fmla="*/ 2 w 4"/>
                <a:gd name="T11" fmla="*/ 5 h 5"/>
                <a:gd name="T12" fmla="*/ 3 w 4"/>
                <a:gd name="T13" fmla="*/ 5 h 5"/>
                <a:gd name="T14" fmla="*/ 4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5073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0 h 4"/>
                <a:gd name="T8" fmla="*/ 3 w 5"/>
                <a:gd name="T9" fmla="*/ 0 h 4"/>
                <a:gd name="T10" fmla="*/ 1 w 5"/>
                <a:gd name="T11" fmla="*/ 1 h 4"/>
                <a:gd name="T12" fmla="*/ 2 w 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5397" y="2355"/>
              <a:ext cx="52" cy="52"/>
            </a:xfrm>
            <a:custGeom>
              <a:avLst/>
              <a:gdLst>
                <a:gd name="T0" fmla="*/ 4 w 5"/>
                <a:gd name="T1" fmla="*/ 1 h 5"/>
                <a:gd name="T2" fmla="*/ 2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1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2 h 5"/>
                <a:gd name="T16" fmla="*/ 4 w 5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5324" y="2104"/>
              <a:ext cx="52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5 h 5"/>
                <a:gd name="T4" fmla="*/ 5 w 5"/>
                <a:gd name="T5" fmla="*/ 4 h 5"/>
                <a:gd name="T6" fmla="*/ 4 w 5"/>
                <a:gd name="T7" fmla="*/ 1 h 5"/>
                <a:gd name="T8" fmla="*/ 3 w 5"/>
                <a:gd name="T9" fmla="*/ 0 h 5"/>
                <a:gd name="T10" fmla="*/ 1 w 5"/>
                <a:gd name="T11" fmla="*/ 1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3"/>
                    <a:pt x="1" y="4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5146" y="2428"/>
              <a:ext cx="53" cy="42"/>
            </a:xfrm>
            <a:custGeom>
              <a:avLst/>
              <a:gdLst>
                <a:gd name="T0" fmla="*/ 1 w 5"/>
                <a:gd name="T1" fmla="*/ 4 h 4"/>
                <a:gd name="T2" fmla="*/ 2 w 5"/>
                <a:gd name="T3" fmla="*/ 4 h 4"/>
                <a:gd name="T4" fmla="*/ 4 w 5"/>
                <a:gd name="T5" fmla="*/ 3 h 4"/>
                <a:gd name="T6" fmla="*/ 3 w 5"/>
                <a:gd name="T7" fmla="*/ 0 h 4"/>
                <a:gd name="T8" fmla="*/ 2 w 5"/>
                <a:gd name="T9" fmla="*/ 0 h 4"/>
                <a:gd name="T10" fmla="*/ 0 w 5"/>
                <a:gd name="T11" fmla="*/ 1 h 4"/>
                <a:gd name="T12" fmla="*/ 0 w 5"/>
                <a:gd name="T13" fmla="*/ 3 h 4"/>
                <a:gd name="T14" fmla="*/ 1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5251" y="2166"/>
              <a:ext cx="167" cy="136"/>
            </a:xfrm>
            <a:custGeom>
              <a:avLst/>
              <a:gdLst>
                <a:gd name="T0" fmla="*/ 1 w 16"/>
                <a:gd name="T1" fmla="*/ 0 h 13"/>
                <a:gd name="T2" fmla="*/ 0 w 16"/>
                <a:gd name="T3" fmla="*/ 2 h 13"/>
                <a:gd name="T4" fmla="*/ 0 w 16"/>
                <a:gd name="T5" fmla="*/ 12 h 13"/>
                <a:gd name="T6" fmla="*/ 1 w 16"/>
                <a:gd name="T7" fmla="*/ 13 h 13"/>
                <a:gd name="T8" fmla="*/ 14 w 16"/>
                <a:gd name="T9" fmla="*/ 13 h 13"/>
                <a:gd name="T10" fmla="*/ 16 w 16"/>
                <a:gd name="T11" fmla="*/ 12 h 13"/>
                <a:gd name="T12" fmla="*/ 14 w 16"/>
                <a:gd name="T13" fmla="*/ 10 h 13"/>
                <a:gd name="T14" fmla="*/ 3 w 16"/>
                <a:gd name="T15" fmla="*/ 10 h 13"/>
                <a:gd name="T16" fmla="*/ 3 w 16"/>
                <a:gd name="T17" fmla="*/ 2 h 13"/>
                <a:gd name="T18" fmla="*/ 1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6" y="13"/>
                    <a:pt x="16" y="12"/>
                  </a:cubicBezTo>
                  <a:cubicBezTo>
                    <a:pt x="16" y="11"/>
                    <a:pt x="15" y="10"/>
                    <a:pt x="1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5146" y="2773"/>
              <a:ext cx="188" cy="188"/>
            </a:xfrm>
            <a:custGeom>
              <a:avLst/>
              <a:gdLst>
                <a:gd name="T0" fmla="*/ 9 w 18"/>
                <a:gd name="T1" fmla="*/ 0 h 18"/>
                <a:gd name="T2" fmla="*/ 9 w 18"/>
                <a:gd name="T3" fmla="*/ 0 h 18"/>
                <a:gd name="T4" fmla="*/ 2 w 18"/>
                <a:gd name="T5" fmla="*/ 3 h 18"/>
                <a:gd name="T6" fmla="*/ 0 w 18"/>
                <a:gd name="T7" fmla="*/ 9 h 18"/>
                <a:gd name="T8" fmla="*/ 9 w 18"/>
                <a:gd name="T9" fmla="*/ 18 h 18"/>
                <a:gd name="T10" fmla="*/ 9 w 18"/>
                <a:gd name="T11" fmla="*/ 18 h 18"/>
                <a:gd name="T12" fmla="*/ 9 w 18"/>
                <a:gd name="T13" fmla="*/ 18 h 18"/>
                <a:gd name="T14" fmla="*/ 18 w 18"/>
                <a:gd name="T15" fmla="*/ 9 h 18"/>
                <a:gd name="T16" fmla="*/ 9 w 18"/>
                <a:gd name="T17" fmla="*/ 0 h 18"/>
                <a:gd name="T18" fmla="*/ 13 w 18"/>
                <a:gd name="T19" fmla="*/ 13 h 18"/>
                <a:gd name="T20" fmla="*/ 9 w 18"/>
                <a:gd name="T21" fmla="*/ 15 h 18"/>
                <a:gd name="T22" fmla="*/ 9 w 18"/>
                <a:gd name="T23" fmla="*/ 15 h 18"/>
                <a:gd name="T24" fmla="*/ 3 w 18"/>
                <a:gd name="T25" fmla="*/ 9 h 18"/>
                <a:gd name="T26" fmla="*/ 9 w 18"/>
                <a:gd name="T27" fmla="*/ 3 h 18"/>
                <a:gd name="T28" fmla="*/ 9 w 18"/>
                <a:gd name="T29" fmla="*/ 3 h 18"/>
                <a:gd name="T30" fmla="*/ 15 w 18"/>
                <a:gd name="T31" fmla="*/ 9 h 18"/>
                <a:gd name="T32" fmla="*/ 13 w 18"/>
                <a:gd name="T33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3" y="13"/>
                  </a:moveTo>
                  <a:cubicBezTo>
                    <a:pt x="12" y="14"/>
                    <a:pt x="11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6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5" y="6"/>
                    <a:pt x="15" y="9"/>
                  </a:cubicBezTo>
                  <a:cubicBezTo>
                    <a:pt x="15" y="11"/>
                    <a:pt x="15" y="12"/>
                    <a:pt x="1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5021" y="2647"/>
              <a:ext cx="439" cy="439"/>
            </a:xfrm>
            <a:custGeom>
              <a:avLst/>
              <a:gdLst>
                <a:gd name="T0" fmla="*/ 41 w 42"/>
                <a:gd name="T1" fmla="*/ 25 h 42"/>
                <a:gd name="T2" fmla="*/ 40 w 42"/>
                <a:gd name="T3" fmla="*/ 17 h 42"/>
                <a:gd name="T4" fmla="*/ 39 w 42"/>
                <a:gd name="T5" fmla="*/ 10 h 42"/>
                <a:gd name="T6" fmla="*/ 37 w 42"/>
                <a:gd name="T7" fmla="*/ 10 h 42"/>
                <a:gd name="T8" fmla="*/ 33 w 42"/>
                <a:gd name="T9" fmla="*/ 9 h 42"/>
                <a:gd name="T10" fmla="*/ 31 w 42"/>
                <a:gd name="T11" fmla="*/ 2 h 42"/>
                <a:gd name="T12" fmla="*/ 25 w 42"/>
                <a:gd name="T13" fmla="*/ 1 h 42"/>
                <a:gd name="T14" fmla="*/ 17 w 42"/>
                <a:gd name="T15" fmla="*/ 1 h 42"/>
                <a:gd name="T16" fmla="*/ 15 w 42"/>
                <a:gd name="T17" fmla="*/ 1 h 42"/>
                <a:gd name="T18" fmla="*/ 10 w 42"/>
                <a:gd name="T19" fmla="*/ 5 h 42"/>
                <a:gd name="T20" fmla="*/ 6 w 42"/>
                <a:gd name="T21" fmla="*/ 10 h 42"/>
                <a:gd name="T22" fmla="*/ 2 w 42"/>
                <a:gd name="T23" fmla="*/ 11 h 42"/>
                <a:gd name="T24" fmla="*/ 1 w 42"/>
                <a:gd name="T25" fmla="*/ 17 h 42"/>
                <a:gd name="T26" fmla="*/ 2 w 42"/>
                <a:gd name="T27" fmla="*/ 25 h 42"/>
                <a:gd name="T28" fmla="*/ 3 w 42"/>
                <a:gd name="T29" fmla="*/ 32 h 42"/>
                <a:gd name="T30" fmla="*/ 6 w 42"/>
                <a:gd name="T31" fmla="*/ 32 h 42"/>
                <a:gd name="T32" fmla="*/ 10 w 42"/>
                <a:gd name="T33" fmla="*/ 38 h 42"/>
                <a:gd name="T34" fmla="*/ 16 w 42"/>
                <a:gd name="T35" fmla="*/ 41 h 42"/>
                <a:gd name="T36" fmla="*/ 17 w 42"/>
                <a:gd name="T37" fmla="*/ 41 h 42"/>
                <a:gd name="T38" fmla="*/ 25 w 42"/>
                <a:gd name="T39" fmla="*/ 40 h 42"/>
                <a:gd name="T40" fmla="*/ 27 w 42"/>
                <a:gd name="T41" fmla="*/ 41 h 42"/>
                <a:gd name="T42" fmla="*/ 32 w 42"/>
                <a:gd name="T43" fmla="*/ 37 h 42"/>
                <a:gd name="T44" fmla="*/ 36 w 42"/>
                <a:gd name="T45" fmla="*/ 31 h 42"/>
                <a:gd name="T46" fmla="*/ 40 w 42"/>
                <a:gd name="T47" fmla="*/ 31 h 42"/>
                <a:gd name="T48" fmla="*/ 38 w 42"/>
                <a:gd name="T49" fmla="*/ 29 h 42"/>
                <a:gd name="T50" fmla="*/ 29 w 42"/>
                <a:gd name="T51" fmla="*/ 37 h 42"/>
                <a:gd name="T52" fmla="*/ 21 w 42"/>
                <a:gd name="T53" fmla="*/ 35 h 42"/>
                <a:gd name="T54" fmla="*/ 15 w 42"/>
                <a:gd name="T55" fmla="*/ 38 h 42"/>
                <a:gd name="T56" fmla="*/ 11 w 42"/>
                <a:gd name="T57" fmla="*/ 31 h 42"/>
                <a:gd name="T58" fmla="*/ 4 w 42"/>
                <a:gd name="T59" fmla="*/ 27 h 42"/>
                <a:gd name="T60" fmla="*/ 4 w 42"/>
                <a:gd name="T61" fmla="*/ 15 h 42"/>
                <a:gd name="T62" fmla="*/ 6 w 42"/>
                <a:gd name="T63" fmla="*/ 13 h 42"/>
                <a:gd name="T64" fmla="*/ 13 w 42"/>
                <a:gd name="T65" fmla="*/ 5 h 42"/>
                <a:gd name="T66" fmla="*/ 21 w 42"/>
                <a:gd name="T67" fmla="*/ 7 h 42"/>
                <a:gd name="T68" fmla="*/ 27 w 42"/>
                <a:gd name="T69" fmla="*/ 4 h 42"/>
                <a:gd name="T70" fmla="*/ 31 w 42"/>
                <a:gd name="T71" fmla="*/ 11 h 42"/>
                <a:gd name="T72" fmla="*/ 37 w 42"/>
                <a:gd name="T73" fmla="*/ 13 h 42"/>
                <a:gd name="T74" fmla="*/ 35 w 42"/>
                <a:gd name="T75" fmla="*/ 21 h 42"/>
                <a:gd name="T76" fmla="*/ 38 w 42"/>
                <a:gd name="T77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41" y="26"/>
                  </a:moveTo>
                  <a:cubicBezTo>
                    <a:pt x="42" y="26"/>
                    <a:pt x="41" y="25"/>
                    <a:pt x="41" y="25"/>
                  </a:cubicBezTo>
                  <a:cubicBezTo>
                    <a:pt x="39" y="24"/>
                    <a:pt x="38" y="22"/>
                    <a:pt x="38" y="21"/>
                  </a:cubicBezTo>
                  <a:cubicBezTo>
                    <a:pt x="38" y="19"/>
                    <a:pt x="39" y="18"/>
                    <a:pt x="40" y="17"/>
                  </a:cubicBezTo>
                  <a:cubicBezTo>
                    <a:pt x="41" y="17"/>
                    <a:pt x="42" y="16"/>
                    <a:pt x="41" y="15"/>
                  </a:cubicBezTo>
                  <a:cubicBezTo>
                    <a:pt x="41" y="13"/>
                    <a:pt x="40" y="12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6" y="10"/>
                    <a:pt x="36" y="10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1" y="8"/>
                    <a:pt x="31" y="6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2"/>
                    <a:pt x="28" y="1"/>
                    <a:pt x="26" y="0"/>
                  </a:cubicBezTo>
                  <a:cubicBezTo>
                    <a:pt x="26" y="0"/>
                    <a:pt x="25" y="1"/>
                    <a:pt x="25" y="1"/>
                  </a:cubicBezTo>
                  <a:cubicBezTo>
                    <a:pt x="24" y="3"/>
                    <a:pt x="22" y="4"/>
                    <a:pt x="21" y="4"/>
                  </a:cubicBezTo>
                  <a:cubicBezTo>
                    <a:pt x="19" y="4"/>
                    <a:pt x="18" y="3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1"/>
                    <a:pt x="12" y="2"/>
                    <a:pt x="10" y="3"/>
                  </a:cubicBezTo>
                  <a:cubicBezTo>
                    <a:pt x="10" y="3"/>
                    <a:pt x="9" y="4"/>
                    <a:pt x="10" y="5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3" y="10"/>
                    <a:pt x="2" y="11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6"/>
                    <a:pt x="1" y="17"/>
                    <a:pt x="1" y="17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4" y="23"/>
                    <a:pt x="3" y="24"/>
                    <a:pt x="2" y="25"/>
                  </a:cubicBezTo>
                  <a:cubicBezTo>
                    <a:pt x="1" y="25"/>
                    <a:pt x="0" y="26"/>
                    <a:pt x="1" y="27"/>
                  </a:cubicBezTo>
                  <a:cubicBezTo>
                    <a:pt x="1" y="29"/>
                    <a:pt x="2" y="30"/>
                    <a:pt x="3" y="32"/>
                  </a:cubicBezTo>
                  <a:cubicBezTo>
                    <a:pt x="3" y="32"/>
                    <a:pt x="4" y="33"/>
                    <a:pt x="5" y="32"/>
                  </a:cubicBezTo>
                  <a:cubicBezTo>
                    <a:pt x="5" y="32"/>
                    <a:pt x="6" y="32"/>
                    <a:pt x="6" y="32"/>
                  </a:cubicBezTo>
                  <a:cubicBezTo>
                    <a:pt x="8" y="32"/>
                    <a:pt x="9" y="32"/>
                    <a:pt x="9" y="33"/>
                  </a:cubicBezTo>
                  <a:cubicBezTo>
                    <a:pt x="10" y="34"/>
                    <a:pt x="11" y="36"/>
                    <a:pt x="10" y="38"/>
                  </a:cubicBezTo>
                  <a:cubicBezTo>
                    <a:pt x="10" y="38"/>
                    <a:pt x="10" y="39"/>
                    <a:pt x="11" y="40"/>
                  </a:cubicBezTo>
                  <a:cubicBezTo>
                    <a:pt x="12" y="40"/>
                    <a:pt x="14" y="41"/>
                    <a:pt x="16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2"/>
                    <a:pt x="17" y="41"/>
                    <a:pt x="17" y="41"/>
                  </a:cubicBezTo>
                  <a:cubicBezTo>
                    <a:pt x="18" y="39"/>
                    <a:pt x="19" y="38"/>
                    <a:pt x="21" y="38"/>
                  </a:cubicBezTo>
                  <a:cubicBezTo>
                    <a:pt x="23" y="38"/>
                    <a:pt x="24" y="39"/>
                    <a:pt x="25" y="40"/>
                  </a:cubicBezTo>
                  <a:cubicBezTo>
                    <a:pt x="25" y="41"/>
                    <a:pt x="26" y="41"/>
                    <a:pt x="26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1"/>
                    <a:pt x="30" y="40"/>
                    <a:pt x="32" y="39"/>
                  </a:cubicBezTo>
                  <a:cubicBezTo>
                    <a:pt x="32" y="39"/>
                    <a:pt x="33" y="38"/>
                    <a:pt x="32" y="37"/>
                  </a:cubicBezTo>
                  <a:cubicBezTo>
                    <a:pt x="32" y="36"/>
                    <a:pt x="32" y="34"/>
                    <a:pt x="33" y="33"/>
                  </a:cubicBezTo>
                  <a:cubicBezTo>
                    <a:pt x="34" y="32"/>
                    <a:pt x="35" y="31"/>
                    <a:pt x="36" y="31"/>
                  </a:cubicBezTo>
                  <a:cubicBezTo>
                    <a:pt x="36" y="31"/>
                    <a:pt x="37" y="32"/>
                    <a:pt x="38" y="32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0" y="30"/>
                    <a:pt x="41" y="28"/>
                    <a:pt x="41" y="26"/>
                  </a:cubicBezTo>
                  <a:close/>
                  <a:moveTo>
                    <a:pt x="38" y="29"/>
                  </a:moveTo>
                  <a:cubicBezTo>
                    <a:pt x="35" y="28"/>
                    <a:pt x="33" y="29"/>
                    <a:pt x="31" y="31"/>
                  </a:cubicBezTo>
                  <a:cubicBezTo>
                    <a:pt x="29" y="32"/>
                    <a:pt x="29" y="35"/>
                    <a:pt x="29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6" y="36"/>
                    <a:pt x="24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9" y="35"/>
                    <a:pt x="16" y="36"/>
                    <a:pt x="15" y="38"/>
                  </a:cubicBezTo>
                  <a:cubicBezTo>
                    <a:pt x="15" y="38"/>
                    <a:pt x="14" y="38"/>
                    <a:pt x="13" y="37"/>
                  </a:cubicBezTo>
                  <a:cubicBezTo>
                    <a:pt x="14" y="35"/>
                    <a:pt x="13" y="33"/>
                    <a:pt x="11" y="31"/>
                  </a:cubicBezTo>
                  <a:cubicBezTo>
                    <a:pt x="10" y="29"/>
                    <a:pt x="7" y="29"/>
                    <a:pt x="5" y="29"/>
                  </a:cubicBezTo>
                  <a:cubicBezTo>
                    <a:pt x="4" y="29"/>
                    <a:pt x="4" y="28"/>
                    <a:pt x="4" y="27"/>
                  </a:cubicBezTo>
                  <a:cubicBezTo>
                    <a:pt x="6" y="26"/>
                    <a:pt x="7" y="24"/>
                    <a:pt x="7" y="21"/>
                  </a:cubicBezTo>
                  <a:cubicBezTo>
                    <a:pt x="7" y="19"/>
                    <a:pt x="6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3" y="10"/>
                    <a:pt x="13" y="7"/>
                    <a:pt x="13" y="5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6" y="6"/>
                    <a:pt x="18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6" y="6"/>
                    <a:pt x="27" y="4"/>
                  </a:cubicBezTo>
                  <a:cubicBezTo>
                    <a:pt x="27" y="4"/>
                    <a:pt x="28" y="4"/>
                    <a:pt x="29" y="4"/>
                  </a:cubicBezTo>
                  <a:cubicBezTo>
                    <a:pt x="28" y="7"/>
                    <a:pt x="29" y="9"/>
                    <a:pt x="31" y="11"/>
                  </a:cubicBezTo>
                  <a:cubicBezTo>
                    <a:pt x="32" y="12"/>
                    <a:pt x="34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8" y="14"/>
                    <a:pt x="38" y="15"/>
                  </a:cubicBezTo>
                  <a:cubicBezTo>
                    <a:pt x="36" y="16"/>
                    <a:pt x="35" y="18"/>
                    <a:pt x="35" y="21"/>
                  </a:cubicBezTo>
                  <a:cubicBezTo>
                    <a:pt x="35" y="23"/>
                    <a:pt x="36" y="25"/>
                    <a:pt x="38" y="27"/>
                  </a:cubicBezTo>
                  <a:cubicBezTo>
                    <a:pt x="38" y="27"/>
                    <a:pt x="38" y="28"/>
                    <a:pt x="38" y="29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6316" y="2250"/>
              <a:ext cx="136" cy="136"/>
            </a:xfrm>
            <a:custGeom>
              <a:avLst/>
              <a:gdLst>
                <a:gd name="T0" fmla="*/ 10 w 13"/>
                <a:gd name="T1" fmla="*/ 1 h 13"/>
                <a:gd name="T2" fmla="*/ 8 w 13"/>
                <a:gd name="T3" fmla="*/ 0 h 13"/>
                <a:gd name="T4" fmla="*/ 2 w 13"/>
                <a:gd name="T5" fmla="*/ 3 h 13"/>
                <a:gd name="T6" fmla="*/ 3 w 13"/>
                <a:gd name="T7" fmla="*/ 11 h 13"/>
                <a:gd name="T8" fmla="*/ 6 w 13"/>
                <a:gd name="T9" fmla="*/ 12 h 13"/>
                <a:gd name="T10" fmla="*/ 7 w 13"/>
                <a:gd name="T11" fmla="*/ 13 h 13"/>
                <a:gd name="T12" fmla="*/ 12 w 13"/>
                <a:gd name="T13" fmla="*/ 10 h 13"/>
                <a:gd name="T14" fmla="*/ 13 w 13"/>
                <a:gd name="T15" fmla="*/ 5 h 13"/>
                <a:gd name="T16" fmla="*/ 10 w 13"/>
                <a:gd name="T17" fmla="*/ 1 h 13"/>
                <a:gd name="T18" fmla="*/ 9 w 13"/>
                <a:gd name="T19" fmla="*/ 8 h 13"/>
                <a:gd name="T20" fmla="*/ 7 w 13"/>
                <a:gd name="T21" fmla="*/ 10 h 13"/>
                <a:gd name="T22" fmla="*/ 6 w 13"/>
                <a:gd name="T23" fmla="*/ 10 h 13"/>
                <a:gd name="T24" fmla="*/ 5 w 13"/>
                <a:gd name="T25" fmla="*/ 9 h 13"/>
                <a:gd name="T26" fmla="*/ 4 w 13"/>
                <a:gd name="T27" fmla="*/ 5 h 13"/>
                <a:gd name="T28" fmla="*/ 7 w 13"/>
                <a:gd name="T29" fmla="*/ 3 h 13"/>
                <a:gd name="T30" fmla="*/ 7 w 13"/>
                <a:gd name="T31" fmla="*/ 3 h 13"/>
                <a:gd name="T32" fmla="*/ 9 w 13"/>
                <a:gd name="T33" fmla="*/ 4 h 13"/>
                <a:gd name="T34" fmla="*/ 9 w 13"/>
                <a:gd name="T3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3">
                  <a:moveTo>
                    <a:pt x="10" y="1"/>
                  </a:moveTo>
                  <a:cubicBezTo>
                    <a:pt x="10" y="1"/>
                    <a:pt x="9" y="1"/>
                    <a:pt x="8" y="0"/>
                  </a:cubicBez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3" y="11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6" y="12"/>
                    <a:pt x="7" y="13"/>
                    <a:pt x="7" y="13"/>
                  </a:cubicBezTo>
                  <a:cubicBezTo>
                    <a:pt x="9" y="13"/>
                    <a:pt x="11" y="12"/>
                    <a:pt x="12" y="10"/>
                  </a:cubicBezTo>
                  <a:cubicBezTo>
                    <a:pt x="13" y="9"/>
                    <a:pt x="13" y="7"/>
                    <a:pt x="13" y="5"/>
                  </a:cubicBezTo>
                  <a:cubicBezTo>
                    <a:pt x="13" y="4"/>
                    <a:pt x="12" y="2"/>
                    <a:pt x="10" y="1"/>
                  </a:cubicBezTo>
                  <a:close/>
                  <a:moveTo>
                    <a:pt x="9" y="8"/>
                  </a:move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10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3" y="6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4"/>
                    <a:pt x="9" y="4"/>
                  </a:cubicBezTo>
                  <a:cubicBezTo>
                    <a:pt x="10" y="5"/>
                    <a:pt x="10" y="7"/>
                    <a:pt x="9" y="8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243" y="2177"/>
              <a:ext cx="282" cy="282"/>
            </a:xfrm>
            <a:custGeom>
              <a:avLst/>
              <a:gdLst>
                <a:gd name="T0" fmla="*/ 24 w 27"/>
                <a:gd name="T1" fmla="*/ 12 h 27"/>
                <a:gd name="T2" fmla="*/ 26 w 27"/>
                <a:gd name="T3" fmla="*/ 8 h 27"/>
                <a:gd name="T4" fmla="*/ 22 w 27"/>
                <a:gd name="T5" fmla="*/ 5 h 27"/>
                <a:gd name="T6" fmla="*/ 21 w 27"/>
                <a:gd name="T7" fmla="*/ 5 h 27"/>
                <a:gd name="T8" fmla="*/ 19 w 27"/>
                <a:gd name="T9" fmla="*/ 3 h 27"/>
                <a:gd name="T10" fmla="*/ 15 w 27"/>
                <a:gd name="T11" fmla="*/ 0 h 27"/>
                <a:gd name="T12" fmla="*/ 12 w 27"/>
                <a:gd name="T13" fmla="*/ 3 h 27"/>
                <a:gd name="T14" fmla="*/ 10 w 27"/>
                <a:gd name="T15" fmla="*/ 2 h 27"/>
                <a:gd name="T16" fmla="*/ 5 w 27"/>
                <a:gd name="T17" fmla="*/ 3 h 27"/>
                <a:gd name="T18" fmla="*/ 5 w 27"/>
                <a:gd name="T19" fmla="*/ 7 h 27"/>
                <a:gd name="T20" fmla="*/ 3 w 27"/>
                <a:gd name="T21" fmla="*/ 8 h 27"/>
                <a:gd name="T22" fmla="*/ 1 w 27"/>
                <a:gd name="T23" fmla="*/ 12 h 27"/>
                <a:gd name="T24" fmla="*/ 3 w 27"/>
                <a:gd name="T25" fmla="*/ 15 h 27"/>
                <a:gd name="T26" fmla="*/ 2 w 27"/>
                <a:gd name="T27" fmla="*/ 19 h 27"/>
                <a:gd name="T28" fmla="*/ 6 w 27"/>
                <a:gd name="T29" fmla="*/ 22 h 27"/>
                <a:gd name="T30" fmla="*/ 8 w 27"/>
                <a:gd name="T31" fmla="*/ 22 h 27"/>
                <a:gd name="T32" fmla="*/ 9 w 27"/>
                <a:gd name="T33" fmla="*/ 26 h 27"/>
                <a:gd name="T34" fmla="*/ 12 w 27"/>
                <a:gd name="T35" fmla="*/ 27 h 27"/>
                <a:gd name="T36" fmla="*/ 13 w 27"/>
                <a:gd name="T37" fmla="*/ 27 h 27"/>
                <a:gd name="T38" fmla="*/ 16 w 27"/>
                <a:gd name="T39" fmla="*/ 24 h 27"/>
                <a:gd name="T40" fmla="*/ 18 w 27"/>
                <a:gd name="T41" fmla="*/ 25 h 27"/>
                <a:gd name="T42" fmla="*/ 20 w 27"/>
                <a:gd name="T43" fmla="*/ 26 h 27"/>
                <a:gd name="T44" fmla="*/ 23 w 27"/>
                <a:gd name="T45" fmla="*/ 22 h 27"/>
                <a:gd name="T46" fmla="*/ 24 w 27"/>
                <a:gd name="T47" fmla="*/ 19 h 27"/>
                <a:gd name="T48" fmla="*/ 25 w 27"/>
                <a:gd name="T49" fmla="*/ 19 h 27"/>
                <a:gd name="T50" fmla="*/ 27 w 27"/>
                <a:gd name="T51" fmla="*/ 15 h 27"/>
                <a:gd name="T52" fmla="*/ 24 w 27"/>
                <a:gd name="T53" fmla="*/ 16 h 27"/>
                <a:gd name="T54" fmla="*/ 20 w 27"/>
                <a:gd name="T55" fmla="*/ 22 h 27"/>
                <a:gd name="T56" fmla="*/ 17 w 27"/>
                <a:gd name="T57" fmla="*/ 21 h 27"/>
                <a:gd name="T58" fmla="*/ 12 w 27"/>
                <a:gd name="T59" fmla="*/ 24 h 27"/>
                <a:gd name="T60" fmla="*/ 9 w 27"/>
                <a:gd name="T61" fmla="*/ 20 h 27"/>
                <a:gd name="T62" fmla="*/ 5 w 27"/>
                <a:gd name="T63" fmla="*/ 19 h 27"/>
                <a:gd name="T64" fmla="*/ 6 w 27"/>
                <a:gd name="T65" fmla="*/ 15 h 27"/>
                <a:gd name="T66" fmla="*/ 4 w 27"/>
                <a:gd name="T67" fmla="*/ 11 h 27"/>
                <a:gd name="T68" fmla="*/ 8 w 27"/>
                <a:gd name="T69" fmla="*/ 5 h 27"/>
                <a:gd name="T70" fmla="*/ 11 w 27"/>
                <a:gd name="T71" fmla="*/ 6 h 27"/>
                <a:gd name="T72" fmla="*/ 16 w 27"/>
                <a:gd name="T73" fmla="*/ 3 h 27"/>
                <a:gd name="T74" fmla="*/ 18 w 27"/>
                <a:gd name="T75" fmla="*/ 7 h 27"/>
                <a:gd name="T76" fmla="*/ 23 w 27"/>
                <a:gd name="T77" fmla="*/ 8 h 27"/>
                <a:gd name="T78" fmla="*/ 22 w 27"/>
                <a:gd name="T79" fmla="*/ 12 h 27"/>
                <a:gd name="T80" fmla="*/ 24 w 27"/>
                <a:gd name="T8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27">
                  <a:moveTo>
                    <a:pt x="26" y="13"/>
                  </a:moveTo>
                  <a:cubicBezTo>
                    <a:pt x="25" y="13"/>
                    <a:pt x="25" y="12"/>
                    <a:pt x="24" y="12"/>
                  </a:cubicBezTo>
                  <a:cubicBezTo>
                    <a:pt x="24" y="11"/>
                    <a:pt x="25" y="10"/>
                    <a:pt x="25" y="10"/>
                  </a:cubicBezTo>
                  <a:cubicBezTo>
                    <a:pt x="26" y="9"/>
                    <a:pt x="26" y="8"/>
                    <a:pt x="26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4"/>
                    <a:pt x="22" y="5"/>
                  </a:cubicBez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0" y="2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6"/>
                    <a:pt x="6" y="7"/>
                    <a:pt x="5" y="7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7"/>
                    <a:pt x="2" y="17"/>
                  </a:cubicBezTo>
                  <a:cubicBezTo>
                    <a:pt x="2" y="18"/>
                    <a:pt x="1" y="18"/>
                    <a:pt x="2" y="19"/>
                  </a:cubicBezTo>
                  <a:cubicBezTo>
                    <a:pt x="2" y="20"/>
                    <a:pt x="3" y="21"/>
                    <a:pt x="4" y="22"/>
                  </a:cubicBezTo>
                  <a:cubicBezTo>
                    <a:pt x="4" y="23"/>
                    <a:pt x="5" y="23"/>
                    <a:pt x="6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3"/>
                    <a:pt x="9" y="23"/>
                    <a:pt x="8" y="24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10" y="26"/>
                    <a:pt x="11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4" y="26"/>
                    <a:pt x="14" y="26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4"/>
                    <a:pt x="18" y="25"/>
                  </a:cubicBezTo>
                  <a:cubicBezTo>
                    <a:pt x="18" y="25"/>
                    <a:pt x="18" y="26"/>
                    <a:pt x="19" y="26"/>
                  </a:cubicBezTo>
                  <a:cubicBezTo>
                    <a:pt x="19" y="26"/>
                    <a:pt x="19" y="26"/>
                    <a:pt x="20" y="26"/>
                  </a:cubicBezTo>
                  <a:cubicBezTo>
                    <a:pt x="21" y="25"/>
                    <a:pt x="21" y="24"/>
                    <a:pt x="22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6" y="19"/>
                    <a:pt x="26" y="18"/>
                  </a:cubicBezTo>
                  <a:cubicBezTo>
                    <a:pt x="27" y="17"/>
                    <a:pt x="27" y="16"/>
                    <a:pt x="27" y="15"/>
                  </a:cubicBezTo>
                  <a:cubicBezTo>
                    <a:pt x="27" y="14"/>
                    <a:pt x="27" y="13"/>
                    <a:pt x="26" y="13"/>
                  </a:cubicBezTo>
                  <a:close/>
                  <a:moveTo>
                    <a:pt x="24" y="16"/>
                  </a:moveTo>
                  <a:cubicBezTo>
                    <a:pt x="23" y="16"/>
                    <a:pt x="21" y="17"/>
                    <a:pt x="20" y="18"/>
                  </a:cubicBezTo>
                  <a:cubicBezTo>
                    <a:pt x="19" y="19"/>
                    <a:pt x="19" y="21"/>
                    <a:pt x="20" y="22"/>
                  </a:cubicBezTo>
                  <a:cubicBezTo>
                    <a:pt x="20" y="22"/>
                    <a:pt x="19" y="22"/>
                    <a:pt x="19" y="22"/>
                  </a:cubicBezTo>
                  <a:cubicBezTo>
                    <a:pt x="19" y="22"/>
                    <a:pt x="18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4" y="21"/>
                    <a:pt x="12" y="22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2"/>
                    <a:pt x="11" y="21"/>
                    <a:pt x="9" y="20"/>
                  </a:cubicBezTo>
                  <a:cubicBezTo>
                    <a:pt x="9" y="19"/>
                    <a:pt x="8" y="19"/>
                    <a:pt x="7" y="19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8"/>
                    <a:pt x="6" y="16"/>
                    <a:pt x="6" y="15"/>
                  </a:cubicBezTo>
                  <a:cubicBezTo>
                    <a:pt x="6" y="13"/>
                    <a:pt x="5" y="12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7" y="10"/>
                    <a:pt x="7" y="9"/>
                  </a:cubicBezTo>
                  <a:cubicBezTo>
                    <a:pt x="8" y="8"/>
                    <a:pt x="9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9" y="5"/>
                    <a:pt x="10" y="6"/>
                    <a:pt x="11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5"/>
                    <a:pt x="15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9" y="7"/>
                    <a:pt x="20" y="8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1" y="11"/>
                    <a:pt x="22" y="12"/>
                  </a:cubicBezTo>
                  <a:cubicBezTo>
                    <a:pt x="22" y="14"/>
                    <a:pt x="23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4635" y="2647"/>
              <a:ext cx="334" cy="345"/>
            </a:xfrm>
            <a:custGeom>
              <a:avLst/>
              <a:gdLst>
                <a:gd name="T0" fmla="*/ 30 w 32"/>
                <a:gd name="T1" fmla="*/ 7 h 33"/>
                <a:gd name="T2" fmla="*/ 30 w 32"/>
                <a:gd name="T3" fmla="*/ 7 h 33"/>
                <a:gd name="T4" fmla="*/ 20 w 32"/>
                <a:gd name="T5" fmla="*/ 9 h 33"/>
                <a:gd name="T6" fmla="*/ 14 w 32"/>
                <a:gd name="T7" fmla="*/ 0 h 33"/>
                <a:gd name="T8" fmla="*/ 13 w 32"/>
                <a:gd name="T9" fmla="*/ 0 h 33"/>
                <a:gd name="T10" fmla="*/ 13 w 32"/>
                <a:gd name="T11" fmla="*/ 0 h 33"/>
                <a:gd name="T12" fmla="*/ 12 w 32"/>
                <a:gd name="T13" fmla="*/ 1 h 33"/>
                <a:gd name="T14" fmla="*/ 11 w 32"/>
                <a:gd name="T15" fmla="*/ 12 h 33"/>
                <a:gd name="T16" fmla="*/ 1 w 32"/>
                <a:gd name="T17" fmla="*/ 14 h 33"/>
                <a:gd name="T18" fmla="*/ 0 w 32"/>
                <a:gd name="T19" fmla="*/ 15 h 33"/>
                <a:gd name="T20" fmla="*/ 0 w 32"/>
                <a:gd name="T21" fmla="*/ 16 h 33"/>
                <a:gd name="T22" fmla="*/ 0 w 32"/>
                <a:gd name="T23" fmla="*/ 16 h 33"/>
                <a:gd name="T24" fmla="*/ 0 w 32"/>
                <a:gd name="T25" fmla="*/ 16 h 33"/>
                <a:gd name="T26" fmla="*/ 1 w 32"/>
                <a:gd name="T27" fmla="*/ 17 h 33"/>
                <a:gd name="T28" fmla="*/ 11 w 32"/>
                <a:gd name="T29" fmla="*/ 21 h 33"/>
                <a:gd name="T30" fmla="*/ 10 w 32"/>
                <a:gd name="T31" fmla="*/ 31 h 33"/>
                <a:gd name="T32" fmla="*/ 10 w 32"/>
                <a:gd name="T33" fmla="*/ 32 h 33"/>
                <a:gd name="T34" fmla="*/ 11 w 32"/>
                <a:gd name="T35" fmla="*/ 33 h 33"/>
                <a:gd name="T36" fmla="*/ 12 w 32"/>
                <a:gd name="T37" fmla="*/ 32 h 33"/>
                <a:gd name="T38" fmla="*/ 19 w 32"/>
                <a:gd name="T39" fmla="*/ 24 h 33"/>
                <a:gd name="T40" fmla="*/ 29 w 32"/>
                <a:gd name="T41" fmla="*/ 28 h 33"/>
                <a:gd name="T42" fmla="*/ 30 w 32"/>
                <a:gd name="T43" fmla="*/ 28 h 33"/>
                <a:gd name="T44" fmla="*/ 31 w 32"/>
                <a:gd name="T45" fmla="*/ 26 h 33"/>
                <a:gd name="T46" fmla="*/ 25 w 32"/>
                <a:gd name="T47" fmla="*/ 17 h 33"/>
                <a:gd name="T48" fmla="*/ 31 w 32"/>
                <a:gd name="T49" fmla="*/ 9 h 33"/>
                <a:gd name="T50" fmla="*/ 32 w 32"/>
                <a:gd name="T51" fmla="*/ 8 h 33"/>
                <a:gd name="T52" fmla="*/ 30 w 32"/>
                <a:gd name="T53" fmla="*/ 7 h 33"/>
                <a:gd name="T54" fmla="*/ 22 w 32"/>
                <a:gd name="T55" fmla="*/ 16 h 33"/>
                <a:gd name="T56" fmla="*/ 22 w 32"/>
                <a:gd name="T57" fmla="*/ 18 h 33"/>
                <a:gd name="T58" fmla="*/ 26 w 32"/>
                <a:gd name="T59" fmla="*/ 24 h 33"/>
                <a:gd name="T60" fmla="*/ 19 w 32"/>
                <a:gd name="T61" fmla="*/ 21 h 33"/>
                <a:gd name="T62" fmla="*/ 18 w 32"/>
                <a:gd name="T63" fmla="*/ 22 h 33"/>
                <a:gd name="T64" fmla="*/ 13 w 32"/>
                <a:gd name="T65" fmla="*/ 27 h 33"/>
                <a:gd name="T66" fmla="*/ 13 w 32"/>
                <a:gd name="T67" fmla="*/ 20 h 33"/>
                <a:gd name="T68" fmla="*/ 12 w 32"/>
                <a:gd name="T69" fmla="*/ 19 h 33"/>
                <a:gd name="T70" fmla="*/ 5 w 32"/>
                <a:gd name="T71" fmla="*/ 16 h 33"/>
                <a:gd name="T72" fmla="*/ 13 w 32"/>
                <a:gd name="T73" fmla="*/ 14 h 33"/>
                <a:gd name="T74" fmla="*/ 14 w 32"/>
                <a:gd name="T75" fmla="*/ 13 h 33"/>
                <a:gd name="T76" fmla="*/ 14 w 32"/>
                <a:gd name="T77" fmla="*/ 5 h 33"/>
                <a:gd name="T78" fmla="*/ 18 w 32"/>
                <a:gd name="T79" fmla="*/ 12 h 33"/>
                <a:gd name="T80" fmla="*/ 19 w 32"/>
                <a:gd name="T81" fmla="*/ 12 h 33"/>
                <a:gd name="T82" fmla="*/ 20 w 32"/>
                <a:gd name="T83" fmla="*/ 12 h 33"/>
                <a:gd name="T84" fmla="*/ 27 w 32"/>
                <a:gd name="T85" fmla="*/ 10 h 33"/>
                <a:gd name="T86" fmla="*/ 22 w 32"/>
                <a:gd name="T8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3"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3"/>
                    <a:pt x="12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1" y="27"/>
                    <a:pt x="31" y="26"/>
                    <a:pt x="31" y="2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1" y="7"/>
                    <a:pt x="30" y="7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8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3"/>
                    <a:pt x="14" y="1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5428" y="2815"/>
              <a:ext cx="345" cy="345"/>
            </a:xfrm>
            <a:custGeom>
              <a:avLst/>
              <a:gdLst>
                <a:gd name="T0" fmla="*/ 32 w 33"/>
                <a:gd name="T1" fmla="*/ 16 h 33"/>
                <a:gd name="T2" fmla="*/ 22 w 33"/>
                <a:gd name="T3" fmla="*/ 12 h 33"/>
                <a:gd name="T4" fmla="*/ 23 w 33"/>
                <a:gd name="T5" fmla="*/ 1 h 33"/>
                <a:gd name="T6" fmla="*/ 23 w 33"/>
                <a:gd name="T7" fmla="*/ 0 h 33"/>
                <a:gd name="T8" fmla="*/ 21 w 33"/>
                <a:gd name="T9" fmla="*/ 0 h 33"/>
                <a:gd name="T10" fmla="*/ 14 w 33"/>
                <a:gd name="T11" fmla="*/ 8 h 33"/>
                <a:gd name="T12" fmla="*/ 4 w 33"/>
                <a:gd name="T13" fmla="*/ 4 h 33"/>
                <a:gd name="T14" fmla="*/ 3 w 33"/>
                <a:gd name="T15" fmla="*/ 4 h 33"/>
                <a:gd name="T16" fmla="*/ 3 w 33"/>
                <a:gd name="T17" fmla="*/ 4 h 33"/>
                <a:gd name="T18" fmla="*/ 3 w 33"/>
                <a:gd name="T19" fmla="*/ 6 h 33"/>
                <a:gd name="T20" fmla="*/ 8 w 33"/>
                <a:gd name="T21" fmla="*/ 15 h 33"/>
                <a:gd name="T22" fmla="*/ 1 w 33"/>
                <a:gd name="T23" fmla="*/ 23 h 33"/>
                <a:gd name="T24" fmla="*/ 0 w 33"/>
                <a:gd name="T25" fmla="*/ 24 h 33"/>
                <a:gd name="T26" fmla="*/ 2 w 33"/>
                <a:gd name="T27" fmla="*/ 25 h 33"/>
                <a:gd name="T28" fmla="*/ 2 w 33"/>
                <a:gd name="T29" fmla="*/ 25 h 33"/>
                <a:gd name="T30" fmla="*/ 12 w 33"/>
                <a:gd name="T31" fmla="*/ 23 h 33"/>
                <a:gd name="T32" fmla="*/ 18 w 33"/>
                <a:gd name="T33" fmla="*/ 32 h 33"/>
                <a:gd name="T34" fmla="*/ 19 w 33"/>
                <a:gd name="T35" fmla="*/ 33 h 33"/>
                <a:gd name="T36" fmla="*/ 19 w 33"/>
                <a:gd name="T37" fmla="*/ 33 h 33"/>
                <a:gd name="T38" fmla="*/ 20 w 33"/>
                <a:gd name="T39" fmla="*/ 31 h 33"/>
                <a:gd name="T40" fmla="*/ 21 w 33"/>
                <a:gd name="T41" fmla="*/ 21 h 33"/>
                <a:gd name="T42" fmla="*/ 32 w 33"/>
                <a:gd name="T43" fmla="*/ 19 h 33"/>
                <a:gd name="T44" fmla="*/ 33 w 33"/>
                <a:gd name="T45" fmla="*/ 18 h 33"/>
                <a:gd name="T46" fmla="*/ 32 w 33"/>
                <a:gd name="T47" fmla="*/ 16 h 33"/>
                <a:gd name="T48" fmla="*/ 20 w 33"/>
                <a:gd name="T49" fmla="*/ 18 h 33"/>
                <a:gd name="T50" fmla="*/ 19 w 33"/>
                <a:gd name="T51" fmla="*/ 20 h 33"/>
                <a:gd name="T52" fmla="*/ 18 w 33"/>
                <a:gd name="T53" fmla="*/ 27 h 33"/>
                <a:gd name="T54" fmla="*/ 14 w 33"/>
                <a:gd name="T55" fmla="*/ 21 h 33"/>
                <a:gd name="T56" fmla="*/ 13 w 33"/>
                <a:gd name="T57" fmla="*/ 20 h 33"/>
                <a:gd name="T58" fmla="*/ 13 w 33"/>
                <a:gd name="T59" fmla="*/ 20 h 33"/>
                <a:gd name="T60" fmla="*/ 5 w 33"/>
                <a:gd name="T61" fmla="*/ 22 h 33"/>
                <a:gd name="T62" fmla="*/ 11 w 33"/>
                <a:gd name="T63" fmla="*/ 16 h 33"/>
                <a:gd name="T64" fmla="*/ 11 w 33"/>
                <a:gd name="T65" fmla="*/ 15 h 33"/>
                <a:gd name="T66" fmla="*/ 11 w 33"/>
                <a:gd name="T67" fmla="*/ 14 h 33"/>
                <a:gd name="T68" fmla="*/ 7 w 33"/>
                <a:gd name="T69" fmla="*/ 8 h 33"/>
                <a:gd name="T70" fmla="*/ 14 w 33"/>
                <a:gd name="T71" fmla="*/ 11 h 33"/>
                <a:gd name="T72" fmla="*/ 15 w 33"/>
                <a:gd name="T73" fmla="*/ 11 h 33"/>
                <a:gd name="T74" fmla="*/ 20 w 33"/>
                <a:gd name="T75" fmla="*/ 5 h 33"/>
                <a:gd name="T76" fmla="*/ 20 w 33"/>
                <a:gd name="T77" fmla="*/ 13 h 33"/>
                <a:gd name="T78" fmla="*/ 20 w 33"/>
                <a:gd name="T79" fmla="*/ 14 h 33"/>
                <a:gd name="T80" fmla="*/ 27 w 33"/>
                <a:gd name="T81" fmla="*/ 17 h 33"/>
                <a:gd name="T82" fmla="*/ 20 w 33"/>
                <a:gd name="T83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3">
                  <a:moveTo>
                    <a:pt x="32" y="16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5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2"/>
                    <a:pt x="20" y="3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8"/>
                    <a:pt x="33" y="18"/>
                  </a:cubicBezTo>
                  <a:cubicBezTo>
                    <a:pt x="33" y="17"/>
                    <a:pt x="33" y="17"/>
                    <a:pt x="32" y="16"/>
                  </a:cubicBezTo>
                  <a:close/>
                  <a:moveTo>
                    <a:pt x="20" y="18"/>
                  </a:moveTo>
                  <a:cubicBezTo>
                    <a:pt x="19" y="19"/>
                    <a:pt x="19" y="19"/>
                    <a:pt x="19" y="2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9" y="13"/>
                    <a:pt x="20" y="14"/>
                    <a:pt x="20" y="14"/>
                  </a:cubicBezTo>
                  <a:cubicBezTo>
                    <a:pt x="27" y="17"/>
                    <a:pt x="27" y="17"/>
                    <a:pt x="27" y="17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5157" y="3160"/>
              <a:ext cx="146" cy="125"/>
            </a:xfrm>
            <a:custGeom>
              <a:avLst/>
              <a:gdLst>
                <a:gd name="T0" fmla="*/ 10 w 14"/>
                <a:gd name="T1" fmla="*/ 0 h 12"/>
                <a:gd name="T2" fmla="*/ 7 w 14"/>
                <a:gd name="T3" fmla="*/ 0 h 12"/>
                <a:gd name="T4" fmla="*/ 2 w 14"/>
                <a:gd name="T5" fmla="*/ 3 h 12"/>
                <a:gd name="T6" fmla="*/ 4 w 14"/>
                <a:gd name="T7" fmla="*/ 11 h 12"/>
                <a:gd name="T8" fmla="*/ 7 w 14"/>
                <a:gd name="T9" fmla="*/ 12 h 12"/>
                <a:gd name="T10" fmla="*/ 13 w 14"/>
                <a:gd name="T11" fmla="*/ 8 h 12"/>
                <a:gd name="T12" fmla="*/ 10 w 14"/>
                <a:gd name="T13" fmla="*/ 0 h 12"/>
                <a:gd name="T14" fmla="*/ 10 w 14"/>
                <a:gd name="T15" fmla="*/ 7 h 12"/>
                <a:gd name="T16" fmla="*/ 7 w 14"/>
                <a:gd name="T17" fmla="*/ 9 h 12"/>
                <a:gd name="T18" fmla="*/ 6 w 14"/>
                <a:gd name="T19" fmla="*/ 9 h 12"/>
                <a:gd name="T20" fmla="*/ 4 w 14"/>
                <a:gd name="T21" fmla="*/ 4 h 12"/>
                <a:gd name="T22" fmla="*/ 7 w 14"/>
                <a:gd name="T23" fmla="*/ 2 h 12"/>
                <a:gd name="T24" fmla="*/ 9 w 14"/>
                <a:gd name="T25" fmla="*/ 3 h 12"/>
                <a:gd name="T26" fmla="*/ 10 w 14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10" y="12"/>
                    <a:pt x="12" y="10"/>
                    <a:pt x="13" y="8"/>
                  </a:cubicBezTo>
                  <a:cubicBezTo>
                    <a:pt x="14" y="5"/>
                    <a:pt x="13" y="2"/>
                    <a:pt x="10" y="0"/>
                  </a:cubicBezTo>
                  <a:close/>
                  <a:moveTo>
                    <a:pt x="10" y="7"/>
                  </a:moveTo>
                  <a:cubicBezTo>
                    <a:pt x="9" y="8"/>
                    <a:pt x="8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8" y="3"/>
                    <a:pt x="9" y="3"/>
                  </a:cubicBezTo>
                  <a:cubicBezTo>
                    <a:pt x="10" y="4"/>
                    <a:pt x="11" y="6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094" y="3076"/>
              <a:ext cx="282" cy="282"/>
            </a:xfrm>
            <a:custGeom>
              <a:avLst/>
              <a:gdLst>
                <a:gd name="T0" fmla="*/ 23 w 27"/>
                <a:gd name="T1" fmla="*/ 10 h 27"/>
                <a:gd name="T2" fmla="*/ 24 w 27"/>
                <a:gd name="T3" fmla="*/ 6 h 27"/>
                <a:gd name="T4" fmla="*/ 20 w 27"/>
                <a:gd name="T5" fmla="*/ 4 h 27"/>
                <a:gd name="T6" fmla="*/ 18 w 27"/>
                <a:gd name="T7" fmla="*/ 4 h 27"/>
                <a:gd name="T8" fmla="*/ 16 w 27"/>
                <a:gd name="T9" fmla="*/ 0 h 27"/>
                <a:gd name="T10" fmla="*/ 11 w 27"/>
                <a:gd name="T11" fmla="*/ 2 h 27"/>
                <a:gd name="T12" fmla="*/ 9 w 27"/>
                <a:gd name="T13" fmla="*/ 4 h 27"/>
                <a:gd name="T14" fmla="*/ 6 w 27"/>
                <a:gd name="T15" fmla="*/ 3 h 27"/>
                <a:gd name="T16" fmla="*/ 3 w 27"/>
                <a:gd name="T17" fmla="*/ 7 h 27"/>
                <a:gd name="T18" fmla="*/ 2 w 27"/>
                <a:gd name="T19" fmla="*/ 10 h 27"/>
                <a:gd name="T20" fmla="*/ 0 w 27"/>
                <a:gd name="T21" fmla="*/ 11 h 27"/>
                <a:gd name="T22" fmla="*/ 1 w 27"/>
                <a:gd name="T23" fmla="*/ 16 h 27"/>
                <a:gd name="T24" fmla="*/ 2 w 27"/>
                <a:gd name="T25" fmla="*/ 19 h 27"/>
                <a:gd name="T26" fmla="*/ 4 w 27"/>
                <a:gd name="T27" fmla="*/ 24 h 27"/>
                <a:gd name="T28" fmla="*/ 8 w 27"/>
                <a:gd name="T29" fmla="*/ 23 h 27"/>
                <a:gd name="T30" fmla="*/ 11 w 27"/>
                <a:gd name="T31" fmla="*/ 27 h 27"/>
                <a:gd name="T32" fmla="*/ 14 w 27"/>
                <a:gd name="T33" fmla="*/ 27 h 27"/>
                <a:gd name="T34" fmla="*/ 17 w 27"/>
                <a:gd name="T35" fmla="*/ 24 h 27"/>
                <a:gd name="T36" fmla="*/ 19 w 27"/>
                <a:gd name="T37" fmla="*/ 24 h 27"/>
                <a:gd name="T38" fmla="*/ 23 w 27"/>
                <a:gd name="T39" fmla="*/ 23 h 27"/>
                <a:gd name="T40" fmla="*/ 23 w 27"/>
                <a:gd name="T41" fmla="*/ 18 h 27"/>
                <a:gd name="T42" fmla="*/ 25 w 27"/>
                <a:gd name="T43" fmla="*/ 17 h 27"/>
                <a:gd name="T44" fmla="*/ 26 w 27"/>
                <a:gd name="T45" fmla="*/ 16 h 27"/>
                <a:gd name="T46" fmla="*/ 25 w 27"/>
                <a:gd name="T47" fmla="*/ 11 h 27"/>
                <a:gd name="T48" fmla="*/ 20 w 27"/>
                <a:gd name="T49" fmla="*/ 17 h 27"/>
                <a:gd name="T50" fmla="*/ 20 w 27"/>
                <a:gd name="T51" fmla="*/ 22 h 27"/>
                <a:gd name="T52" fmla="*/ 16 w 27"/>
                <a:gd name="T53" fmla="*/ 21 h 27"/>
                <a:gd name="T54" fmla="*/ 12 w 27"/>
                <a:gd name="T55" fmla="*/ 24 h 27"/>
                <a:gd name="T56" fmla="*/ 5 w 27"/>
                <a:gd name="T57" fmla="*/ 21 h 27"/>
                <a:gd name="T58" fmla="*/ 6 w 27"/>
                <a:gd name="T59" fmla="*/ 16 h 27"/>
                <a:gd name="T60" fmla="*/ 3 w 27"/>
                <a:gd name="T61" fmla="*/ 13 h 27"/>
                <a:gd name="T62" fmla="*/ 6 w 27"/>
                <a:gd name="T63" fmla="*/ 6 h 27"/>
                <a:gd name="T64" fmla="*/ 9 w 27"/>
                <a:gd name="T65" fmla="*/ 7 h 27"/>
                <a:gd name="T66" fmla="*/ 14 w 27"/>
                <a:gd name="T67" fmla="*/ 3 h 27"/>
                <a:gd name="T68" fmla="*/ 17 w 27"/>
                <a:gd name="T69" fmla="*/ 7 h 27"/>
                <a:gd name="T70" fmla="*/ 21 w 27"/>
                <a:gd name="T71" fmla="*/ 7 h 27"/>
                <a:gd name="T72" fmla="*/ 24 w 27"/>
                <a:gd name="T73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5" y="11"/>
                  </a:moveTo>
                  <a:cubicBezTo>
                    <a:pt x="24" y="11"/>
                    <a:pt x="24" y="11"/>
                    <a:pt x="23" y="10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5" y="8"/>
                    <a:pt x="25" y="7"/>
                    <a:pt x="24" y="6"/>
                  </a:cubicBezTo>
                  <a:cubicBezTo>
                    <a:pt x="24" y="5"/>
                    <a:pt x="23" y="4"/>
                    <a:pt x="22" y="4"/>
                  </a:cubicBezTo>
                  <a:cubicBezTo>
                    <a:pt x="21" y="3"/>
                    <a:pt x="21" y="3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7" y="2"/>
                  </a:cubicBezTo>
                  <a:cubicBezTo>
                    <a:pt x="17" y="1"/>
                    <a:pt x="16" y="1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2" y="16"/>
                    <a:pt x="3" y="16"/>
                    <a:pt x="3" y="17"/>
                  </a:cubicBezTo>
                  <a:cubicBezTo>
                    <a:pt x="3" y="18"/>
                    <a:pt x="3" y="19"/>
                    <a:pt x="2" y="19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2"/>
                    <a:pt x="3" y="23"/>
                    <a:pt x="4" y="24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4"/>
                    <a:pt x="10" y="24"/>
                    <a:pt x="9" y="25"/>
                  </a:cubicBezTo>
                  <a:cubicBezTo>
                    <a:pt x="9" y="26"/>
                    <a:pt x="10" y="27"/>
                    <a:pt x="11" y="27"/>
                  </a:cubicBezTo>
                  <a:cubicBezTo>
                    <a:pt x="11" y="27"/>
                    <a:pt x="12" y="27"/>
                    <a:pt x="13" y="27"/>
                  </a:cubicBezTo>
                  <a:cubicBezTo>
                    <a:pt x="13" y="27"/>
                    <a:pt x="14" y="27"/>
                    <a:pt x="14" y="27"/>
                  </a:cubicBezTo>
                  <a:cubicBezTo>
                    <a:pt x="15" y="27"/>
                    <a:pt x="15" y="26"/>
                    <a:pt x="15" y="26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2" y="23"/>
                    <a:pt x="23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3" y="18"/>
                  </a:cubicBezTo>
                  <a:cubicBezTo>
                    <a:pt x="23" y="18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6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2"/>
                    <a:pt x="25" y="11"/>
                  </a:cubicBezTo>
                  <a:close/>
                  <a:moveTo>
                    <a:pt x="24" y="15"/>
                  </a:moveTo>
                  <a:cubicBezTo>
                    <a:pt x="22" y="15"/>
                    <a:pt x="21" y="16"/>
                    <a:pt x="20" y="17"/>
                  </a:cubicBezTo>
                  <a:cubicBezTo>
                    <a:pt x="20" y="18"/>
                    <a:pt x="20" y="20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4" y="22"/>
                    <a:pt x="13" y="23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3"/>
                    <a:pt x="11" y="21"/>
                    <a:pt x="10" y="21"/>
                  </a:cubicBezTo>
                  <a:cubicBezTo>
                    <a:pt x="8" y="20"/>
                    <a:pt x="7" y="20"/>
                    <a:pt x="5" y="21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6" y="19"/>
                    <a:pt x="6" y="18"/>
                    <a:pt x="6" y="16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5" y="12"/>
                    <a:pt x="6" y="10"/>
                  </a:cubicBezTo>
                  <a:cubicBezTo>
                    <a:pt x="7" y="9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7"/>
                    <a:pt x="9" y="7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5"/>
                    <a:pt x="15" y="6"/>
                    <a:pt x="17" y="7"/>
                  </a:cubicBezTo>
                  <a:cubicBezTo>
                    <a:pt x="18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20" y="10"/>
                    <a:pt x="21" y="11"/>
                  </a:cubicBezTo>
                  <a:cubicBezTo>
                    <a:pt x="21" y="13"/>
                    <a:pt x="22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7005" y="2940"/>
              <a:ext cx="199" cy="199"/>
            </a:xfrm>
            <a:custGeom>
              <a:avLst/>
              <a:gdLst>
                <a:gd name="T0" fmla="*/ 10 w 19"/>
                <a:gd name="T1" fmla="*/ 19 h 19"/>
                <a:gd name="T2" fmla="*/ 11 w 19"/>
                <a:gd name="T3" fmla="*/ 18 h 19"/>
                <a:gd name="T4" fmla="*/ 11 w 19"/>
                <a:gd name="T5" fmla="*/ 18 h 19"/>
                <a:gd name="T6" fmla="*/ 11 w 19"/>
                <a:gd name="T7" fmla="*/ 18 h 19"/>
                <a:gd name="T8" fmla="*/ 17 w 19"/>
                <a:gd name="T9" fmla="*/ 14 h 19"/>
                <a:gd name="T10" fmla="*/ 19 w 19"/>
                <a:gd name="T11" fmla="*/ 8 h 19"/>
                <a:gd name="T12" fmla="*/ 10 w 19"/>
                <a:gd name="T13" fmla="*/ 0 h 19"/>
                <a:gd name="T14" fmla="*/ 8 w 19"/>
                <a:gd name="T15" fmla="*/ 0 h 19"/>
                <a:gd name="T16" fmla="*/ 8 w 19"/>
                <a:gd name="T17" fmla="*/ 0 h 19"/>
                <a:gd name="T18" fmla="*/ 1 w 19"/>
                <a:gd name="T19" fmla="*/ 11 h 19"/>
                <a:gd name="T20" fmla="*/ 10 w 19"/>
                <a:gd name="T21" fmla="*/ 19 h 19"/>
                <a:gd name="T22" fmla="*/ 8 w 19"/>
                <a:gd name="T23" fmla="*/ 3 h 19"/>
                <a:gd name="T24" fmla="*/ 8 w 19"/>
                <a:gd name="T25" fmla="*/ 3 h 19"/>
                <a:gd name="T26" fmla="*/ 10 w 19"/>
                <a:gd name="T27" fmla="*/ 3 h 19"/>
                <a:gd name="T28" fmla="*/ 16 w 19"/>
                <a:gd name="T29" fmla="*/ 8 h 19"/>
                <a:gd name="T30" fmla="*/ 11 w 19"/>
                <a:gd name="T31" fmla="*/ 15 h 19"/>
                <a:gd name="T32" fmla="*/ 11 w 19"/>
                <a:gd name="T33" fmla="*/ 15 h 19"/>
                <a:gd name="T34" fmla="*/ 10 w 19"/>
                <a:gd name="T35" fmla="*/ 16 h 19"/>
                <a:gd name="T36" fmla="*/ 4 w 19"/>
                <a:gd name="T37" fmla="*/ 11 h 19"/>
                <a:gd name="T38" fmla="*/ 8 w 19"/>
                <a:gd name="T3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0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8"/>
                    <a:pt x="16" y="16"/>
                    <a:pt x="17" y="14"/>
                  </a:cubicBezTo>
                  <a:cubicBezTo>
                    <a:pt x="19" y="12"/>
                    <a:pt x="19" y="10"/>
                    <a:pt x="19" y="8"/>
                  </a:cubicBezTo>
                  <a:cubicBezTo>
                    <a:pt x="18" y="3"/>
                    <a:pt x="14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2" y="15"/>
                    <a:pt x="5" y="19"/>
                    <a:pt x="10" y="19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3" y="3"/>
                    <a:pt x="15" y="5"/>
                    <a:pt x="16" y="8"/>
                  </a:cubicBezTo>
                  <a:cubicBezTo>
                    <a:pt x="16" y="11"/>
                    <a:pt x="14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6880" y="2815"/>
              <a:ext cx="449" cy="449"/>
            </a:xfrm>
            <a:custGeom>
              <a:avLst/>
              <a:gdLst>
                <a:gd name="T0" fmla="*/ 5 w 43"/>
                <a:gd name="T1" fmla="*/ 25 h 43"/>
                <a:gd name="T2" fmla="*/ 3 w 43"/>
                <a:gd name="T3" fmla="*/ 31 h 43"/>
                <a:gd name="T4" fmla="*/ 8 w 43"/>
                <a:gd name="T5" fmla="*/ 36 h 43"/>
                <a:gd name="T6" fmla="*/ 12 w 43"/>
                <a:gd name="T7" fmla="*/ 35 h 43"/>
                <a:gd name="T8" fmla="*/ 15 w 43"/>
                <a:gd name="T9" fmla="*/ 41 h 43"/>
                <a:gd name="T10" fmla="*/ 20 w 43"/>
                <a:gd name="T11" fmla="*/ 43 h 43"/>
                <a:gd name="T12" fmla="*/ 22 w 43"/>
                <a:gd name="T13" fmla="*/ 41 h 43"/>
                <a:gd name="T14" fmla="*/ 25 w 43"/>
                <a:gd name="T15" fmla="*/ 38 h 43"/>
                <a:gd name="T16" fmla="*/ 31 w 43"/>
                <a:gd name="T17" fmla="*/ 40 h 43"/>
                <a:gd name="T18" fmla="*/ 36 w 43"/>
                <a:gd name="T19" fmla="*/ 35 h 43"/>
                <a:gd name="T20" fmla="*/ 38 w 43"/>
                <a:gd name="T21" fmla="*/ 29 h 43"/>
                <a:gd name="T22" fmla="*/ 42 w 43"/>
                <a:gd name="T23" fmla="*/ 28 h 43"/>
                <a:gd name="T24" fmla="*/ 41 w 43"/>
                <a:gd name="T25" fmla="*/ 21 h 43"/>
                <a:gd name="T26" fmla="*/ 40 w 43"/>
                <a:gd name="T27" fmla="*/ 14 h 43"/>
                <a:gd name="T28" fmla="*/ 38 w 43"/>
                <a:gd name="T29" fmla="*/ 7 h 43"/>
                <a:gd name="T30" fmla="*/ 34 w 43"/>
                <a:gd name="T31" fmla="*/ 8 h 43"/>
                <a:gd name="T32" fmla="*/ 29 w 43"/>
                <a:gd name="T33" fmla="*/ 3 h 43"/>
                <a:gd name="T34" fmla="*/ 23 w 43"/>
                <a:gd name="T35" fmla="*/ 0 h 43"/>
                <a:gd name="T36" fmla="*/ 18 w 43"/>
                <a:gd name="T37" fmla="*/ 5 h 43"/>
                <a:gd name="T38" fmla="*/ 14 w 43"/>
                <a:gd name="T39" fmla="*/ 3 h 43"/>
                <a:gd name="T40" fmla="*/ 8 w 43"/>
                <a:gd name="T41" fmla="*/ 5 h 43"/>
                <a:gd name="T42" fmla="*/ 8 w 43"/>
                <a:gd name="T43" fmla="*/ 12 h 43"/>
                <a:gd name="T44" fmla="*/ 3 w 43"/>
                <a:gd name="T45" fmla="*/ 14 h 43"/>
                <a:gd name="T46" fmla="*/ 0 w 43"/>
                <a:gd name="T47" fmla="*/ 20 h 43"/>
                <a:gd name="T48" fmla="*/ 4 w 43"/>
                <a:gd name="T49" fmla="*/ 17 h 43"/>
                <a:gd name="T50" fmla="*/ 10 w 43"/>
                <a:gd name="T51" fmla="*/ 14 h 43"/>
                <a:gd name="T52" fmla="*/ 12 w 43"/>
                <a:gd name="T53" fmla="*/ 6 h 43"/>
                <a:gd name="T54" fmla="*/ 19 w 43"/>
                <a:gd name="T55" fmla="*/ 8 h 43"/>
                <a:gd name="T56" fmla="*/ 26 w 43"/>
                <a:gd name="T57" fmla="*/ 4 h 43"/>
                <a:gd name="T58" fmla="*/ 34 w 43"/>
                <a:gd name="T59" fmla="*/ 11 h 43"/>
                <a:gd name="T60" fmla="*/ 37 w 43"/>
                <a:gd name="T61" fmla="*/ 12 h 43"/>
                <a:gd name="T62" fmla="*/ 40 w 43"/>
                <a:gd name="T63" fmla="*/ 24 h 43"/>
                <a:gd name="T64" fmla="*/ 38 w 43"/>
                <a:gd name="T65" fmla="*/ 26 h 43"/>
                <a:gd name="T66" fmla="*/ 33 w 43"/>
                <a:gd name="T67" fmla="*/ 36 h 43"/>
                <a:gd name="T68" fmla="*/ 26 w 43"/>
                <a:gd name="T69" fmla="*/ 35 h 43"/>
                <a:gd name="T70" fmla="*/ 24 w 43"/>
                <a:gd name="T71" fmla="*/ 35 h 43"/>
                <a:gd name="T72" fmla="*/ 17 w 43"/>
                <a:gd name="T73" fmla="*/ 39 h 43"/>
                <a:gd name="T74" fmla="*/ 9 w 43"/>
                <a:gd name="T75" fmla="*/ 32 h 43"/>
                <a:gd name="T76" fmla="*/ 6 w 43"/>
                <a:gd name="T77" fmla="*/ 31 h 43"/>
                <a:gd name="T78" fmla="*/ 3 w 43"/>
                <a:gd name="T7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43">
                  <a:moveTo>
                    <a:pt x="2" y="22"/>
                  </a:moveTo>
                  <a:cubicBezTo>
                    <a:pt x="3" y="22"/>
                    <a:pt x="5" y="23"/>
                    <a:pt x="5" y="25"/>
                  </a:cubicBezTo>
                  <a:cubicBezTo>
                    <a:pt x="5" y="26"/>
                    <a:pt x="5" y="28"/>
                    <a:pt x="3" y="29"/>
                  </a:cubicBezTo>
                  <a:cubicBezTo>
                    <a:pt x="3" y="29"/>
                    <a:pt x="2" y="30"/>
                    <a:pt x="3" y="31"/>
                  </a:cubicBezTo>
                  <a:cubicBezTo>
                    <a:pt x="4" y="33"/>
                    <a:pt x="5" y="34"/>
                    <a:pt x="6" y="35"/>
                  </a:cubicBezTo>
                  <a:cubicBezTo>
                    <a:pt x="6" y="36"/>
                    <a:pt x="7" y="36"/>
                    <a:pt x="8" y="36"/>
                  </a:cubicBezTo>
                  <a:cubicBezTo>
                    <a:pt x="8" y="35"/>
                    <a:pt x="9" y="35"/>
                    <a:pt x="9" y="35"/>
                  </a:cubicBezTo>
                  <a:cubicBezTo>
                    <a:pt x="10" y="35"/>
                    <a:pt x="11" y="35"/>
                    <a:pt x="12" y="35"/>
                  </a:cubicBezTo>
                  <a:cubicBezTo>
                    <a:pt x="14" y="36"/>
                    <a:pt x="14" y="38"/>
                    <a:pt x="14" y="40"/>
                  </a:cubicBezTo>
                  <a:cubicBezTo>
                    <a:pt x="14" y="40"/>
                    <a:pt x="14" y="41"/>
                    <a:pt x="15" y="41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1" y="43"/>
                    <a:pt x="21" y="42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2" y="40"/>
                    <a:pt x="23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7" y="38"/>
                    <a:pt x="28" y="38"/>
                    <a:pt x="29" y="40"/>
                  </a:cubicBezTo>
                  <a:cubicBezTo>
                    <a:pt x="30" y="40"/>
                    <a:pt x="30" y="41"/>
                    <a:pt x="31" y="40"/>
                  </a:cubicBezTo>
                  <a:cubicBezTo>
                    <a:pt x="33" y="39"/>
                    <a:pt x="34" y="38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7" y="29"/>
                    <a:pt x="38" y="29"/>
                  </a:cubicBezTo>
                  <a:cubicBezTo>
                    <a:pt x="39" y="29"/>
                    <a:pt x="39" y="29"/>
                    <a:pt x="40" y="29"/>
                  </a:cubicBezTo>
                  <a:cubicBezTo>
                    <a:pt x="41" y="29"/>
                    <a:pt x="42" y="29"/>
                    <a:pt x="42" y="28"/>
                  </a:cubicBezTo>
                  <a:cubicBezTo>
                    <a:pt x="42" y="26"/>
                    <a:pt x="43" y="25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40" y="21"/>
                    <a:pt x="38" y="20"/>
                    <a:pt x="38" y="18"/>
                  </a:cubicBezTo>
                  <a:cubicBezTo>
                    <a:pt x="38" y="16"/>
                    <a:pt x="38" y="15"/>
                    <a:pt x="40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0" y="10"/>
                    <a:pt x="39" y="9"/>
                    <a:pt x="38" y="7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35" y="8"/>
                    <a:pt x="34" y="8"/>
                    <a:pt x="34" y="8"/>
                  </a:cubicBezTo>
                  <a:cubicBezTo>
                    <a:pt x="33" y="8"/>
                    <a:pt x="32" y="8"/>
                    <a:pt x="31" y="7"/>
                  </a:cubicBezTo>
                  <a:cubicBezTo>
                    <a:pt x="29" y="6"/>
                    <a:pt x="29" y="5"/>
                    <a:pt x="29" y="3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22" y="0"/>
                    <a:pt x="21" y="1"/>
                    <a:pt x="21" y="1"/>
                  </a:cubicBezTo>
                  <a:cubicBezTo>
                    <a:pt x="21" y="3"/>
                    <a:pt x="20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5" y="4"/>
                    <a:pt x="14" y="3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1" y="3"/>
                    <a:pt x="9" y="4"/>
                    <a:pt x="8" y="5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8" y="9"/>
                    <a:pt x="9" y="11"/>
                    <a:pt x="8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2" y="14"/>
                    <a:pt x="1" y="15"/>
                  </a:cubicBezTo>
                  <a:cubicBezTo>
                    <a:pt x="1" y="16"/>
                    <a:pt x="1" y="18"/>
                    <a:pt x="0" y="20"/>
                  </a:cubicBezTo>
                  <a:cubicBezTo>
                    <a:pt x="0" y="21"/>
                    <a:pt x="1" y="21"/>
                    <a:pt x="2" y="22"/>
                  </a:cubicBezTo>
                  <a:close/>
                  <a:moveTo>
                    <a:pt x="4" y="17"/>
                  </a:moveTo>
                  <a:cubicBezTo>
                    <a:pt x="4" y="17"/>
                    <a:pt x="5" y="17"/>
                    <a:pt x="6" y="17"/>
                  </a:cubicBezTo>
                  <a:cubicBezTo>
                    <a:pt x="7" y="16"/>
                    <a:pt x="9" y="15"/>
                    <a:pt x="10" y="14"/>
                  </a:cubicBezTo>
                  <a:cubicBezTo>
                    <a:pt x="11" y="12"/>
                    <a:pt x="12" y="9"/>
                    <a:pt x="10" y="7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4" y="7"/>
                    <a:pt x="16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1" y="7"/>
                    <a:pt x="23" y="6"/>
                    <a:pt x="24" y="3"/>
                  </a:cubicBezTo>
                  <a:cubicBezTo>
                    <a:pt x="25" y="3"/>
                    <a:pt x="25" y="3"/>
                    <a:pt x="26" y="4"/>
                  </a:cubicBezTo>
                  <a:cubicBezTo>
                    <a:pt x="26" y="6"/>
                    <a:pt x="27" y="8"/>
                    <a:pt x="29" y="10"/>
                  </a:cubicBezTo>
                  <a:cubicBezTo>
                    <a:pt x="31" y="11"/>
                    <a:pt x="33" y="11"/>
                    <a:pt x="34" y="11"/>
                  </a:cubicBezTo>
                  <a:cubicBezTo>
                    <a:pt x="35" y="11"/>
                    <a:pt x="36" y="10"/>
                    <a:pt x="36" y="10"/>
                  </a:cubicBezTo>
                  <a:cubicBezTo>
                    <a:pt x="37" y="11"/>
                    <a:pt x="37" y="11"/>
                    <a:pt x="37" y="12"/>
                  </a:cubicBezTo>
                  <a:cubicBezTo>
                    <a:pt x="36" y="14"/>
                    <a:pt x="35" y="16"/>
                    <a:pt x="35" y="19"/>
                  </a:cubicBezTo>
                  <a:cubicBezTo>
                    <a:pt x="36" y="21"/>
                    <a:pt x="37" y="23"/>
                    <a:pt x="40" y="24"/>
                  </a:cubicBezTo>
                  <a:cubicBezTo>
                    <a:pt x="40" y="24"/>
                    <a:pt x="39" y="25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6" y="26"/>
                    <a:pt x="34" y="27"/>
                    <a:pt x="33" y="29"/>
                  </a:cubicBezTo>
                  <a:cubicBezTo>
                    <a:pt x="32" y="31"/>
                    <a:pt x="32" y="34"/>
                    <a:pt x="33" y="36"/>
                  </a:cubicBezTo>
                  <a:cubicBezTo>
                    <a:pt x="32" y="36"/>
                    <a:pt x="32" y="37"/>
                    <a:pt x="31" y="37"/>
                  </a:cubicBezTo>
                  <a:cubicBezTo>
                    <a:pt x="30" y="36"/>
                    <a:pt x="28" y="35"/>
                    <a:pt x="26" y="35"/>
                  </a:cubicBezTo>
                  <a:cubicBezTo>
                    <a:pt x="25" y="35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2" y="35"/>
                    <a:pt x="20" y="37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7"/>
                    <a:pt x="16" y="34"/>
                    <a:pt x="14" y="33"/>
                  </a:cubicBezTo>
                  <a:cubicBezTo>
                    <a:pt x="12" y="32"/>
                    <a:pt x="11" y="32"/>
                    <a:pt x="9" y="32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1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8" y="22"/>
                    <a:pt x="6" y="20"/>
                    <a:pt x="3" y="19"/>
                  </a:cubicBezTo>
                  <a:cubicBezTo>
                    <a:pt x="4" y="18"/>
                    <a:pt x="4" y="18"/>
                    <a:pt x="4" y="1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6556" y="2971"/>
              <a:ext cx="345" cy="335"/>
            </a:xfrm>
            <a:custGeom>
              <a:avLst/>
              <a:gdLst>
                <a:gd name="T0" fmla="*/ 9 w 33"/>
                <a:gd name="T1" fmla="*/ 31 h 32"/>
                <a:gd name="T2" fmla="*/ 9 w 33"/>
                <a:gd name="T3" fmla="*/ 32 h 32"/>
                <a:gd name="T4" fmla="*/ 10 w 33"/>
                <a:gd name="T5" fmla="*/ 32 h 32"/>
                <a:gd name="T6" fmla="*/ 11 w 33"/>
                <a:gd name="T7" fmla="*/ 32 h 32"/>
                <a:gd name="T8" fmla="*/ 19 w 33"/>
                <a:gd name="T9" fmla="*/ 24 h 32"/>
                <a:gd name="T10" fmla="*/ 28 w 33"/>
                <a:gd name="T11" fmla="*/ 29 h 32"/>
                <a:gd name="T12" fmla="*/ 29 w 33"/>
                <a:gd name="T13" fmla="*/ 30 h 32"/>
                <a:gd name="T14" fmla="*/ 29 w 33"/>
                <a:gd name="T15" fmla="*/ 30 h 32"/>
                <a:gd name="T16" fmla="*/ 30 w 33"/>
                <a:gd name="T17" fmla="*/ 28 h 32"/>
                <a:gd name="T18" fmla="*/ 25 w 33"/>
                <a:gd name="T19" fmla="*/ 18 h 32"/>
                <a:gd name="T20" fmla="*/ 33 w 33"/>
                <a:gd name="T21" fmla="*/ 11 h 32"/>
                <a:gd name="T22" fmla="*/ 33 w 33"/>
                <a:gd name="T23" fmla="*/ 10 h 32"/>
                <a:gd name="T24" fmla="*/ 32 w 33"/>
                <a:gd name="T25" fmla="*/ 9 h 32"/>
                <a:gd name="T26" fmla="*/ 32 w 33"/>
                <a:gd name="T27" fmla="*/ 9 h 32"/>
                <a:gd name="T28" fmla="*/ 21 w 33"/>
                <a:gd name="T29" fmla="*/ 10 h 32"/>
                <a:gd name="T30" fmla="*/ 17 w 33"/>
                <a:gd name="T31" fmla="*/ 0 h 32"/>
                <a:gd name="T32" fmla="*/ 16 w 33"/>
                <a:gd name="T33" fmla="*/ 0 h 32"/>
                <a:gd name="T34" fmla="*/ 14 w 33"/>
                <a:gd name="T35" fmla="*/ 1 h 32"/>
                <a:gd name="T36" fmla="*/ 12 w 33"/>
                <a:gd name="T37" fmla="*/ 11 h 32"/>
                <a:gd name="T38" fmla="*/ 2 w 33"/>
                <a:gd name="T39" fmla="*/ 13 h 32"/>
                <a:gd name="T40" fmla="*/ 1 w 33"/>
                <a:gd name="T41" fmla="*/ 13 h 32"/>
                <a:gd name="T42" fmla="*/ 1 w 33"/>
                <a:gd name="T43" fmla="*/ 15 h 32"/>
                <a:gd name="T44" fmla="*/ 11 w 33"/>
                <a:gd name="T45" fmla="*/ 20 h 32"/>
                <a:gd name="T46" fmla="*/ 9 w 33"/>
                <a:gd name="T47" fmla="*/ 31 h 32"/>
                <a:gd name="T48" fmla="*/ 6 w 33"/>
                <a:gd name="T49" fmla="*/ 15 h 32"/>
                <a:gd name="T50" fmla="*/ 14 w 33"/>
                <a:gd name="T51" fmla="*/ 14 h 32"/>
                <a:gd name="T52" fmla="*/ 15 w 33"/>
                <a:gd name="T53" fmla="*/ 13 h 32"/>
                <a:gd name="T54" fmla="*/ 16 w 33"/>
                <a:gd name="T55" fmla="*/ 5 h 32"/>
                <a:gd name="T56" fmla="*/ 19 w 33"/>
                <a:gd name="T57" fmla="*/ 12 h 32"/>
                <a:gd name="T58" fmla="*/ 20 w 33"/>
                <a:gd name="T59" fmla="*/ 13 h 32"/>
                <a:gd name="T60" fmla="*/ 21 w 33"/>
                <a:gd name="T61" fmla="*/ 13 h 32"/>
                <a:gd name="T62" fmla="*/ 28 w 33"/>
                <a:gd name="T63" fmla="*/ 12 h 32"/>
                <a:gd name="T64" fmla="*/ 23 w 33"/>
                <a:gd name="T65" fmla="*/ 17 h 32"/>
                <a:gd name="T66" fmla="*/ 22 w 33"/>
                <a:gd name="T67" fmla="*/ 18 h 32"/>
                <a:gd name="T68" fmla="*/ 26 w 33"/>
                <a:gd name="T69" fmla="*/ 25 h 32"/>
                <a:gd name="T70" fmla="*/ 19 w 33"/>
                <a:gd name="T71" fmla="*/ 22 h 32"/>
                <a:gd name="T72" fmla="*/ 18 w 33"/>
                <a:gd name="T73" fmla="*/ 22 h 32"/>
                <a:gd name="T74" fmla="*/ 12 w 33"/>
                <a:gd name="T75" fmla="*/ 27 h 32"/>
                <a:gd name="T76" fmla="*/ 13 w 33"/>
                <a:gd name="T77" fmla="*/ 20 h 32"/>
                <a:gd name="T78" fmla="*/ 13 w 33"/>
                <a:gd name="T79" fmla="*/ 18 h 32"/>
                <a:gd name="T80" fmla="*/ 13 w 33"/>
                <a:gd name="T81" fmla="*/ 18 h 32"/>
                <a:gd name="T82" fmla="*/ 6 w 33"/>
                <a:gd name="T83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2">
                  <a:moveTo>
                    <a:pt x="9" y="31"/>
                  </a:moveTo>
                  <a:cubicBezTo>
                    <a:pt x="9" y="31"/>
                    <a:pt x="9" y="3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29"/>
                    <a:pt x="30" y="28"/>
                    <a:pt x="30" y="2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0"/>
                    <a:pt x="33" y="10"/>
                  </a:cubicBezTo>
                  <a:cubicBezTo>
                    <a:pt x="33" y="9"/>
                    <a:pt x="33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9" y="31"/>
                  </a:lnTo>
                  <a:close/>
                  <a:moveTo>
                    <a:pt x="6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19"/>
                    <a:pt x="13" y="19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6400" y="1915"/>
              <a:ext cx="198" cy="209"/>
            </a:xfrm>
            <a:custGeom>
              <a:avLst/>
              <a:gdLst>
                <a:gd name="T0" fmla="*/ 6 w 19"/>
                <a:gd name="T1" fmla="*/ 13 h 20"/>
                <a:gd name="T2" fmla="*/ 6 w 19"/>
                <a:gd name="T3" fmla="*/ 19 h 20"/>
                <a:gd name="T4" fmla="*/ 6 w 19"/>
                <a:gd name="T5" fmla="*/ 19 h 20"/>
                <a:gd name="T6" fmla="*/ 7 w 19"/>
                <a:gd name="T7" fmla="*/ 20 h 20"/>
                <a:gd name="T8" fmla="*/ 8 w 19"/>
                <a:gd name="T9" fmla="*/ 20 h 20"/>
                <a:gd name="T10" fmla="*/ 17 w 19"/>
                <a:gd name="T11" fmla="*/ 17 h 20"/>
                <a:gd name="T12" fmla="*/ 18 w 19"/>
                <a:gd name="T13" fmla="*/ 17 h 20"/>
                <a:gd name="T14" fmla="*/ 19 w 19"/>
                <a:gd name="T15" fmla="*/ 16 h 20"/>
                <a:gd name="T16" fmla="*/ 18 w 19"/>
                <a:gd name="T17" fmla="*/ 15 h 20"/>
                <a:gd name="T18" fmla="*/ 19 w 19"/>
                <a:gd name="T19" fmla="*/ 6 h 20"/>
                <a:gd name="T20" fmla="*/ 19 w 19"/>
                <a:gd name="T21" fmla="*/ 6 h 20"/>
                <a:gd name="T22" fmla="*/ 19 w 19"/>
                <a:gd name="T23" fmla="*/ 5 h 20"/>
                <a:gd name="T24" fmla="*/ 18 w 19"/>
                <a:gd name="T25" fmla="*/ 4 h 20"/>
                <a:gd name="T26" fmla="*/ 12 w 19"/>
                <a:gd name="T27" fmla="*/ 6 h 20"/>
                <a:gd name="T28" fmla="*/ 9 w 19"/>
                <a:gd name="T29" fmla="*/ 1 h 20"/>
                <a:gd name="T30" fmla="*/ 7 w 19"/>
                <a:gd name="T31" fmla="*/ 2 h 20"/>
                <a:gd name="T32" fmla="*/ 7 w 19"/>
                <a:gd name="T33" fmla="*/ 7 h 20"/>
                <a:gd name="T34" fmla="*/ 1 w 19"/>
                <a:gd name="T35" fmla="*/ 9 h 20"/>
                <a:gd name="T36" fmla="*/ 0 w 19"/>
                <a:gd name="T37" fmla="*/ 10 h 20"/>
                <a:gd name="T38" fmla="*/ 8 w 19"/>
                <a:gd name="T39" fmla="*/ 9 h 20"/>
                <a:gd name="T40" fmla="*/ 9 w 19"/>
                <a:gd name="T41" fmla="*/ 9 h 20"/>
                <a:gd name="T42" fmla="*/ 9 w 19"/>
                <a:gd name="T43" fmla="*/ 8 h 20"/>
                <a:gd name="T44" fmla="*/ 11 w 19"/>
                <a:gd name="T45" fmla="*/ 8 h 20"/>
                <a:gd name="T46" fmla="*/ 12 w 19"/>
                <a:gd name="T47" fmla="*/ 8 h 20"/>
                <a:gd name="T48" fmla="*/ 13 w 19"/>
                <a:gd name="T49" fmla="*/ 10 h 20"/>
                <a:gd name="T50" fmla="*/ 13 w 19"/>
                <a:gd name="T51" fmla="*/ 11 h 20"/>
                <a:gd name="T52" fmla="*/ 14 w 19"/>
                <a:gd name="T53" fmla="*/ 14 h 20"/>
                <a:gd name="T54" fmla="*/ 11 w 19"/>
                <a:gd name="T55" fmla="*/ 13 h 20"/>
                <a:gd name="T56" fmla="*/ 10 w 19"/>
                <a:gd name="T57" fmla="*/ 13 h 20"/>
                <a:gd name="T58" fmla="*/ 9 w 19"/>
                <a:gd name="T59" fmla="*/ 12 h 20"/>
                <a:gd name="T60" fmla="*/ 9 w 19"/>
                <a:gd name="T61" fmla="*/ 12 h 20"/>
                <a:gd name="T62" fmla="*/ 6 w 19"/>
                <a:gd name="T6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0">
                  <a:moveTo>
                    <a:pt x="1" y="11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6"/>
                  </a:cubicBezTo>
                  <a:cubicBezTo>
                    <a:pt x="19" y="16"/>
                    <a:pt x="19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8" y="9"/>
                  </a:move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1" y="12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7058" y="3233"/>
              <a:ext cx="198" cy="199"/>
            </a:xfrm>
            <a:custGeom>
              <a:avLst/>
              <a:gdLst>
                <a:gd name="T0" fmla="*/ 19 w 19"/>
                <a:gd name="T1" fmla="*/ 7 h 19"/>
                <a:gd name="T2" fmla="*/ 19 w 19"/>
                <a:gd name="T3" fmla="*/ 7 h 19"/>
                <a:gd name="T4" fmla="*/ 18 w 19"/>
                <a:gd name="T5" fmla="*/ 6 h 19"/>
                <a:gd name="T6" fmla="*/ 12 w 19"/>
                <a:gd name="T7" fmla="*/ 6 h 19"/>
                <a:gd name="T8" fmla="*/ 10 w 19"/>
                <a:gd name="T9" fmla="*/ 1 h 19"/>
                <a:gd name="T10" fmla="*/ 10 w 19"/>
                <a:gd name="T11" fmla="*/ 0 h 19"/>
                <a:gd name="T12" fmla="*/ 8 w 19"/>
                <a:gd name="T13" fmla="*/ 1 h 19"/>
                <a:gd name="T14" fmla="*/ 1 w 19"/>
                <a:gd name="T15" fmla="*/ 7 h 19"/>
                <a:gd name="T16" fmla="*/ 1 w 19"/>
                <a:gd name="T17" fmla="*/ 7 h 19"/>
                <a:gd name="T18" fmla="*/ 0 w 19"/>
                <a:gd name="T19" fmla="*/ 7 h 19"/>
                <a:gd name="T20" fmla="*/ 0 w 19"/>
                <a:gd name="T21" fmla="*/ 9 h 19"/>
                <a:gd name="T22" fmla="*/ 4 w 19"/>
                <a:gd name="T23" fmla="*/ 17 h 19"/>
                <a:gd name="T24" fmla="*/ 4 w 19"/>
                <a:gd name="T25" fmla="*/ 17 h 19"/>
                <a:gd name="T26" fmla="*/ 4 w 19"/>
                <a:gd name="T27" fmla="*/ 18 h 19"/>
                <a:gd name="T28" fmla="*/ 4 w 19"/>
                <a:gd name="T29" fmla="*/ 18 h 19"/>
                <a:gd name="T30" fmla="*/ 5 w 19"/>
                <a:gd name="T31" fmla="*/ 19 h 19"/>
                <a:gd name="T32" fmla="*/ 6 w 19"/>
                <a:gd name="T33" fmla="*/ 18 h 19"/>
                <a:gd name="T34" fmla="*/ 15 w 19"/>
                <a:gd name="T35" fmla="*/ 18 h 19"/>
                <a:gd name="T36" fmla="*/ 16 w 19"/>
                <a:gd name="T37" fmla="*/ 18 h 19"/>
                <a:gd name="T38" fmla="*/ 16 w 19"/>
                <a:gd name="T39" fmla="*/ 17 h 19"/>
                <a:gd name="T40" fmla="*/ 16 w 19"/>
                <a:gd name="T41" fmla="*/ 17 h 19"/>
                <a:gd name="T42" fmla="*/ 19 w 19"/>
                <a:gd name="T43" fmla="*/ 8 h 19"/>
                <a:gd name="T44" fmla="*/ 13 w 19"/>
                <a:gd name="T45" fmla="*/ 14 h 19"/>
                <a:gd name="T46" fmla="*/ 10 w 19"/>
                <a:gd name="T47" fmla="*/ 12 h 19"/>
                <a:gd name="T48" fmla="*/ 7 w 19"/>
                <a:gd name="T49" fmla="*/ 14 h 19"/>
                <a:gd name="T50" fmla="*/ 8 w 19"/>
                <a:gd name="T51" fmla="*/ 11 h 19"/>
                <a:gd name="T52" fmla="*/ 7 w 19"/>
                <a:gd name="T53" fmla="*/ 10 h 19"/>
                <a:gd name="T54" fmla="*/ 5 w 19"/>
                <a:gd name="T55" fmla="*/ 9 h 19"/>
                <a:gd name="T56" fmla="*/ 8 w 19"/>
                <a:gd name="T57" fmla="*/ 8 h 19"/>
                <a:gd name="T58" fmla="*/ 8 w 19"/>
                <a:gd name="T59" fmla="*/ 8 h 19"/>
                <a:gd name="T60" fmla="*/ 9 w 19"/>
                <a:gd name="T61" fmla="*/ 5 h 19"/>
                <a:gd name="T62" fmla="*/ 10 w 19"/>
                <a:gd name="T63" fmla="*/ 8 h 19"/>
                <a:gd name="T64" fmla="*/ 12 w 19"/>
                <a:gd name="T65" fmla="*/ 8 h 19"/>
                <a:gd name="T66" fmla="*/ 12 w 19"/>
                <a:gd name="T67" fmla="*/ 10 h 19"/>
                <a:gd name="T68" fmla="*/ 12 w 19"/>
                <a:gd name="T6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9">
                  <a:moveTo>
                    <a:pt x="19" y="8"/>
                  </a:moveTo>
                  <a:cubicBezTo>
                    <a:pt x="19" y="8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6" y="18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2" y="11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9" y="12"/>
                    <a:pt x="9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1" y="8"/>
                    <a:pt x="11" y="9"/>
                    <a:pt x="1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>
              <a:spLocks noEditPoints="1"/>
            </p:cNvSpPr>
            <p:nvPr/>
          </p:nvSpPr>
          <p:spPr bwMode="auto">
            <a:xfrm>
              <a:off x="6734" y="3536"/>
              <a:ext cx="209" cy="188"/>
            </a:xfrm>
            <a:custGeom>
              <a:avLst/>
              <a:gdLst>
                <a:gd name="T0" fmla="*/ 10 w 20"/>
                <a:gd name="T1" fmla="*/ 0 h 18"/>
                <a:gd name="T2" fmla="*/ 8 w 20"/>
                <a:gd name="T3" fmla="*/ 0 h 18"/>
                <a:gd name="T4" fmla="*/ 7 w 20"/>
                <a:gd name="T5" fmla="*/ 0 h 18"/>
                <a:gd name="T6" fmla="*/ 2 w 20"/>
                <a:gd name="T7" fmla="*/ 4 h 18"/>
                <a:gd name="T8" fmla="*/ 1 w 20"/>
                <a:gd name="T9" fmla="*/ 11 h 18"/>
                <a:gd name="T10" fmla="*/ 10 w 20"/>
                <a:gd name="T11" fmla="*/ 18 h 18"/>
                <a:gd name="T12" fmla="*/ 12 w 20"/>
                <a:gd name="T13" fmla="*/ 18 h 18"/>
                <a:gd name="T14" fmla="*/ 12 w 20"/>
                <a:gd name="T15" fmla="*/ 18 h 18"/>
                <a:gd name="T16" fmla="*/ 12 w 20"/>
                <a:gd name="T17" fmla="*/ 18 h 18"/>
                <a:gd name="T18" fmla="*/ 18 w 20"/>
                <a:gd name="T19" fmla="*/ 7 h 18"/>
                <a:gd name="T20" fmla="*/ 10 w 20"/>
                <a:gd name="T21" fmla="*/ 0 h 18"/>
                <a:gd name="T22" fmla="*/ 11 w 20"/>
                <a:gd name="T23" fmla="*/ 15 h 18"/>
                <a:gd name="T24" fmla="*/ 11 w 20"/>
                <a:gd name="T25" fmla="*/ 15 h 18"/>
                <a:gd name="T26" fmla="*/ 10 w 20"/>
                <a:gd name="T27" fmla="*/ 15 h 18"/>
                <a:gd name="T28" fmla="*/ 4 w 20"/>
                <a:gd name="T29" fmla="*/ 11 h 18"/>
                <a:gd name="T30" fmla="*/ 8 w 20"/>
                <a:gd name="T31" fmla="*/ 3 h 18"/>
                <a:gd name="T32" fmla="*/ 8 w 20"/>
                <a:gd name="T33" fmla="*/ 3 h 18"/>
                <a:gd name="T34" fmla="*/ 10 w 20"/>
                <a:gd name="T35" fmla="*/ 3 h 18"/>
                <a:gd name="T36" fmla="*/ 16 w 20"/>
                <a:gd name="T37" fmla="*/ 8 h 18"/>
                <a:gd name="T38" fmla="*/ 11 w 20"/>
                <a:gd name="T3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3" y="2"/>
                    <a:pt x="2" y="4"/>
                  </a:cubicBezTo>
                  <a:cubicBezTo>
                    <a:pt x="0" y="6"/>
                    <a:pt x="0" y="9"/>
                    <a:pt x="1" y="11"/>
                  </a:cubicBezTo>
                  <a:cubicBezTo>
                    <a:pt x="2" y="15"/>
                    <a:pt x="5" y="18"/>
                    <a:pt x="10" y="18"/>
                  </a:cubicBezTo>
                  <a:cubicBezTo>
                    <a:pt x="10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17"/>
                    <a:pt x="20" y="12"/>
                    <a:pt x="18" y="7"/>
                  </a:cubicBezTo>
                  <a:cubicBezTo>
                    <a:pt x="17" y="3"/>
                    <a:pt x="14" y="0"/>
                    <a:pt x="10" y="0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2" y="3"/>
                    <a:pt x="15" y="5"/>
                    <a:pt x="16" y="8"/>
                  </a:cubicBezTo>
                  <a:cubicBezTo>
                    <a:pt x="16" y="11"/>
                    <a:pt x="14" y="14"/>
                    <a:pt x="11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6609" y="3411"/>
              <a:ext cx="449" cy="439"/>
            </a:xfrm>
            <a:custGeom>
              <a:avLst/>
              <a:gdLst>
                <a:gd name="T0" fmla="*/ 38 w 43"/>
                <a:gd name="T1" fmla="*/ 17 h 42"/>
                <a:gd name="T2" fmla="*/ 40 w 43"/>
                <a:gd name="T3" fmla="*/ 11 h 42"/>
                <a:gd name="T4" fmla="*/ 35 w 43"/>
                <a:gd name="T5" fmla="*/ 7 h 42"/>
                <a:gd name="T6" fmla="*/ 30 w 43"/>
                <a:gd name="T7" fmla="*/ 7 h 42"/>
                <a:gd name="T8" fmla="*/ 27 w 43"/>
                <a:gd name="T9" fmla="*/ 1 h 42"/>
                <a:gd name="T10" fmla="*/ 22 w 43"/>
                <a:gd name="T11" fmla="*/ 0 h 42"/>
                <a:gd name="T12" fmla="*/ 18 w 43"/>
                <a:gd name="T13" fmla="*/ 5 h 42"/>
                <a:gd name="T14" fmla="*/ 13 w 43"/>
                <a:gd name="T15" fmla="*/ 3 h 42"/>
                <a:gd name="T16" fmla="*/ 7 w 43"/>
                <a:gd name="T17" fmla="*/ 6 h 42"/>
                <a:gd name="T18" fmla="*/ 7 w 43"/>
                <a:gd name="T19" fmla="*/ 12 h 42"/>
                <a:gd name="T20" fmla="*/ 3 w 43"/>
                <a:gd name="T21" fmla="*/ 14 h 42"/>
                <a:gd name="T22" fmla="*/ 0 w 43"/>
                <a:gd name="T23" fmla="*/ 20 h 42"/>
                <a:gd name="T24" fmla="*/ 5 w 43"/>
                <a:gd name="T25" fmla="*/ 25 h 42"/>
                <a:gd name="T26" fmla="*/ 3 w 43"/>
                <a:gd name="T27" fmla="*/ 31 h 42"/>
                <a:gd name="T28" fmla="*/ 8 w 43"/>
                <a:gd name="T29" fmla="*/ 36 h 42"/>
                <a:gd name="T30" fmla="*/ 13 w 43"/>
                <a:gd name="T31" fmla="*/ 35 h 42"/>
                <a:gd name="T32" fmla="*/ 16 w 43"/>
                <a:gd name="T33" fmla="*/ 41 h 42"/>
                <a:gd name="T34" fmla="*/ 21 w 43"/>
                <a:gd name="T35" fmla="*/ 42 h 42"/>
                <a:gd name="T36" fmla="*/ 22 w 43"/>
                <a:gd name="T37" fmla="*/ 41 h 42"/>
                <a:gd name="T38" fmla="*/ 26 w 43"/>
                <a:gd name="T39" fmla="*/ 37 h 42"/>
                <a:gd name="T40" fmla="*/ 32 w 43"/>
                <a:gd name="T41" fmla="*/ 40 h 42"/>
                <a:gd name="T42" fmla="*/ 36 w 43"/>
                <a:gd name="T43" fmla="*/ 35 h 42"/>
                <a:gd name="T44" fmla="*/ 38 w 43"/>
                <a:gd name="T45" fmla="*/ 28 h 42"/>
                <a:gd name="T46" fmla="*/ 42 w 43"/>
                <a:gd name="T47" fmla="*/ 27 h 42"/>
                <a:gd name="T48" fmla="*/ 41 w 43"/>
                <a:gd name="T49" fmla="*/ 20 h 42"/>
                <a:gd name="T50" fmla="*/ 38 w 43"/>
                <a:gd name="T51" fmla="*/ 25 h 42"/>
                <a:gd name="T52" fmla="*/ 33 w 43"/>
                <a:gd name="T53" fmla="*/ 35 h 42"/>
                <a:gd name="T54" fmla="*/ 25 w 43"/>
                <a:gd name="T55" fmla="*/ 35 h 42"/>
                <a:gd name="T56" fmla="*/ 20 w 43"/>
                <a:gd name="T57" fmla="*/ 39 h 42"/>
                <a:gd name="T58" fmla="*/ 14 w 43"/>
                <a:gd name="T59" fmla="*/ 33 h 42"/>
                <a:gd name="T60" fmla="*/ 7 w 43"/>
                <a:gd name="T61" fmla="*/ 33 h 42"/>
                <a:gd name="T62" fmla="*/ 8 w 43"/>
                <a:gd name="T63" fmla="*/ 24 h 42"/>
                <a:gd name="T64" fmla="*/ 4 w 43"/>
                <a:gd name="T65" fmla="*/ 17 h 42"/>
                <a:gd name="T66" fmla="*/ 10 w 43"/>
                <a:gd name="T67" fmla="*/ 14 h 42"/>
                <a:gd name="T68" fmla="*/ 12 w 43"/>
                <a:gd name="T69" fmla="*/ 6 h 42"/>
                <a:gd name="T70" fmla="*/ 18 w 43"/>
                <a:gd name="T71" fmla="*/ 8 h 42"/>
                <a:gd name="T72" fmla="*/ 23 w 43"/>
                <a:gd name="T73" fmla="*/ 3 h 42"/>
                <a:gd name="T74" fmla="*/ 29 w 43"/>
                <a:gd name="T75" fmla="*/ 9 h 42"/>
                <a:gd name="T76" fmla="*/ 36 w 43"/>
                <a:gd name="T77" fmla="*/ 10 h 42"/>
                <a:gd name="T78" fmla="*/ 35 w 43"/>
                <a:gd name="T79" fmla="*/ 18 h 42"/>
                <a:gd name="T80" fmla="*/ 39 w 43"/>
                <a:gd name="T8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42">
                  <a:moveTo>
                    <a:pt x="41" y="20"/>
                  </a:moveTo>
                  <a:cubicBezTo>
                    <a:pt x="40" y="20"/>
                    <a:pt x="38" y="19"/>
                    <a:pt x="38" y="17"/>
                  </a:cubicBezTo>
                  <a:cubicBezTo>
                    <a:pt x="37" y="16"/>
                    <a:pt x="38" y="14"/>
                    <a:pt x="40" y="13"/>
                  </a:cubicBezTo>
                  <a:cubicBezTo>
                    <a:pt x="40" y="13"/>
                    <a:pt x="40" y="12"/>
                    <a:pt x="40" y="11"/>
                  </a:cubicBezTo>
                  <a:cubicBezTo>
                    <a:pt x="39" y="9"/>
                    <a:pt x="38" y="8"/>
                    <a:pt x="37" y="7"/>
                  </a:cubicBezTo>
                  <a:cubicBezTo>
                    <a:pt x="36" y="6"/>
                    <a:pt x="36" y="6"/>
                    <a:pt x="35" y="7"/>
                  </a:cubicBezTo>
                  <a:cubicBezTo>
                    <a:pt x="35" y="7"/>
                    <a:pt x="34" y="7"/>
                    <a:pt x="33" y="7"/>
                  </a:cubicBezTo>
                  <a:cubicBezTo>
                    <a:pt x="32" y="8"/>
                    <a:pt x="31" y="7"/>
                    <a:pt x="30" y="7"/>
                  </a:cubicBezTo>
                  <a:cubicBezTo>
                    <a:pt x="29" y="6"/>
                    <a:pt x="28" y="4"/>
                    <a:pt x="29" y="3"/>
                  </a:cubicBezTo>
                  <a:cubicBezTo>
                    <a:pt x="29" y="2"/>
                    <a:pt x="28" y="1"/>
                    <a:pt x="27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4" y="4"/>
                    <a:pt x="13" y="3"/>
                  </a:cubicBezTo>
                  <a:cubicBezTo>
                    <a:pt x="13" y="2"/>
                    <a:pt x="12" y="2"/>
                    <a:pt x="11" y="3"/>
                  </a:cubicBezTo>
                  <a:cubicBezTo>
                    <a:pt x="10" y="3"/>
                    <a:pt x="8" y="4"/>
                    <a:pt x="7" y="6"/>
                  </a:cubicBezTo>
                  <a:cubicBezTo>
                    <a:pt x="6" y="6"/>
                    <a:pt x="6" y="7"/>
                    <a:pt x="7" y="8"/>
                  </a:cubicBezTo>
                  <a:cubicBezTo>
                    <a:pt x="8" y="9"/>
                    <a:pt x="8" y="11"/>
                    <a:pt x="7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1" y="14"/>
                    <a:pt x="1" y="15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5" y="23"/>
                    <a:pt x="5" y="25"/>
                  </a:cubicBezTo>
                  <a:cubicBezTo>
                    <a:pt x="6" y="27"/>
                    <a:pt x="5" y="28"/>
                    <a:pt x="3" y="29"/>
                  </a:cubicBezTo>
                  <a:cubicBezTo>
                    <a:pt x="3" y="30"/>
                    <a:pt x="3" y="31"/>
                    <a:pt x="3" y="31"/>
                  </a:cubicBezTo>
                  <a:cubicBezTo>
                    <a:pt x="4" y="33"/>
                    <a:pt x="5" y="34"/>
                    <a:pt x="6" y="36"/>
                  </a:cubicBezTo>
                  <a:cubicBezTo>
                    <a:pt x="7" y="36"/>
                    <a:pt x="8" y="36"/>
                    <a:pt x="8" y="36"/>
                  </a:cubicBezTo>
                  <a:cubicBezTo>
                    <a:pt x="9" y="35"/>
                    <a:pt x="9" y="35"/>
                    <a:pt x="10" y="35"/>
                  </a:cubicBezTo>
                  <a:cubicBezTo>
                    <a:pt x="11" y="35"/>
                    <a:pt x="12" y="35"/>
                    <a:pt x="13" y="35"/>
                  </a:cubicBezTo>
                  <a:cubicBezTo>
                    <a:pt x="14" y="36"/>
                    <a:pt x="15" y="38"/>
                    <a:pt x="15" y="40"/>
                  </a:cubicBezTo>
                  <a:cubicBezTo>
                    <a:pt x="14" y="41"/>
                    <a:pt x="15" y="41"/>
                    <a:pt x="16" y="41"/>
                  </a:cubicBezTo>
                  <a:cubicBezTo>
                    <a:pt x="17" y="42"/>
                    <a:pt x="19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2"/>
                    <a:pt x="22" y="42"/>
                    <a:pt x="22" y="41"/>
                  </a:cubicBezTo>
                  <a:cubicBezTo>
                    <a:pt x="23" y="39"/>
                    <a:pt x="24" y="38"/>
                    <a:pt x="25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27" y="37"/>
                    <a:pt x="29" y="38"/>
                    <a:pt x="30" y="39"/>
                  </a:cubicBezTo>
                  <a:cubicBezTo>
                    <a:pt x="30" y="40"/>
                    <a:pt x="31" y="40"/>
                    <a:pt x="32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6"/>
                    <a:pt x="37" y="35"/>
                    <a:pt x="36" y="35"/>
                  </a:cubicBezTo>
                  <a:cubicBezTo>
                    <a:pt x="35" y="33"/>
                    <a:pt x="35" y="31"/>
                    <a:pt x="36" y="30"/>
                  </a:cubicBezTo>
                  <a:cubicBezTo>
                    <a:pt x="36" y="29"/>
                    <a:pt x="37" y="28"/>
                    <a:pt x="38" y="28"/>
                  </a:cubicBezTo>
                  <a:cubicBezTo>
                    <a:pt x="39" y="28"/>
                    <a:pt x="40" y="28"/>
                    <a:pt x="40" y="28"/>
                  </a:cubicBezTo>
                  <a:cubicBezTo>
                    <a:pt x="41" y="28"/>
                    <a:pt x="42" y="28"/>
                    <a:pt x="42" y="27"/>
                  </a:cubicBezTo>
                  <a:cubicBezTo>
                    <a:pt x="42" y="25"/>
                    <a:pt x="43" y="24"/>
                    <a:pt x="43" y="22"/>
                  </a:cubicBezTo>
                  <a:cubicBezTo>
                    <a:pt x="43" y="21"/>
                    <a:pt x="42" y="20"/>
                    <a:pt x="41" y="20"/>
                  </a:cubicBezTo>
                  <a:close/>
                  <a:moveTo>
                    <a:pt x="39" y="25"/>
                  </a:moveTo>
                  <a:cubicBezTo>
                    <a:pt x="39" y="25"/>
                    <a:pt x="38" y="25"/>
                    <a:pt x="38" y="25"/>
                  </a:cubicBezTo>
                  <a:cubicBezTo>
                    <a:pt x="36" y="26"/>
                    <a:pt x="34" y="27"/>
                    <a:pt x="33" y="28"/>
                  </a:cubicBezTo>
                  <a:cubicBezTo>
                    <a:pt x="32" y="30"/>
                    <a:pt x="32" y="33"/>
                    <a:pt x="33" y="35"/>
                  </a:cubicBezTo>
                  <a:cubicBezTo>
                    <a:pt x="33" y="36"/>
                    <a:pt x="32" y="36"/>
                    <a:pt x="31" y="37"/>
                  </a:cubicBezTo>
                  <a:cubicBezTo>
                    <a:pt x="30" y="35"/>
                    <a:pt x="27" y="34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2" y="35"/>
                    <a:pt x="20" y="37"/>
                    <a:pt x="20" y="39"/>
                  </a:cubicBezTo>
                  <a:cubicBezTo>
                    <a:pt x="19" y="39"/>
                    <a:pt x="18" y="39"/>
                    <a:pt x="18" y="39"/>
                  </a:cubicBezTo>
                  <a:cubicBezTo>
                    <a:pt x="18" y="37"/>
                    <a:pt x="16" y="34"/>
                    <a:pt x="14" y="33"/>
                  </a:cubicBezTo>
                  <a:cubicBezTo>
                    <a:pt x="13" y="32"/>
                    <a:pt x="11" y="32"/>
                    <a:pt x="9" y="32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2"/>
                    <a:pt x="7" y="32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7" y="22"/>
                    <a:pt x="6" y="20"/>
                    <a:pt x="3" y="19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7" y="17"/>
                    <a:pt x="9" y="15"/>
                    <a:pt x="10" y="14"/>
                  </a:cubicBezTo>
                  <a:cubicBezTo>
                    <a:pt x="11" y="12"/>
                    <a:pt x="11" y="9"/>
                    <a:pt x="10" y="7"/>
                  </a:cubicBezTo>
                  <a:cubicBezTo>
                    <a:pt x="11" y="7"/>
                    <a:pt x="11" y="6"/>
                    <a:pt x="12" y="6"/>
                  </a:cubicBezTo>
                  <a:cubicBezTo>
                    <a:pt x="13" y="7"/>
                    <a:pt x="15" y="8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7"/>
                    <a:pt x="23" y="5"/>
                    <a:pt x="23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5" y="6"/>
                    <a:pt x="27" y="8"/>
                    <a:pt x="29" y="9"/>
                  </a:cubicBezTo>
                  <a:cubicBezTo>
                    <a:pt x="30" y="10"/>
                    <a:pt x="32" y="11"/>
                    <a:pt x="34" y="10"/>
                  </a:cubicBezTo>
                  <a:cubicBezTo>
                    <a:pt x="35" y="10"/>
                    <a:pt x="35" y="10"/>
                    <a:pt x="36" y="10"/>
                  </a:cubicBezTo>
                  <a:cubicBezTo>
                    <a:pt x="36" y="10"/>
                    <a:pt x="37" y="11"/>
                    <a:pt x="37" y="11"/>
                  </a:cubicBezTo>
                  <a:cubicBezTo>
                    <a:pt x="35" y="13"/>
                    <a:pt x="34" y="16"/>
                    <a:pt x="35" y="18"/>
                  </a:cubicBezTo>
                  <a:cubicBezTo>
                    <a:pt x="36" y="20"/>
                    <a:pt x="37" y="22"/>
                    <a:pt x="40" y="23"/>
                  </a:cubicBezTo>
                  <a:cubicBezTo>
                    <a:pt x="40" y="24"/>
                    <a:pt x="40" y="24"/>
                    <a:pt x="39" y="2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>
              <a:spLocks noEditPoints="1"/>
            </p:cNvSpPr>
            <p:nvPr/>
          </p:nvSpPr>
          <p:spPr bwMode="auto">
            <a:xfrm>
              <a:off x="7110" y="3505"/>
              <a:ext cx="146" cy="125"/>
            </a:xfrm>
            <a:custGeom>
              <a:avLst/>
              <a:gdLst>
                <a:gd name="T0" fmla="*/ 8 w 14"/>
                <a:gd name="T1" fmla="*/ 0 h 12"/>
                <a:gd name="T2" fmla="*/ 6 w 14"/>
                <a:gd name="T3" fmla="*/ 0 h 12"/>
                <a:gd name="T4" fmla="*/ 1 w 14"/>
                <a:gd name="T5" fmla="*/ 5 h 12"/>
                <a:gd name="T6" fmla="*/ 5 w 14"/>
                <a:gd name="T7" fmla="*/ 12 h 12"/>
                <a:gd name="T8" fmla="*/ 7 w 14"/>
                <a:gd name="T9" fmla="*/ 12 h 12"/>
                <a:gd name="T10" fmla="*/ 8 w 14"/>
                <a:gd name="T11" fmla="*/ 12 h 12"/>
                <a:gd name="T12" fmla="*/ 13 w 14"/>
                <a:gd name="T13" fmla="*/ 7 h 12"/>
                <a:gd name="T14" fmla="*/ 8 w 14"/>
                <a:gd name="T15" fmla="*/ 0 h 12"/>
                <a:gd name="T16" fmla="*/ 10 w 14"/>
                <a:gd name="T17" fmla="*/ 7 h 12"/>
                <a:gd name="T18" fmla="*/ 8 w 14"/>
                <a:gd name="T19" fmla="*/ 9 h 12"/>
                <a:gd name="T20" fmla="*/ 7 w 14"/>
                <a:gd name="T21" fmla="*/ 9 h 12"/>
                <a:gd name="T22" fmla="*/ 6 w 14"/>
                <a:gd name="T23" fmla="*/ 9 h 12"/>
                <a:gd name="T24" fmla="*/ 4 w 14"/>
                <a:gd name="T25" fmla="*/ 8 h 12"/>
                <a:gd name="T26" fmla="*/ 4 w 14"/>
                <a:gd name="T27" fmla="*/ 5 h 12"/>
                <a:gd name="T28" fmla="*/ 6 w 14"/>
                <a:gd name="T29" fmla="*/ 3 h 12"/>
                <a:gd name="T30" fmla="*/ 7 w 14"/>
                <a:gd name="T31" fmla="*/ 3 h 12"/>
                <a:gd name="T32" fmla="*/ 8 w 14"/>
                <a:gd name="T33" fmla="*/ 3 h 12"/>
                <a:gd name="T34" fmla="*/ 10 w 14"/>
                <a:gd name="T3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2" y="2"/>
                    <a:pt x="1" y="5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11" y="11"/>
                    <a:pt x="12" y="10"/>
                    <a:pt x="13" y="7"/>
                  </a:cubicBezTo>
                  <a:cubicBezTo>
                    <a:pt x="14" y="4"/>
                    <a:pt x="12" y="1"/>
                    <a:pt x="8" y="0"/>
                  </a:cubicBezTo>
                  <a:close/>
                  <a:moveTo>
                    <a:pt x="10" y="7"/>
                  </a:moveTo>
                  <a:cubicBezTo>
                    <a:pt x="10" y="8"/>
                    <a:pt x="9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9" y="3"/>
                    <a:pt x="10" y="5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7037" y="3432"/>
              <a:ext cx="282" cy="271"/>
            </a:xfrm>
            <a:custGeom>
              <a:avLst/>
              <a:gdLst>
                <a:gd name="T0" fmla="*/ 25 w 27"/>
                <a:gd name="T1" fmla="*/ 8 h 26"/>
                <a:gd name="T2" fmla="*/ 23 w 27"/>
                <a:gd name="T3" fmla="*/ 5 h 26"/>
                <a:gd name="T4" fmla="*/ 20 w 27"/>
                <a:gd name="T5" fmla="*/ 1 h 26"/>
                <a:gd name="T6" fmla="*/ 17 w 27"/>
                <a:gd name="T7" fmla="*/ 2 h 26"/>
                <a:gd name="T8" fmla="*/ 15 w 27"/>
                <a:gd name="T9" fmla="*/ 1 h 26"/>
                <a:gd name="T10" fmla="*/ 10 w 27"/>
                <a:gd name="T11" fmla="*/ 0 h 26"/>
                <a:gd name="T12" fmla="*/ 8 w 27"/>
                <a:gd name="T13" fmla="*/ 4 h 26"/>
                <a:gd name="T14" fmla="*/ 6 w 27"/>
                <a:gd name="T15" fmla="*/ 4 h 26"/>
                <a:gd name="T16" fmla="*/ 2 w 27"/>
                <a:gd name="T17" fmla="*/ 6 h 26"/>
                <a:gd name="T18" fmla="*/ 3 w 27"/>
                <a:gd name="T19" fmla="*/ 10 h 26"/>
                <a:gd name="T20" fmla="*/ 2 w 27"/>
                <a:gd name="T21" fmla="*/ 12 h 26"/>
                <a:gd name="T22" fmla="*/ 1 w 27"/>
                <a:gd name="T23" fmla="*/ 17 h 26"/>
                <a:gd name="T24" fmla="*/ 5 w 27"/>
                <a:gd name="T25" fmla="*/ 19 h 26"/>
                <a:gd name="T26" fmla="*/ 5 w 27"/>
                <a:gd name="T27" fmla="*/ 23 h 26"/>
                <a:gd name="T28" fmla="*/ 9 w 27"/>
                <a:gd name="T29" fmla="*/ 24 h 26"/>
                <a:gd name="T30" fmla="*/ 11 w 27"/>
                <a:gd name="T31" fmla="*/ 23 h 26"/>
                <a:gd name="T32" fmla="*/ 14 w 27"/>
                <a:gd name="T33" fmla="*/ 26 h 26"/>
                <a:gd name="T34" fmla="*/ 17 w 27"/>
                <a:gd name="T35" fmla="*/ 26 h 26"/>
                <a:gd name="T36" fmla="*/ 19 w 27"/>
                <a:gd name="T37" fmla="*/ 24 h 26"/>
                <a:gd name="T38" fmla="*/ 20 w 27"/>
                <a:gd name="T39" fmla="*/ 22 h 26"/>
                <a:gd name="T40" fmla="*/ 24 w 27"/>
                <a:gd name="T41" fmla="*/ 22 h 26"/>
                <a:gd name="T42" fmla="*/ 25 w 27"/>
                <a:gd name="T43" fmla="*/ 17 h 26"/>
                <a:gd name="T44" fmla="*/ 26 w 27"/>
                <a:gd name="T45" fmla="*/ 14 h 26"/>
                <a:gd name="T46" fmla="*/ 27 w 27"/>
                <a:gd name="T47" fmla="*/ 14 h 26"/>
                <a:gd name="T48" fmla="*/ 27 w 27"/>
                <a:gd name="T49" fmla="*/ 9 h 26"/>
                <a:gd name="T50" fmla="*/ 22 w 27"/>
                <a:gd name="T51" fmla="*/ 15 h 26"/>
                <a:gd name="T52" fmla="*/ 22 w 27"/>
                <a:gd name="T53" fmla="*/ 19 h 26"/>
                <a:gd name="T54" fmla="*/ 18 w 27"/>
                <a:gd name="T55" fmla="*/ 20 h 26"/>
                <a:gd name="T56" fmla="*/ 15 w 27"/>
                <a:gd name="T57" fmla="*/ 23 h 26"/>
                <a:gd name="T58" fmla="*/ 11 w 27"/>
                <a:gd name="T59" fmla="*/ 20 h 26"/>
                <a:gd name="T60" fmla="*/ 8 w 27"/>
                <a:gd name="T61" fmla="*/ 22 h 26"/>
                <a:gd name="T62" fmla="*/ 7 w 27"/>
                <a:gd name="T63" fmla="*/ 17 h 26"/>
                <a:gd name="T64" fmla="*/ 4 w 27"/>
                <a:gd name="T65" fmla="*/ 14 h 26"/>
                <a:gd name="T66" fmla="*/ 5 w 27"/>
                <a:gd name="T67" fmla="*/ 7 h 26"/>
                <a:gd name="T68" fmla="*/ 8 w 27"/>
                <a:gd name="T69" fmla="*/ 7 h 26"/>
                <a:gd name="T70" fmla="*/ 12 w 27"/>
                <a:gd name="T71" fmla="*/ 3 h 26"/>
                <a:gd name="T72" fmla="*/ 16 w 27"/>
                <a:gd name="T73" fmla="*/ 5 h 26"/>
                <a:gd name="T74" fmla="*/ 20 w 27"/>
                <a:gd name="T75" fmla="*/ 4 h 26"/>
                <a:gd name="T76" fmla="*/ 21 w 27"/>
                <a:gd name="T77" fmla="*/ 9 h 26"/>
                <a:gd name="T78" fmla="*/ 24 w 27"/>
                <a:gd name="T7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26">
                  <a:moveTo>
                    <a:pt x="25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3" y="8"/>
                    <a:pt x="23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4" y="5"/>
                    <a:pt x="24" y="4"/>
                    <a:pt x="23" y="3"/>
                  </a:cubicBezTo>
                  <a:cubicBezTo>
                    <a:pt x="22" y="2"/>
                    <a:pt x="21" y="2"/>
                    <a:pt x="20" y="1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2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4" y="10"/>
                    <a:pt x="3" y="10"/>
                  </a:cubicBezTo>
                  <a:cubicBezTo>
                    <a:pt x="3" y="11"/>
                    <a:pt x="3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4" y="18"/>
                    <a:pt x="4" y="18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8" y="25"/>
                    <a:pt x="9" y="25"/>
                    <a:pt x="9" y="24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4"/>
                    <a:pt x="13" y="24"/>
                    <a:pt x="13" y="25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3"/>
                    <a:pt x="23" y="23"/>
                    <a:pt x="24" y="22"/>
                  </a:cubicBezTo>
                  <a:cubicBezTo>
                    <a:pt x="24" y="21"/>
                    <a:pt x="25" y="20"/>
                    <a:pt x="26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4" y="16"/>
                    <a:pt x="24" y="15"/>
                  </a:cubicBezTo>
                  <a:cubicBezTo>
                    <a:pt x="25" y="15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1"/>
                    <a:pt x="27" y="10"/>
                    <a:pt x="27" y="9"/>
                  </a:cubicBezTo>
                  <a:cubicBezTo>
                    <a:pt x="27" y="9"/>
                    <a:pt x="26" y="8"/>
                    <a:pt x="25" y="8"/>
                  </a:cubicBezTo>
                  <a:close/>
                  <a:moveTo>
                    <a:pt x="22" y="15"/>
                  </a:moveTo>
                  <a:cubicBezTo>
                    <a:pt x="21" y="16"/>
                    <a:pt x="22" y="18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7" y="20"/>
                    <a:pt x="16" y="22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5" y="22"/>
                    <a:pt x="14" y="21"/>
                    <a:pt x="12" y="21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1"/>
                  </a:cubicBezTo>
                  <a:cubicBezTo>
                    <a:pt x="9" y="21"/>
                    <a:pt x="8" y="21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8" y="18"/>
                    <a:pt x="7" y="17"/>
                  </a:cubicBezTo>
                  <a:cubicBezTo>
                    <a:pt x="6" y="16"/>
                    <a:pt x="5" y="15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4"/>
                    <a:pt x="6" y="13"/>
                    <a:pt x="6" y="11"/>
                  </a:cubicBezTo>
                  <a:cubicBezTo>
                    <a:pt x="7" y="10"/>
                    <a:pt x="6" y="8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7"/>
                    <a:pt x="9" y="7"/>
                    <a:pt x="10" y="6"/>
                  </a:cubicBezTo>
                  <a:cubicBezTo>
                    <a:pt x="11" y="5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9" y="5"/>
                    <a:pt x="19" y="5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6"/>
                    <a:pt x="20" y="8"/>
                    <a:pt x="21" y="9"/>
                  </a:cubicBezTo>
                  <a:cubicBezTo>
                    <a:pt x="21" y="10"/>
                    <a:pt x="23" y="11"/>
                    <a:pt x="24" y="11"/>
                  </a:cubicBezTo>
                  <a:cubicBezTo>
                    <a:pt x="24" y="11"/>
                    <a:pt x="24" y="11"/>
                    <a:pt x="24" y="12"/>
                  </a:cubicBezTo>
                  <a:cubicBezTo>
                    <a:pt x="23" y="12"/>
                    <a:pt x="22" y="13"/>
                    <a:pt x="22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5940" y="1717"/>
              <a:ext cx="199" cy="188"/>
            </a:xfrm>
            <a:custGeom>
              <a:avLst/>
              <a:gdLst>
                <a:gd name="T0" fmla="*/ 9 w 19"/>
                <a:gd name="T1" fmla="*/ 0 h 18"/>
                <a:gd name="T2" fmla="*/ 9 w 19"/>
                <a:gd name="T3" fmla="*/ 0 h 18"/>
                <a:gd name="T4" fmla="*/ 3 w 19"/>
                <a:gd name="T5" fmla="*/ 2 h 18"/>
                <a:gd name="T6" fmla="*/ 0 w 19"/>
                <a:gd name="T7" fmla="*/ 9 h 18"/>
                <a:gd name="T8" fmla="*/ 9 w 19"/>
                <a:gd name="T9" fmla="*/ 18 h 18"/>
                <a:gd name="T10" fmla="*/ 10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  <a:gd name="T16" fmla="*/ 10 w 19"/>
                <a:gd name="T17" fmla="*/ 15 h 18"/>
                <a:gd name="T18" fmla="*/ 9 w 19"/>
                <a:gd name="T19" fmla="*/ 15 h 18"/>
                <a:gd name="T20" fmla="*/ 3 w 19"/>
                <a:gd name="T21" fmla="*/ 9 h 18"/>
                <a:gd name="T22" fmla="*/ 5 w 19"/>
                <a:gd name="T23" fmla="*/ 4 h 18"/>
                <a:gd name="T24" fmla="*/ 9 w 19"/>
                <a:gd name="T25" fmla="*/ 3 h 18"/>
                <a:gd name="T26" fmla="*/ 9 w 19"/>
                <a:gd name="T27" fmla="*/ 3 h 18"/>
                <a:gd name="T28" fmla="*/ 16 w 19"/>
                <a:gd name="T29" fmla="*/ 9 h 18"/>
                <a:gd name="T30" fmla="*/ 10 w 19"/>
                <a:gd name="T31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1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0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7"/>
                    <a:pt x="4" y="6"/>
                    <a:pt x="5" y="4"/>
                  </a:cubicBezTo>
                  <a:cubicBezTo>
                    <a:pt x="6" y="3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3" y="3"/>
                    <a:pt x="16" y="5"/>
                    <a:pt x="16" y="9"/>
                  </a:cubicBezTo>
                  <a:cubicBezTo>
                    <a:pt x="16" y="12"/>
                    <a:pt x="13" y="15"/>
                    <a:pt x="10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>
              <a:spLocks noEditPoints="1"/>
            </p:cNvSpPr>
            <p:nvPr/>
          </p:nvSpPr>
          <p:spPr bwMode="auto">
            <a:xfrm>
              <a:off x="5825" y="1591"/>
              <a:ext cx="428" cy="429"/>
            </a:xfrm>
            <a:custGeom>
              <a:avLst/>
              <a:gdLst>
                <a:gd name="T0" fmla="*/ 32 w 41"/>
                <a:gd name="T1" fmla="*/ 32 h 41"/>
                <a:gd name="T2" fmla="*/ 37 w 41"/>
                <a:gd name="T3" fmla="*/ 32 h 41"/>
                <a:gd name="T4" fmla="*/ 41 w 41"/>
                <a:gd name="T5" fmla="*/ 26 h 41"/>
                <a:gd name="T6" fmla="*/ 37 w 41"/>
                <a:gd name="T7" fmla="*/ 21 h 41"/>
                <a:gd name="T8" fmla="*/ 41 w 41"/>
                <a:gd name="T9" fmla="*/ 15 h 41"/>
                <a:gd name="T10" fmla="*/ 37 w 41"/>
                <a:gd name="T11" fmla="*/ 9 h 41"/>
                <a:gd name="T12" fmla="*/ 32 w 41"/>
                <a:gd name="T13" fmla="*/ 9 h 41"/>
                <a:gd name="T14" fmla="*/ 31 w 41"/>
                <a:gd name="T15" fmla="*/ 2 h 41"/>
                <a:gd name="T16" fmla="*/ 24 w 41"/>
                <a:gd name="T17" fmla="*/ 1 h 41"/>
                <a:gd name="T18" fmla="*/ 16 w 41"/>
                <a:gd name="T19" fmla="*/ 1 h 41"/>
                <a:gd name="T20" fmla="*/ 15 w 41"/>
                <a:gd name="T21" fmla="*/ 0 h 41"/>
                <a:gd name="T22" fmla="*/ 9 w 41"/>
                <a:gd name="T23" fmla="*/ 4 h 41"/>
                <a:gd name="T24" fmla="*/ 6 w 41"/>
                <a:gd name="T25" fmla="*/ 10 h 41"/>
                <a:gd name="T26" fmla="*/ 2 w 41"/>
                <a:gd name="T27" fmla="*/ 10 h 41"/>
                <a:gd name="T28" fmla="*/ 1 w 41"/>
                <a:gd name="T29" fmla="*/ 17 h 41"/>
                <a:gd name="T30" fmla="*/ 1 w 41"/>
                <a:gd name="T31" fmla="*/ 25 h 41"/>
                <a:gd name="T32" fmla="*/ 2 w 41"/>
                <a:gd name="T33" fmla="*/ 32 h 41"/>
                <a:gd name="T34" fmla="*/ 6 w 41"/>
                <a:gd name="T35" fmla="*/ 32 h 41"/>
                <a:gd name="T36" fmla="*/ 10 w 41"/>
                <a:gd name="T37" fmla="*/ 37 h 41"/>
                <a:gd name="T38" fmla="*/ 15 w 41"/>
                <a:gd name="T39" fmla="*/ 41 h 41"/>
                <a:gd name="T40" fmla="*/ 16 w 41"/>
                <a:gd name="T41" fmla="*/ 41 h 41"/>
                <a:gd name="T42" fmla="*/ 21 w 41"/>
                <a:gd name="T43" fmla="*/ 38 h 41"/>
                <a:gd name="T44" fmla="*/ 26 w 41"/>
                <a:gd name="T45" fmla="*/ 41 h 41"/>
                <a:gd name="T46" fmla="*/ 31 w 41"/>
                <a:gd name="T47" fmla="*/ 39 h 41"/>
                <a:gd name="T48" fmla="*/ 29 w 41"/>
                <a:gd name="T49" fmla="*/ 37 h 41"/>
                <a:gd name="T50" fmla="*/ 21 w 41"/>
                <a:gd name="T51" fmla="*/ 35 h 41"/>
                <a:gd name="T52" fmla="*/ 15 w 41"/>
                <a:gd name="T53" fmla="*/ 38 h 41"/>
                <a:gd name="T54" fmla="*/ 11 w 41"/>
                <a:gd name="T55" fmla="*/ 31 h 41"/>
                <a:gd name="T56" fmla="*/ 3 w 41"/>
                <a:gd name="T57" fmla="*/ 27 h 41"/>
                <a:gd name="T58" fmla="*/ 3 w 41"/>
                <a:gd name="T59" fmla="*/ 15 h 41"/>
                <a:gd name="T60" fmla="*/ 10 w 41"/>
                <a:gd name="T61" fmla="*/ 11 h 41"/>
                <a:gd name="T62" fmla="*/ 14 w 41"/>
                <a:gd name="T63" fmla="*/ 4 h 41"/>
                <a:gd name="T64" fmla="*/ 20 w 41"/>
                <a:gd name="T65" fmla="*/ 7 h 41"/>
                <a:gd name="T66" fmla="*/ 28 w 41"/>
                <a:gd name="T67" fmla="*/ 4 h 41"/>
                <a:gd name="T68" fmla="*/ 37 w 41"/>
                <a:gd name="T69" fmla="*/ 13 h 41"/>
                <a:gd name="T70" fmla="*/ 34 w 41"/>
                <a:gd name="T71" fmla="*/ 21 h 41"/>
                <a:gd name="T72" fmla="*/ 37 w 41"/>
                <a:gd name="T73" fmla="*/ 29 h 41"/>
                <a:gd name="T74" fmla="*/ 30 w 41"/>
                <a:gd name="T75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" h="41">
                  <a:moveTo>
                    <a:pt x="32" y="37"/>
                  </a:moveTo>
                  <a:cubicBezTo>
                    <a:pt x="31" y="36"/>
                    <a:pt x="31" y="34"/>
                    <a:pt x="32" y="32"/>
                  </a:cubicBezTo>
                  <a:cubicBezTo>
                    <a:pt x="33" y="32"/>
                    <a:pt x="34" y="31"/>
                    <a:pt x="35" y="31"/>
                  </a:cubicBezTo>
                  <a:cubicBezTo>
                    <a:pt x="36" y="31"/>
                    <a:pt x="37" y="31"/>
                    <a:pt x="37" y="32"/>
                  </a:cubicBezTo>
                  <a:cubicBezTo>
                    <a:pt x="38" y="32"/>
                    <a:pt x="39" y="32"/>
                    <a:pt x="39" y="31"/>
                  </a:cubicBezTo>
                  <a:cubicBezTo>
                    <a:pt x="40" y="29"/>
                    <a:pt x="41" y="28"/>
                    <a:pt x="41" y="26"/>
                  </a:cubicBezTo>
                  <a:cubicBezTo>
                    <a:pt x="41" y="25"/>
                    <a:pt x="41" y="25"/>
                    <a:pt x="40" y="24"/>
                  </a:cubicBezTo>
                  <a:cubicBezTo>
                    <a:pt x="38" y="24"/>
                    <a:pt x="37" y="22"/>
                    <a:pt x="37" y="21"/>
                  </a:cubicBezTo>
                  <a:cubicBezTo>
                    <a:pt x="37" y="19"/>
                    <a:pt x="38" y="17"/>
                    <a:pt x="40" y="17"/>
                  </a:cubicBezTo>
                  <a:cubicBezTo>
                    <a:pt x="41" y="16"/>
                    <a:pt x="41" y="16"/>
                    <a:pt x="41" y="15"/>
                  </a:cubicBezTo>
                  <a:cubicBezTo>
                    <a:pt x="40" y="13"/>
                    <a:pt x="40" y="12"/>
                    <a:pt x="39" y="10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3" y="9"/>
                    <a:pt x="32" y="9"/>
                  </a:cubicBezTo>
                  <a:cubicBezTo>
                    <a:pt x="31" y="8"/>
                    <a:pt x="31" y="6"/>
                    <a:pt x="31" y="4"/>
                  </a:cubicBezTo>
                  <a:cubicBezTo>
                    <a:pt x="32" y="3"/>
                    <a:pt x="31" y="3"/>
                    <a:pt x="31" y="2"/>
                  </a:cubicBezTo>
                  <a:cubicBezTo>
                    <a:pt x="29" y="1"/>
                    <a:pt x="28" y="1"/>
                    <a:pt x="26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3" y="3"/>
                    <a:pt x="22" y="4"/>
                    <a:pt x="20" y="4"/>
                  </a:cubicBezTo>
                  <a:cubicBezTo>
                    <a:pt x="18" y="4"/>
                    <a:pt x="17" y="3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0" y="6"/>
                    <a:pt x="10" y="8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1" y="12"/>
                    <a:pt x="0" y="14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8"/>
                    <a:pt x="4" y="19"/>
                    <a:pt x="4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1" y="28"/>
                    <a:pt x="1" y="30"/>
                    <a:pt x="2" y="32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7" y="32"/>
                    <a:pt x="8" y="32"/>
                    <a:pt x="9" y="33"/>
                  </a:cubicBezTo>
                  <a:cubicBezTo>
                    <a:pt x="10" y="34"/>
                    <a:pt x="10" y="36"/>
                    <a:pt x="10" y="37"/>
                  </a:cubicBezTo>
                  <a:cubicBezTo>
                    <a:pt x="9" y="38"/>
                    <a:pt x="9" y="39"/>
                    <a:pt x="10" y="39"/>
                  </a:cubicBezTo>
                  <a:cubicBezTo>
                    <a:pt x="12" y="40"/>
                    <a:pt x="13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7" y="41"/>
                    <a:pt x="17" y="40"/>
                  </a:cubicBezTo>
                  <a:cubicBezTo>
                    <a:pt x="17" y="39"/>
                    <a:pt x="19" y="38"/>
                    <a:pt x="21" y="38"/>
                  </a:cubicBezTo>
                  <a:cubicBezTo>
                    <a:pt x="22" y="38"/>
                    <a:pt x="24" y="39"/>
                    <a:pt x="24" y="40"/>
                  </a:cubicBezTo>
                  <a:cubicBezTo>
                    <a:pt x="25" y="41"/>
                    <a:pt x="25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8" y="41"/>
                    <a:pt x="30" y="40"/>
                    <a:pt x="31" y="39"/>
                  </a:cubicBezTo>
                  <a:cubicBezTo>
                    <a:pt x="32" y="39"/>
                    <a:pt x="32" y="38"/>
                    <a:pt x="32" y="37"/>
                  </a:cubicBezTo>
                  <a:close/>
                  <a:moveTo>
                    <a:pt x="29" y="37"/>
                  </a:moveTo>
                  <a:cubicBezTo>
                    <a:pt x="28" y="37"/>
                    <a:pt x="27" y="38"/>
                    <a:pt x="27" y="38"/>
                  </a:cubicBezTo>
                  <a:cubicBezTo>
                    <a:pt x="25" y="36"/>
                    <a:pt x="23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8" y="35"/>
                    <a:pt x="16" y="36"/>
                    <a:pt x="15" y="38"/>
                  </a:cubicBezTo>
                  <a:cubicBezTo>
                    <a:pt x="14" y="38"/>
                    <a:pt x="13" y="38"/>
                    <a:pt x="13" y="37"/>
                  </a:cubicBezTo>
                  <a:cubicBezTo>
                    <a:pt x="13" y="35"/>
                    <a:pt x="13" y="32"/>
                    <a:pt x="11" y="31"/>
                  </a:cubicBezTo>
                  <a:cubicBezTo>
                    <a:pt x="9" y="29"/>
                    <a:pt x="7" y="28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5" y="26"/>
                    <a:pt x="7" y="23"/>
                    <a:pt x="7" y="21"/>
                  </a:cubicBezTo>
                  <a:cubicBezTo>
                    <a:pt x="7" y="19"/>
                    <a:pt x="5" y="16"/>
                    <a:pt x="3" y="15"/>
                  </a:cubicBezTo>
                  <a:cubicBezTo>
                    <a:pt x="3" y="14"/>
                    <a:pt x="4" y="14"/>
                    <a:pt x="4" y="13"/>
                  </a:cubicBezTo>
                  <a:cubicBezTo>
                    <a:pt x="6" y="14"/>
                    <a:pt x="9" y="13"/>
                    <a:pt x="10" y="11"/>
                  </a:cubicBezTo>
                  <a:cubicBezTo>
                    <a:pt x="12" y="9"/>
                    <a:pt x="13" y="7"/>
                    <a:pt x="12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6" y="6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3" y="7"/>
                    <a:pt x="25" y="6"/>
                    <a:pt x="26" y="3"/>
                  </a:cubicBezTo>
                  <a:cubicBezTo>
                    <a:pt x="27" y="4"/>
                    <a:pt x="28" y="4"/>
                    <a:pt x="28" y="4"/>
                  </a:cubicBezTo>
                  <a:cubicBezTo>
                    <a:pt x="28" y="7"/>
                    <a:pt x="28" y="9"/>
                    <a:pt x="30" y="11"/>
                  </a:cubicBezTo>
                  <a:cubicBezTo>
                    <a:pt x="32" y="13"/>
                    <a:pt x="34" y="13"/>
                    <a:pt x="37" y="13"/>
                  </a:cubicBezTo>
                  <a:cubicBezTo>
                    <a:pt x="37" y="13"/>
                    <a:pt x="37" y="14"/>
                    <a:pt x="38" y="15"/>
                  </a:cubicBezTo>
                  <a:cubicBezTo>
                    <a:pt x="36" y="16"/>
                    <a:pt x="34" y="18"/>
                    <a:pt x="34" y="21"/>
                  </a:cubicBezTo>
                  <a:cubicBezTo>
                    <a:pt x="34" y="23"/>
                    <a:pt x="36" y="25"/>
                    <a:pt x="38" y="26"/>
                  </a:cubicBezTo>
                  <a:cubicBezTo>
                    <a:pt x="38" y="27"/>
                    <a:pt x="37" y="28"/>
                    <a:pt x="37" y="29"/>
                  </a:cubicBezTo>
                  <a:cubicBezTo>
                    <a:pt x="36" y="28"/>
                    <a:pt x="36" y="28"/>
                    <a:pt x="35" y="28"/>
                  </a:cubicBezTo>
                  <a:cubicBezTo>
                    <a:pt x="33" y="28"/>
                    <a:pt x="32" y="29"/>
                    <a:pt x="30" y="30"/>
                  </a:cubicBezTo>
                  <a:cubicBezTo>
                    <a:pt x="29" y="32"/>
                    <a:pt x="28" y="35"/>
                    <a:pt x="29" y="3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>
              <a:spLocks noEditPoints="1"/>
            </p:cNvSpPr>
            <p:nvPr/>
          </p:nvSpPr>
          <p:spPr bwMode="auto">
            <a:xfrm>
              <a:off x="6212" y="1999"/>
              <a:ext cx="146" cy="125"/>
            </a:xfrm>
            <a:custGeom>
              <a:avLst/>
              <a:gdLst>
                <a:gd name="T0" fmla="*/ 12 w 14"/>
                <a:gd name="T1" fmla="*/ 8 h 12"/>
                <a:gd name="T2" fmla="*/ 9 w 14"/>
                <a:gd name="T3" fmla="*/ 0 h 12"/>
                <a:gd name="T4" fmla="*/ 7 w 14"/>
                <a:gd name="T5" fmla="*/ 0 h 12"/>
                <a:gd name="T6" fmla="*/ 1 w 14"/>
                <a:gd name="T7" fmla="*/ 3 h 12"/>
                <a:gd name="T8" fmla="*/ 4 w 14"/>
                <a:gd name="T9" fmla="*/ 11 h 12"/>
                <a:gd name="T10" fmla="*/ 7 w 14"/>
                <a:gd name="T11" fmla="*/ 12 h 12"/>
                <a:gd name="T12" fmla="*/ 12 w 14"/>
                <a:gd name="T13" fmla="*/ 8 h 12"/>
                <a:gd name="T14" fmla="*/ 4 w 14"/>
                <a:gd name="T15" fmla="*/ 4 h 12"/>
                <a:gd name="T16" fmla="*/ 7 w 14"/>
                <a:gd name="T17" fmla="*/ 2 h 12"/>
                <a:gd name="T18" fmla="*/ 8 w 14"/>
                <a:gd name="T19" fmla="*/ 3 h 12"/>
                <a:gd name="T20" fmla="*/ 10 w 14"/>
                <a:gd name="T21" fmla="*/ 7 h 12"/>
                <a:gd name="T22" fmla="*/ 7 w 14"/>
                <a:gd name="T23" fmla="*/ 9 h 12"/>
                <a:gd name="T24" fmla="*/ 5 w 14"/>
                <a:gd name="T25" fmla="*/ 9 h 12"/>
                <a:gd name="T26" fmla="*/ 4 w 14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2" y="8"/>
                  </a:moveTo>
                  <a:cubicBezTo>
                    <a:pt x="14" y="5"/>
                    <a:pt x="12" y="2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9" y="12"/>
                    <a:pt x="11" y="10"/>
                    <a:pt x="12" y="8"/>
                  </a:cubicBezTo>
                  <a:close/>
                  <a:moveTo>
                    <a:pt x="4" y="4"/>
                  </a:move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10" y="4"/>
                    <a:pt x="10" y="5"/>
                    <a:pt x="10" y="7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8"/>
                    <a:pt x="3" y="6"/>
                    <a:pt x="4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6139" y="1915"/>
              <a:ext cx="282" cy="283"/>
            </a:xfrm>
            <a:custGeom>
              <a:avLst/>
              <a:gdLst>
                <a:gd name="T0" fmla="*/ 14 w 27"/>
                <a:gd name="T1" fmla="*/ 27 h 27"/>
                <a:gd name="T2" fmla="*/ 17 w 27"/>
                <a:gd name="T3" fmla="*/ 24 h 27"/>
                <a:gd name="T4" fmla="*/ 19 w 27"/>
                <a:gd name="T5" fmla="*/ 24 h 27"/>
                <a:gd name="T6" fmla="*/ 24 w 27"/>
                <a:gd name="T7" fmla="*/ 23 h 27"/>
                <a:gd name="T8" fmla="*/ 23 w 27"/>
                <a:gd name="T9" fmla="*/ 18 h 27"/>
                <a:gd name="T10" fmla="*/ 25 w 27"/>
                <a:gd name="T11" fmla="*/ 17 h 27"/>
                <a:gd name="T12" fmla="*/ 27 w 27"/>
                <a:gd name="T13" fmla="*/ 13 h 27"/>
                <a:gd name="T14" fmla="*/ 24 w 27"/>
                <a:gd name="T15" fmla="*/ 10 h 27"/>
                <a:gd name="T16" fmla="*/ 25 w 27"/>
                <a:gd name="T17" fmla="*/ 6 h 27"/>
                <a:gd name="T18" fmla="*/ 21 w 27"/>
                <a:gd name="T19" fmla="*/ 4 h 27"/>
                <a:gd name="T20" fmla="*/ 17 w 27"/>
                <a:gd name="T21" fmla="*/ 2 h 27"/>
                <a:gd name="T22" fmla="*/ 13 w 27"/>
                <a:gd name="T23" fmla="*/ 0 h 27"/>
                <a:gd name="T24" fmla="*/ 10 w 27"/>
                <a:gd name="T25" fmla="*/ 3 h 27"/>
                <a:gd name="T26" fmla="*/ 8 w 27"/>
                <a:gd name="T27" fmla="*/ 3 h 27"/>
                <a:gd name="T28" fmla="*/ 4 w 27"/>
                <a:gd name="T29" fmla="*/ 5 h 27"/>
                <a:gd name="T30" fmla="*/ 4 w 27"/>
                <a:gd name="T31" fmla="*/ 9 h 27"/>
                <a:gd name="T32" fmla="*/ 2 w 27"/>
                <a:gd name="T33" fmla="*/ 10 h 27"/>
                <a:gd name="T34" fmla="*/ 0 w 27"/>
                <a:gd name="T35" fmla="*/ 11 h 27"/>
                <a:gd name="T36" fmla="*/ 2 w 27"/>
                <a:gd name="T37" fmla="*/ 16 h 27"/>
                <a:gd name="T38" fmla="*/ 3 w 27"/>
                <a:gd name="T39" fmla="*/ 19 h 27"/>
                <a:gd name="T40" fmla="*/ 3 w 27"/>
                <a:gd name="T41" fmla="*/ 21 h 27"/>
                <a:gd name="T42" fmla="*/ 7 w 27"/>
                <a:gd name="T43" fmla="*/ 24 h 27"/>
                <a:gd name="T44" fmla="*/ 9 w 27"/>
                <a:gd name="T45" fmla="*/ 23 h 27"/>
                <a:gd name="T46" fmla="*/ 11 w 27"/>
                <a:gd name="T47" fmla="*/ 27 h 27"/>
                <a:gd name="T48" fmla="*/ 10 w 27"/>
                <a:gd name="T49" fmla="*/ 21 h 27"/>
                <a:gd name="T50" fmla="*/ 6 w 27"/>
                <a:gd name="T51" fmla="*/ 20 h 27"/>
                <a:gd name="T52" fmla="*/ 3 w 27"/>
                <a:gd name="T53" fmla="*/ 13 h 27"/>
                <a:gd name="T54" fmla="*/ 7 w 27"/>
                <a:gd name="T55" fmla="*/ 10 h 27"/>
                <a:gd name="T56" fmla="*/ 7 w 27"/>
                <a:gd name="T57" fmla="*/ 6 h 27"/>
                <a:gd name="T58" fmla="*/ 11 w 27"/>
                <a:gd name="T59" fmla="*/ 6 h 27"/>
                <a:gd name="T60" fmla="*/ 15 w 27"/>
                <a:gd name="T61" fmla="*/ 3 h 27"/>
                <a:gd name="T62" fmla="*/ 21 w 27"/>
                <a:gd name="T63" fmla="*/ 7 h 27"/>
                <a:gd name="T64" fmla="*/ 21 w 27"/>
                <a:gd name="T65" fmla="*/ 11 h 27"/>
                <a:gd name="T66" fmla="*/ 24 w 27"/>
                <a:gd name="T67" fmla="*/ 15 h 27"/>
                <a:gd name="T68" fmla="*/ 21 w 27"/>
                <a:gd name="T69" fmla="*/ 21 h 27"/>
                <a:gd name="T70" fmla="*/ 18 w 27"/>
                <a:gd name="T71" fmla="*/ 21 h 27"/>
                <a:gd name="T72" fmla="*/ 13 w 27"/>
                <a:gd name="T73" fmla="*/ 24 h 27"/>
                <a:gd name="T74" fmla="*/ 10 w 27"/>
                <a:gd name="T75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7"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6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8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3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7" y="3"/>
                    <a:pt x="17" y="2"/>
                  </a:cubicBezTo>
                  <a:cubicBezTo>
                    <a:pt x="17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5" y="3"/>
                    <a:pt x="4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lose/>
                  <a:moveTo>
                    <a:pt x="10" y="21"/>
                  </a:move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2"/>
                    <a:pt x="7" y="10"/>
                  </a:cubicBezTo>
                  <a:cubicBezTo>
                    <a:pt x="7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ubicBezTo>
                    <a:pt x="23" y="15"/>
                    <a:pt x="21" y="16"/>
                    <a:pt x="21" y="17"/>
                  </a:cubicBezTo>
                  <a:cubicBezTo>
                    <a:pt x="20" y="19"/>
                    <a:pt x="20" y="20"/>
                    <a:pt x="21" y="21"/>
                  </a:cubicBezTo>
                  <a:cubicBezTo>
                    <a:pt x="21" y="22"/>
                    <a:pt x="21" y="22"/>
                    <a:pt x="20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1"/>
                    <a:pt x="10" y="2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>
              <a:spLocks noEditPoints="1"/>
            </p:cNvSpPr>
            <p:nvPr/>
          </p:nvSpPr>
          <p:spPr bwMode="auto">
            <a:xfrm>
              <a:off x="5261" y="1643"/>
              <a:ext cx="126" cy="126"/>
            </a:xfrm>
            <a:custGeom>
              <a:avLst/>
              <a:gdLst>
                <a:gd name="T0" fmla="*/ 3 w 12"/>
                <a:gd name="T1" fmla="*/ 11 h 12"/>
                <a:gd name="T2" fmla="*/ 6 w 12"/>
                <a:gd name="T3" fmla="*/ 12 h 12"/>
                <a:gd name="T4" fmla="*/ 11 w 12"/>
                <a:gd name="T5" fmla="*/ 8 h 12"/>
                <a:gd name="T6" fmla="*/ 12 w 12"/>
                <a:gd name="T7" fmla="*/ 4 h 12"/>
                <a:gd name="T8" fmla="*/ 9 w 12"/>
                <a:gd name="T9" fmla="*/ 0 h 12"/>
                <a:gd name="T10" fmla="*/ 6 w 12"/>
                <a:gd name="T11" fmla="*/ 0 h 12"/>
                <a:gd name="T12" fmla="*/ 0 w 12"/>
                <a:gd name="T13" fmla="*/ 3 h 12"/>
                <a:gd name="T14" fmla="*/ 0 w 12"/>
                <a:gd name="T15" fmla="*/ 8 h 12"/>
                <a:gd name="T16" fmla="*/ 3 w 12"/>
                <a:gd name="T17" fmla="*/ 11 h 12"/>
                <a:gd name="T18" fmla="*/ 3 w 12"/>
                <a:gd name="T19" fmla="*/ 4 h 12"/>
                <a:gd name="T20" fmla="*/ 6 w 12"/>
                <a:gd name="T21" fmla="*/ 2 h 12"/>
                <a:gd name="T22" fmla="*/ 7 w 12"/>
                <a:gd name="T23" fmla="*/ 3 h 12"/>
                <a:gd name="T24" fmla="*/ 9 w 12"/>
                <a:gd name="T25" fmla="*/ 5 h 12"/>
                <a:gd name="T26" fmla="*/ 9 w 12"/>
                <a:gd name="T27" fmla="*/ 7 h 12"/>
                <a:gd name="T28" fmla="*/ 6 w 12"/>
                <a:gd name="T29" fmla="*/ 9 h 12"/>
                <a:gd name="T30" fmla="*/ 4 w 12"/>
                <a:gd name="T31" fmla="*/ 8 h 12"/>
                <a:gd name="T32" fmla="*/ 3 w 12"/>
                <a:gd name="T33" fmla="*/ 7 h 12"/>
                <a:gd name="T34" fmla="*/ 3 w 12"/>
                <a:gd name="T3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2">
                  <a:moveTo>
                    <a:pt x="3" y="11"/>
                  </a:moveTo>
                  <a:cubicBezTo>
                    <a:pt x="4" y="12"/>
                    <a:pt x="5" y="12"/>
                    <a:pt x="6" y="12"/>
                  </a:cubicBezTo>
                  <a:cubicBezTo>
                    <a:pt x="8" y="12"/>
                    <a:pt x="10" y="10"/>
                    <a:pt x="11" y="8"/>
                  </a:cubicBezTo>
                  <a:cubicBezTo>
                    <a:pt x="12" y="7"/>
                    <a:pt x="12" y="5"/>
                    <a:pt x="12" y="4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1" y="9"/>
                    <a:pt x="2" y="10"/>
                    <a:pt x="3" y="11"/>
                  </a:cubicBezTo>
                  <a:close/>
                  <a:moveTo>
                    <a:pt x="3" y="4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7" y="3"/>
                    <a:pt x="7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8" y="8"/>
                    <a:pt x="7" y="9"/>
                    <a:pt x="6" y="9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5178" y="1560"/>
              <a:ext cx="282" cy="282"/>
            </a:xfrm>
            <a:custGeom>
              <a:avLst/>
              <a:gdLst>
                <a:gd name="T0" fmla="*/ 4 w 27"/>
                <a:gd name="T1" fmla="*/ 17 h 27"/>
                <a:gd name="T2" fmla="*/ 3 w 27"/>
                <a:gd name="T3" fmla="*/ 21 h 27"/>
                <a:gd name="T4" fmla="*/ 7 w 27"/>
                <a:gd name="T5" fmla="*/ 24 h 27"/>
                <a:gd name="T6" fmla="*/ 10 w 27"/>
                <a:gd name="T7" fmla="*/ 25 h 27"/>
                <a:gd name="T8" fmla="*/ 14 w 27"/>
                <a:gd name="T9" fmla="*/ 27 h 27"/>
                <a:gd name="T10" fmla="*/ 16 w 27"/>
                <a:gd name="T11" fmla="*/ 26 h 27"/>
                <a:gd name="T12" fmla="*/ 18 w 27"/>
                <a:gd name="T13" fmla="*/ 24 h 27"/>
                <a:gd name="T14" fmla="*/ 21 w 27"/>
                <a:gd name="T15" fmla="*/ 25 h 27"/>
                <a:gd name="T16" fmla="*/ 24 w 27"/>
                <a:gd name="T17" fmla="*/ 20 h 27"/>
                <a:gd name="T18" fmla="*/ 25 w 27"/>
                <a:gd name="T19" fmla="*/ 17 h 27"/>
                <a:gd name="T20" fmla="*/ 27 w 27"/>
                <a:gd name="T21" fmla="*/ 16 h 27"/>
                <a:gd name="T22" fmla="*/ 26 w 27"/>
                <a:gd name="T23" fmla="*/ 11 h 27"/>
                <a:gd name="T24" fmla="*/ 25 w 27"/>
                <a:gd name="T25" fmla="*/ 8 h 27"/>
                <a:gd name="T26" fmla="*/ 23 w 27"/>
                <a:gd name="T27" fmla="*/ 4 h 27"/>
                <a:gd name="T28" fmla="*/ 19 w 27"/>
                <a:gd name="T29" fmla="*/ 4 h 27"/>
                <a:gd name="T30" fmla="*/ 16 w 27"/>
                <a:gd name="T31" fmla="*/ 0 h 27"/>
                <a:gd name="T32" fmla="*/ 12 w 27"/>
                <a:gd name="T33" fmla="*/ 2 h 27"/>
                <a:gd name="T34" fmla="*/ 10 w 27"/>
                <a:gd name="T35" fmla="*/ 4 h 27"/>
                <a:gd name="T36" fmla="*/ 6 w 27"/>
                <a:gd name="T37" fmla="*/ 2 h 27"/>
                <a:gd name="T38" fmla="*/ 4 w 27"/>
                <a:gd name="T39" fmla="*/ 7 h 27"/>
                <a:gd name="T40" fmla="*/ 3 w 27"/>
                <a:gd name="T41" fmla="*/ 10 h 27"/>
                <a:gd name="T42" fmla="*/ 2 w 27"/>
                <a:gd name="T43" fmla="*/ 10 h 27"/>
                <a:gd name="T44" fmla="*/ 0 w 27"/>
                <a:gd name="T45" fmla="*/ 14 h 27"/>
                <a:gd name="T46" fmla="*/ 3 w 27"/>
                <a:gd name="T47" fmla="*/ 13 h 27"/>
                <a:gd name="T48" fmla="*/ 7 w 27"/>
                <a:gd name="T49" fmla="*/ 6 h 27"/>
                <a:gd name="T50" fmla="*/ 10 w 27"/>
                <a:gd name="T51" fmla="*/ 6 h 27"/>
                <a:gd name="T52" fmla="*/ 14 w 27"/>
                <a:gd name="T53" fmla="*/ 3 h 27"/>
                <a:gd name="T54" fmla="*/ 17 w 27"/>
                <a:gd name="T55" fmla="*/ 7 h 27"/>
                <a:gd name="T56" fmla="*/ 22 w 27"/>
                <a:gd name="T57" fmla="*/ 7 h 27"/>
                <a:gd name="T58" fmla="*/ 24 w 27"/>
                <a:gd name="T59" fmla="*/ 14 h 27"/>
                <a:gd name="T60" fmla="*/ 21 w 27"/>
                <a:gd name="T61" fmla="*/ 17 h 27"/>
                <a:gd name="T62" fmla="*/ 21 w 27"/>
                <a:gd name="T63" fmla="*/ 22 h 27"/>
                <a:gd name="T64" fmla="*/ 16 w 27"/>
                <a:gd name="T65" fmla="*/ 21 h 27"/>
                <a:gd name="T66" fmla="*/ 13 w 27"/>
                <a:gd name="T67" fmla="*/ 24 h 27"/>
                <a:gd name="T68" fmla="*/ 6 w 27"/>
                <a:gd name="T69" fmla="*/ 21 h 27"/>
                <a:gd name="T70" fmla="*/ 6 w 27"/>
                <a:gd name="T71" fmla="*/ 16 h 27"/>
                <a:gd name="T72" fmla="*/ 3 w 27"/>
                <a:gd name="T7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" y="16"/>
                  </a:moveTo>
                  <a:cubicBezTo>
                    <a:pt x="3" y="16"/>
                    <a:pt x="3" y="16"/>
                    <a:pt x="4" y="17"/>
                  </a:cubicBezTo>
                  <a:cubicBezTo>
                    <a:pt x="4" y="18"/>
                    <a:pt x="4" y="19"/>
                    <a:pt x="3" y="19"/>
                  </a:cubicBezTo>
                  <a:cubicBezTo>
                    <a:pt x="2" y="20"/>
                    <a:pt x="2" y="20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1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ubicBezTo>
                    <a:pt x="14" y="27"/>
                    <a:pt x="14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0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7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5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4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7" y="3"/>
                    <a:pt x="18" y="2"/>
                  </a:cubicBezTo>
                  <a:cubicBezTo>
                    <a:pt x="18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5" y="8"/>
                    <a:pt x="4" y="9"/>
                  </a:cubicBezTo>
                  <a:cubicBezTo>
                    <a:pt x="4" y="9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5"/>
                    <a:pt x="1" y="16"/>
                    <a:pt x="2" y="16"/>
                  </a:cubicBezTo>
                  <a:close/>
                  <a:moveTo>
                    <a:pt x="3" y="13"/>
                  </a:moveTo>
                  <a:cubicBezTo>
                    <a:pt x="5" y="12"/>
                    <a:pt x="6" y="12"/>
                    <a:pt x="7" y="10"/>
                  </a:cubicBezTo>
                  <a:cubicBezTo>
                    <a:pt x="8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2" y="16"/>
                    <a:pt x="21" y="17"/>
                  </a:cubicBezTo>
                  <a:cubicBezTo>
                    <a:pt x="20" y="18"/>
                    <a:pt x="20" y="20"/>
                    <a:pt x="21" y="21"/>
                  </a:cubicBezTo>
                  <a:cubicBezTo>
                    <a:pt x="21" y="21"/>
                    <a:pt x="21" y="22"/>
                    <a:pt x="21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2" y="21"/>
                    <a:pt x="10" y="21"/>
                  </a:cubicBez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>
              <a:spLocks noEditPoints="1"/>
            </p:cNvSpPr>
            <p:nvPr/>
          </p:nvSpPr>
          <p:spPr bwMode="auto">
            <a:xfrm>
              <a:off x="4823" y="1246"/>
              <a:ext cx="2485" cy="1610"/>
            </a:xfrm>
            <a:custGeom>
              <a:avLst/>
              <a:gdLst>
                <a:gd name="T0" fmla="*/ 107 w 238"/>
                <a:gd name="T1" fmla="*/ 2 h 154"/>
                <a:gd name="T2" fmla="*/ 93 w 238"/>
                <a:gd name="T3" fmla="*/ 3 h 154"/>
                <a:gd name="T4" fmla="*/ 78 w 238"/>
                <a:gd name="T5" fmla="*/ 5 h 154"/>
                <a:gd name="T6" fmla="*/ 61 w 238"/>
                <a:gd name="T7" fmla="*/ 8 h 154"/>
                <a:gd name="T8" fmla="*/ 55 w 238"/>
                <a:gd name="T9" fmla="*/ 9 h 154"/>
                <a:gd name="T10" fmla="*/ 56 w 238"/>
                <a:gd name="T11" fmla="*/ 11 h 154"/>
                <a:gd name="T12" fmla="*/ 47 w 238"/>
                <a:gd name="T13" fmla="*/ 12 h 154"/>
                <a:gd name="T14" fmla="*/ 35 w 238"/>
                <a:gd name="T15" fmla="*/ 22 h 154"/>
                <a:gd name="T16" fmla="*/ 28 w 238"/>
                <a:gd name="T17" fmla="*/ 33 h 154"/>
                <a:gd name="T18" fmla="*/ 24 w 238"/>
                <a:gd name="T19" fmla="*/ 45 h 154"/>
                <a:gd name="T20" fmla="*/ 24 w 238"/>
                <a:gd name="T21" fmla="*/ 59 h 154"/>
                <a:gd name="T22" fmla="*/ 31 w 238"/>
                <a:gd name="T23" fmla="*/ 73 h 154"/>
                <a:gd name="T24" fmla="*/ 39 w 238"/>
                <a:gd name="T25" fmla="*/ 81 h 154"/>
                <a:gd name="T26" fmla="*/ 44 w 238"/>
                <a:gd name="T27" fmla="*/ 89 h 154"/>
                <a:gd name="T28" fmla="*/ 56 w 238"/>
                <a:gd name="T29" fmla="*/ 99 h 154"/>
                <a:gd name="T30" fmla="*/ 70 w 238"/>
                <a:gd name="T31" fmla="*/ 92 h 154"/>
                <a:gd name="T32" fmla="*/ 66 w 238"/>
                <a:gd name="T33" fmla="*/ 86 h 154"/>
                <a:gd name="T34" fmla="*/ 51 w 238"/>
                <a:gd name="T35" fmla="*/ 81 h 154"/>
                <a:gd name="T36" fmla="*/ 30 w 238"/>
                <a:gd name="T37" fmla="*/ 81 h 154"/>
                <a:gd name="T38" fmla="*/ 18 w 238"/>
                <a:gd name="T39" fmla="*/ 83 h 154"/>
                <a:gd name="T40" fmla="*/ 4 w 238"/>
                <a:gd name="T41" fmla="*/ 88 h 154"/>
                <a:gd name="T42" fmla="*/ 2 w 238"/>
                <a:gd name="T43" fmla="*/ 103 h 154"/>
                <a:gd name="T44" fmla="*/ 1 w 238"/>
                <a:gd name="T45" fmla="*/ 120 h 154"/>
                <a:gd name="T46" fmla="*/ 0 w 238"/>
                <a:gd name="T47" fmla="*/ 128 h 154"/>
                <a:gd name="T48" fmla="*/ 3 w 238"/>
                <a:gd name="T49" fmla="*/ 141 h 154"/>
                <a:gd name="T50" fmla="*/ 13 w 238"/>
                <a:gd name="T51" fmla="*/ 147 h 154"/>
                <a:gd name="T52" fmla="*/ 26 w 238"/>
                <a:gd name="T53" fmla="*/ 152 h 154"/>
                <a:gd name="T54" fmla="*/ 40 w 238"/>
                <a:gd name="T55" fmla="*/ 154 h 154"/>
                <a:gd name="T56" fmla="*/ 56 w 238"/>
                <a:gd name="T57" fmla="*/ 149 h 154"/>
                <a:gd name="T58" fmla="*/ 62 w 238"/>
                <a:gd name="T59" fmla="*/ 146 h 154"/>
                <a:gd name="T60" fmla="*/ 75 w 238"/>
                <a:gd name="T61" fmla="*/ 138 h 154"/>
                <a:gd name="T62" fmla="*/ 89 w 238"/>
                <a:gd name="T63" fmla="*/ 137 h 154"/>
                <a:gd name="T64" fmla="*/ 101 w 238"/>
                <a:gd name="T65" fmla="*/ 137 h 154"/>
                <a:gd name="T66" fmla="*/ 114 w 238"/>
                <a:gd name="T67" fmla="*/ 138 h 154"/>
                <a:gd name="T68" fmla="*/ 129 w 238"/>
                <a:gd name="T69" fmla="*/ 138 h 154"/>
                <a:gd name="T70" fmla="*/ 146 w 238"/>
                <a:gd name="T71" fmla="*/ 138 h 154"/>
                <a:gd name="T72" fmla="*/ 153 w 238"/>
                <a:gd name="T73" fmla="*/ 137 h 154"/>
                <a:gd name="T74" fmla="*/ 168 w 238"/>
                <a:gd name="T75" fmla="*/ 137 h 154"/>
                <a:gd name="T76" fmla="*/ 181 w 238"/>
                <a:gd name="T77" fmla="*/ 140 h 154"/>
                <a:gd name="T78" fmla="*/ 192 w 238"/>
                <a:gd name="T79" fmla="*/ 145 h 154"/>
                <a:gd name="T80" fmla="*/ 205 w 238"/>
                <a:gd name="T81" fmla="*/ 151 h 154"/>
                <a:gd name="T82" fmla="*/ 219 w 238"/>
                <a:gd name="T83" fmla="*/ 154 h 154"/>
                <a:gd name="T84" fmla="*/ 235 w 238"/>
                <a:gd name="T85" fmla="*/ 147 h 154"/>
                <a:gd name="T86" fmla="*/ 235 w 238"/>
                <a:gd name="T87" fmla="*/ 141 h 154"/>
                <a:gd name="T88" fmla="*/ 228 w 238"/>
                <a:gd name="T89" fmla="*/ 132 h 154"/>
                <a:gd name="T90" fmla="*/ 220 w 238"/>
                <a:gd name="T91" fmla="*/ 121 h 154"/>
                <a:gd name="T92" fmla="*/ 212 w 238"/>
                <a:gd name="T93" fmla="*/ 109 h 154"/>
                <a:gd name="T94" fmla="*/ 203 w 238"/>
                <a:gd name="T95" fmla="*/ 96 h 154"/>
                <a:gd name="T96" fmla="*/ 202 w 238"/>
                <a:gd name="T97" fmla="*/ 98 h 154"/>
                <a:gd name="T98" fmla="*/ 204 w 238"/>
                <a:gd name="T99" fmla="*/ 85 h 154"/>
                <a:gd name="T100" fmla="*/ 210 w 238"/>
                <a:gd name="T101" fmla="*/ 69 h 154"/>
                <a:gd name="T102" fmla="*/ 213 w 238"/>
                <a:gd name="T103" fmla="*/ 63 h 154"/>
                <a:gd name="T104" fmla="*/ 208 w 238"/>
                <a:gd name="T105" fmla="*/ 51 h 154"/>
                <a:gd name="T106" fmla="*/ 198 w 238"/>
                <a:gd name="T107" fmla="*/ 42 h 154"/>
                <a:gd name="T108" fmla="*/ 190 w 238"/>
                <a:gd name="T109" fmla="*/ 33 h 154"/>
                <a:gd name="T110" fmla="*/ 181 w 238"/>
                <a:gd name="T111" fmla="*/ 23 h 154"/>
                <a:gd name="T112" fmla="*/ 172 w 238"/>
                <a:gd name="T113" fmla="*/ 11 h 154"/>
                <a:gd name="T114" fmla="*/ 159 w 238"/>
                <a:gd name="T115" fmla="*/ 1 h 154"/>
                <a:gd name="T116" fmla="*/ 152 w 238"/>
                <a:gd name="T117" fmla="*/ 1 h 154"/>
                <a:gd name="T118" fmla="*/ 137 w 238"/>
                <a:gd name="T119" fmla="*/ 5 h 154"/>
                <a:gd name="T120" fmla="*/ 124 w 238"/>
                <a:gd name="T121" fmla="*/ 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54">
                  <a:moveTo>
                    <a:pt x="112" y="3"/>
                  </a:moveTo>
                  <a:cubicBezTo>
                    <a:pt x="112" y="4"/>
                    <a:pt x="113" y="4"/>
                    <a:pt x="114" y="5"/>
                  </a:cubicBezTo>
                  <a:cubicBezTo>
                    <a:pt x="114" y="5"/>
                    <a:pt x="114" y="5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5"/>
                    <a:pt x="112" y="5"/>
                    <a:pt x="111" y="4"/>
                  </a:cubicBezTo>
                  <a:cubicBezTo>
                    <a:pt x="111" y="4"/>
                    <a:pt x="111" y="4"/>
                    <a:pt x="111" y="3"/>
                  </a:cubicBezTo>
                  <a:cubicBezTo>
                    <a:pt x="111" y="3"/>
                    <a:pt x="112" y="3"/>
                    <a:pt x="112" y="3"/>
                  </a:cubicBezTo>
                  <a:close/>
                  <a:moveTo>
                    <a:pt x="105" y="1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8" y="1"/>
                    <a:pt x="108" y="1"/>
                  </a:cubicBezTo>
                  <a:cubicBezTo>
                    <a:pt x="108" y="1"/>
                    <a:pt x="107" y="2"/>
                    <a:pt x="107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4" y="1"/>
                    <a:pt x="104" y="1"/>
                    <a:pt x="105" y="1"/>
                  </a:cubicBezTo>
                  <a:close/>
                  <a:moveTo>
                    <a:pt x="97" y="2"/>
                  </a:moveTo>
                  <a:cubicBezTo>
                    <a:pt x="100" y="2"/>
                    <a:pt x="100" y="2"/>
                    <a:pt x="100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2"/>
                    <a:pt x="97" y="2"/>
                    <a:pt x="97" y="2"/>
                  </a:cubicBezTo>
                  <a:close/>
                  <a:moveTo>
                    <a:pt x="90" y="3"/>
                  </a:moveTo>
                  <a:cubicBezTo>
                    <a:pt x="92" y="3"/>
                    <a:pt x="92" y="3"/>
                    <a:pt x="92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90" y="4"/>
                    <a:pt x="90" y="4"/>
                  </a:cubicBezTo>
                  <a:cubicBezTo>
                    <a:pt x="90" y="4"/>
                    <a:pt x="90" y="3"/>
                    <a:pt x="90" y="3"/>
                  </a:cubicBezTo>
                  <a:close/>
                  <a:moveTo>
                    <a:pt x="83" y="4"/>
                  </a:moveTo>
                  <a:cubicBezTo>
                    <a:pt x="85" y="4"/>
                    <a:pt x="85" y="4"/>
                    <a:pt x="85" y="4"/>
                  </a:cubicBezTo>
                  <a:cubicBezTo>
                    <a:pt x="86" y="4"/>
                    <a:pt x="86" y="4"/>
                    <a:pt x="86" y="5"/>
                  </a:cubicBezTo>
                  <a:cubicBezTo>
                    <a:pt x="86" y="5"/>
                    <a:pt x="86" y="5"/>
                    <a:pt x="85" y="5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82" y="6"/>
                    <a:pt x="82" y="5"/>
                  </a:cubicBezTo>
                  <a:cubicBezTo>
                    <a:pt x="82" y="5"/>
                    <a:pt x="83" y="5"/>
                    <a:pt x="83" y="4"/>
                  </a:cubicBezTo>
                  <a:close/>
                  <a:moveTo>
                    <a:pt x="76" y="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9" y="6"/>
                    <a:pt x="79" y="6"/>
                  </a:cubicBezTo>
                  <a:cubicBezTo>
                    <a:pt x="79" y="6"/>
                    <a:pt x="79" y="7"/>
                    <a:pt x="78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5" y="7"/>
                    <a:pt x="75" y="7"/>
                  </a:cubicBezTo>
                  <a:cubicBezTo>
                    <a:pt x="75" y="6"/>
                    <a:pt x="75" y="6"/>
                    <a:pt x="76" y="6"/>
                  </a:cubicBezTo>
                  <a:close/>
                  <a:moveTo>
                    <a:pt x="68" y="7"/>
                  </a:move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2" y="7"/>
                  </a:cubicBezTo>
                  <a:cubicBezTo>
                    <a:pt x="72" y="7"/>
                    <a:pt x="71" y="8"/>
                    <a:pt x="71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lose/>
                  <a:moveTo>
                    <a:pt x="61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9"/>
                    <a:pt x="61" y="9"/>
                  </a:cubicBezTo>
                  <a:cubicBezTo>
                    <a:pt x="61" y="9"/>
                    <a:pt x="61" y="8"/>
                    <a:pt x="61" y="8"/>
                  </a:cubicBezTo>
                  <a:close/>
                  <a:moveTo>
                    <a:pt x="54" y="10"/>
                  </a:move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9"/>
                    <a:pt x="57" y="9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4" y="10"/>
                    <a:pt x="54" y="10"/>
                  </a:cubicBezTo>
                  <a:close/>
                  <a:moveTo>
                    <a:pt x="47" y="12"/>
                  </a:moveTo>
                  <a:cubicBezTo>
                    <a:pt x="48" y="12"/>
                    <a:pt x="49" y="12"/>
                    <a:pt x="49" y="11"/>
                  </a:cubicBezTo>
                  <a:cubicBezTo>
                    <a:pt x="50" y="11"/>
                    <a:pt x="50" y="11"/>
                    <a:pt x="50" y="12"/>
                  </a:cubicBezTo>
                  <a:cubicBezTo>
                    <a:pt x="50" y="12"/>
                    <a:pt x="50" y="13"/>
                    <a:pt x="50" y="13"/>
                  </a:cubicBezTo>
                  <a:cubicBezTo>
                    <a:pt x="49" y="13"/>
                    <a:pt x="48" y="13"/>
                    <a:pt x="48" y="14"/>
                  </a:cubicBezTo>
                  <a:cubicBezTo>
                    <a:pt x="47" y="14"/>
                    <a:pt x="47" y="14"/>
                    <a:pt x="47" y="13"/>
                  </a:cubicBezTo>
                  <a:cubicBezTo>
                    <a:pt x="47" y="13"/>
                    <a:pt x="47" y="13"/>
                    <a:pt x="47" y="12"/>
                  </a:cubicBezTo>
                  <a:close/>
                  <a:moveTo>
                    <a:pt x="41" y="16"/>
                  </a:moveTo>
                  <a:cubicBezTo>
                    <a:pt x="41" y="16"/>
                    <a:pt x="42" y="15"/>
                    <a:pt x="43" y="15"/>
                  </a:cubicBezTo>
                  <a:cubicBezTo>
                    <a:pt x="43" y="15"/>
                    <a:pt x="43" y="15"/>
                    <a:pt x="44" y="15"/>
                  </a:cubicBezTo>
                  <a:cubicBezTo>
                    <a:pt x="44" y="15"/>
                    <a:pt x="44" y="16"/>
                    <a:pt x="43" y="16"/>
                  </a:cubicBezTo>
                  <a:cubicBezTo>
                    <a:pt x="43" y="16"/>
                    <a:pt x="42" y="17"/>
                    <a:pt x="41" y="17"/>
                  </a:cubicBezTo>
                  <a:cubicBezTo>
                    <a:pt x="41" y="17"/>
                    <a:pt x="41" y="17"/>
                    <a:pt x="40" y="17"/>
                  </a:cubicBezTo>
                  <a:cubicBezTo>
                    <a:pt x="40" y="17"/>
                    <a:pt x="40" y="16"/>
                    <a:pt x="41" y="16"/>
                  </a:cubicBezTo>
                  <a:close/>
                  <a:moveTo>
                    <a:pt x="35" y="21"/>
                  </a:moveTo>
                  <a:cubicBezTo>
                    <a:pt x="35" y="20"/>
                    <a:pt x="36" y="20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1"/>
                    <a:pt x="36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5" y="21"/>
                    <a:pt x="35" y="21"/>
                  </a:cubicBezTo>
                  <a:close/>
                  <a:moveTo>
                    <a:pt x="30" y="26"/>
                  </a:moveTo>
                  <a:cubicBezTo>
                    <a:pt x="30" y="26"/>
                    <a:pt x="31" y="25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3" y="25"/>
                    <a:pt x="32" y="25"/>
                  </a:cubicBezTo>
                  <a:cubicBezTo>
                    <a:pt x="32" y="26"/>
                    <a:pt x="31" y="26"/>
                    <a:pt x="31" y="27"/>
                  </a:cubicBezTo>
                  <a:cubicBezTo>
                    <a:pt x="31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6"/>
                  </a:cubicBezTo>
                  <a:close/>
                  <a:moveTo>
                    <a:pt x="26" y="33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0"/>
                    <a:pt x="28" y="30"/>
                    <a:pt x="28" y="30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8" y="33"/>
                    <a:pt x="28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3"/>
                    <a:pt x="26" y="33"/>
                  </a:cubicBezTo>
                  <a:close/>
                  <a:moveTo>
                    <a:pt x="24" y="40"/>
                  </a:moveTo>
                  <a:cubicBezTo>
                    <a:pt x="24" y="39"/>
                    <a:pt x="24" y="38"/>
                    <a:pt x="25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9"/>
                    <a:pt x="25" y="39"/>
                    <a:pt x="25" y="40"/>
                  </a:cubicBezTo>
                  <a:cubicBezTo>
                    <a:pt x="25" y="40"/>
                    <a:pt x="25" y="41"/>
                    <a:pt x="25" y="41"/>
                  </a:cubicBezTo>
                  <a:cubicBezTo>
                    <a:pt x="24" y="41"/>
                    <a:pt x="24" y="40"/>
                    <a:pt x="24" y="40"/>
                  </a:cubicBezTo>
                  <a:close/>
                  <a:moveTo>
                    <a:pt x="23" y="47"/>
                  </a:moveTo>
                  <a:cubicBezTo>
                    <a:pt x="23" y="46"/>
                    <a:pt x="23" y="46"/>
                    <a:pt x="23" y="45"/>
                  </a:cubicBezTo>
                  <a:cubicBezTo>
                    <a:pt x="23" y="44"/>
                    <a:pt x="23" y="44"/>
                    <a:pt x="24" y="44"/>
                  </a:cubicBezTo>
                  <a:cubicBezTo>
                    <a:pt x="24" y="44"/>
                    <a:pt x="24" y="45"/>
                    <a:pt x="24" y="45"/>
                  </a:cubicBezTo>
                  <a:cubicBezTo>
                    <a:pt x="24" y="46"/>
                    <a:pt x="24" y="47"/>
                    <a:pt x="24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3" y="47"/>
                  </a:cubicBezTo>
                  <a:close/>
                  <a:moveTo>
                    <a:pt x="23" y="55"/>
                  </a:moveTo>
                  <a:cubicBezTo>
                    <a:pt x="23" y="54"/>
                    <a:pt x="23" y="53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5"/>
                    <a:pt x="24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25" y="62"/>
                  </a:moveTo>
                  <a:cubicBezTo>
                    <a:pt x="24" y="61"/>
                    <a:pt x="24" y="60"/>
                    <a:pt x="24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60"/>
                    <a:pt x="26" y="61"/>
                    <a:pt x="26" y="61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2"/>
                    <a:pt x="25" y="62"/>
                    <a:pt x="25" y="62"/>
                  </a:cubicBezTo>
                  <a:close/>
                  <a:moveTo>
                    <a:pt x="28" y="68"/>
                  </a:moveTo>
                  <a:cubicBezTo>
                    <a:pt x="28" y="68"/>
                    <a:pt x="27" y="67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65"/>
                    <a:pt x="28" y="65"/>
                    <a:pt x="28" y="66"/>
                  </a:cubicBezTo>
                  <a:cubicBezTo>
                    <a:pt x="28" y="66"/>
                    <a:pt x="29" y="67"/>
                    <a:pt x="29" y="68"/>
                  </a:cubicBezTo>
                  <a:cubicBezTo>
                    <a:pt x="29" y="68"/>
                    <a:pt x="29" y="69"/>
                    <a:pt x="29" y="69"/>
                  </a:cubicBezTo>
                  <a:cubicBezTo>
                    <a:pt x="29" y="69"/>
                    <a:pt x="28" y="69"/>
                    <a:pt x="28" y="68"/>
                  </a:cubicBezTo>
                  <a:close/>
                  <a:moveTo>
                    <a:pt x="32" y="75"/>
                  </a:moveTo>
                  <a:cubicBezTo>
                    <a:pt x="31" y="74"/>
                    <a:pt x="31" y="73"/>
                    <a:pt x="31" y="73"/>
                  </a:cubicBezTo>
                  <a:cubicBezTo>
                    <a:pt x="30" y="73"/>
                    <a:pt x="30" y="72"/>
                    <a:pt x="31" y="72"/>
                  </a:cubicBezTo>
                  <a:cubicBezTo>
                    <a:pt x="31" y="72"/>
                    <a:pt x="31" y="72"/>
                    <a:pt x="32" y="72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5"/>
                    <a:pt x="33" y="75"/>
                  </a:cubicBezTo>
                  <a:cubicBezTo>
                    <a:pt x="32" y="75"/>
                    <a:pt x="32" y="75"/>
                    <a:pt x="32" y="75"/>
                  </a:cubicBezTo>
                  <a:close/>
                  <a:moveTo>
                    <a:pt x="36" y="81"/>
                  </a:moveTo>
                  <a:cubicBezTo>
                    <a:pt x="36" y="80"/>
                    <a:pt x="35" y="80"/>
                    <a:pt x="35" y="79"/>
                  </a:cubicBezTo>
                  <a:cubicBezTo>
                    <a:pt x="35" y="79"/>
                    <a:pt x="35" y="78"/>
                    <a:pt x="35" y="78"/>
                  </a:cubicBezTo>
                  <a:cubicBezTo>
                    <a:pt x="35" y="78"/>
                    <a:pt x="36" y="78"/>
                    <a:pt x="36" y="78"/>
                  </a:cubicBezTo>
                  <a:cubicBezTo>
                    <a:pt x="36" y="79"/>
                    <a:pt x="37" y="79"/>
                    <a:pt x="37" y="80"/>
                  </a:cubicBezTo>
                  <a:cubicBezTo>
                    <a:pt x="38" y="80"/>
                    <a:pt x="39" y="80"/>
                    <a:pt x="39" y="80"/>
                  </a:cubicBezTo>
                  <a:cubicBezTo>
                    <a:pt x="40" y="80"/>
                    <a:pt x="40" y="80"/>
                    <a:pt x="40" y="81"/>
                  </a:cubicBezTo>
                  <a:cubicBezTo>
                    <a:pt x="40" y="81"/>
                    <a:pt x="40" y="81"/>
                    <a:pt x="39" y="81"/>
                  </a:cubicBezTo>
                  <a:cubicBezTo>
                    <a:pt x="39" y="81"/>
                    <a:pt x="38" y="81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6" y="81"/>
                    <a:pt x="36" y="81"/>
                    <a:pt x="36" y="81"/>
                  </a:cubicBezTo>
                  <a:close/>
                  <a:moveTo>
                    <a:pt x="41" y="86"/>
                  </a:moveTo>
                  <a:cubicBezTo>
                    <a:pt x="40" y="86"/>
                    <a:pt x="40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40" y="83"/>
                    <a:pt x="40" y="83"/>
                    <a:pt x="40" y="84"/>
                  </a:cubicBezTo>
                  <a:cubicBezTo>
                    <a:pt x="41" y="84"/>
                    <a:pt x="41" y="85"/>
                    <a:pt x="4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7"/>
                    <a:pt x="41" y="87"/>
                    <a:pt x="41" y="86"/>
                  </a:cubicBezTo>
                  <a:close/>
                  <a:moveTo>
                    <a:pt x="46" y="92"/>
                  </a:moveTo>
                  <a:cubicBezTo>
                    <a:pt x="46" y="91"/>
                    <a:pt x="45" y="90"/>
                    <a:pt x="45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6" y="89"/>
                    <a:pt x="47" y="90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6" y="92"/>
                    <a:pt x="46" y="92"/>
                  </a:cubicBezTo>
                  <a:close/>
                  <a:moveTo>
                    <a:pt x="52" y="96"/>
                  </a:moveTo>
                  <a:cubicBezTo>
                    <a:pt x="51" y="96"/>
                    <a:pt x="51" y="95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2" y="94"/>
                    <a:pt x="52" y="95"/>
                    <a:pt x="53" y="95"/>
                  </a:cubicBezTo>
                  <a:cubicBezTo>
                    <a:pt x="53" y="95"/>
                    <a:pt x="53" y="96"/>
                    <a:pt x="53" y="96"/>
                  </a:cubicBezTo>
                  <a:cubicBezTo>
                    <a:pt x="53" y="96"/>
                    <a:pt x="52" y="96"/>
                    <a:pt x="52" y="96"/>
                  </a:cubicBezTo>
                  <a:close/>
                  <a:moveTo>
                    <a:pt x="59" y="100"/>
                  </a:moveTo>
                  <a:cubicBezTo>
                    <a:pt x="58" y="99"/>
                    <a:pt x="57" y="99"/>
                    <a:pt x="56" y="99"/>
                  </a:cubicBezTo>
                  <a:cubicBezTo>
                    <a:pt x="56" y="99"/>
                    <a:pt x="56" y="98"/>
                    <a:pt x="56" y="98"/>
                  </a:cubicBezTo>
                  <a:cubicBezTo>
                    <a:pt x="56" y="97"/>
                    <a:pt x="57" y="97"/>
                    <a:pt x="57" y="98"/>
                  </a:cubicBezTo>
                  <a:cubicBezTo>
                    <a:pt x="58" y="98"/>
                    <a:pt x="58" y="98"/>
                    <a:pt x="59" y="98"/>
                  </a:cubicBezTo>
                  <a:cubicBezTo>
                    <a:pt x="59" y="98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lose/>
                  <a:moveTo>
                    <a:pt x="66" y="99"/>
                  </a:moveTo>
                  <a:cubicBezTo>
                    <a:pt x="66" y="100"/>
                    <a:pt x="65" y="100"/>
                    <a:pt x="64" y="100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3" y="99"/>
                    <a:pt x="63" y="99"/>
                    <a:pt x="64" y="99"/>
                  </a:cubicBezTo>
                  <a:cubicBezTo>
                    <a:pt x="64" y="99"/>
                    <a:pt x="65" y="99"/>
                    <a:pt x="66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7" y="99"/>
                    <a:pt x="67" y="99"/>
                    <a:pt x="66" y="99"/>
                  </a:cubicBezTo>
                  <a:close/>
                  <a:moveTo>
                    <a:pt x="70" y="92"/>
                  </a:moveTo>
                  <a:cubicBezTo>
                    <a:pt x="70" y="93"/>
                    <a:pt x="70" y="94"/>
                    <a:pt x="69" y="95"/>
                  </a:cubicBezTo>
                  <a:cubicBezTo>
                    <a:pt x="69" y="95"/>
                    <a:pt x="69" y="95"/>
                    <a:pt x="68" y="95"/>
                  </a:cubicBezTo>
                  <a:cubicBezTo>
                    <a:pt x="68" y="95"/>
                    <a:pt x="68" y="95"/>
                    <a:pt x="68" y="94"/>
                  </a:cubicBezTo>
                  <a:cubicBezTo>
                    <a:pt x="68" y="94"/>
                    <a:pt x="68" y="93"/>
                    <a:pt x="68" y="92"/>
                  </a:cubicBezTo>
                  <a:cubicBezTo>
                    <a:pt x="68" y="92"/>
                    <a:pt x="69" y="92"/>
                    <a:pt x="69" y="92"/>
                  </a:cubicBezTo>
                  <a:cubicBezTo>
                    <a:pt x="69" y="92"/>
                    <a:pt x="70" y="92"/>
                    <a:pt x="70" y="92"/>
                  </a:cubicBezTo>
                  <a:close/>
                  <a:moveTo>
                    <a:pt x="66" y="86"/>
                  </a:moveTo>
                  <a:cubicBezTo>
                    <a:pt x="66" y="86"/>
                    <a:pt x="67" y="87"/>
                    <a:pt x="68" y="87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7" y="89"/>
                    <a:pt x="67" y="89"/>
                    <a:pt x="67" y="88"/>
                  </a:cubicBezTo>
                  <a:cubicBezTo>
                    <a:pt x="66" y="88"/>
                    <a:pt x="65" y="87"/>
                    <a:pt x="65" y="87"/>
                  </a:cubicBezTo>
                  <a:cubicBezTo>
                    <a:pt x="65" y="87"/>
                    <a:pt x="65" y="86"/>
                    <a:pt x="65" y="86"/>
                  </a:cubicBezTo>
                  <a:cubicBezTo>
                    <a:pt x="65" y="86"/>
                    <a:pt x="65" y="86"/>
                    <a:pt x="66" y="86"/>
                  </a:cubicBezTo>
                  <a:close/>
                  <a:moveTo>
                    <a:pt x="59" y="83"/>
                  </a:moveTo>
                  <a:cubicBezTo>
                    <a:pt x="60" y="83"/>
                    <a:pt x="60" y="83"/>
                    <a:pt x="61" y="83"/>
                  </a:cubicBezTo>
                  <a:cubicBezTo>
                    <a:pt x="61" y="84"/>
                    <a:pt x="62" y="84"/>
                    <a:pt x="61" y="84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58" y="84"/>
                    <a:pt x="58" y="83"/>
                    <a:pt x="58" y="83"/>
                  </a:cubicBezTo>
                  <a:cubicBezTo>
                    <a:pt x="58" y="83"/>
                    <a:pt x="59" y="82"/>
                    <a:pt x="59" y="83"/>
                  </a:cubicBezTo>
                  <a:close/>
                  <a:moveTo>
                    <a:pt x="52" y="81"/>
                  </a:moveTo>
                  <a:cubicBezTo>
                    <a:pt x="52" y="81"/>
                    <a:pt x="53" y="81"/>
                    <a:pt x="54" y="81"/>
                  </a:cubicBezTo>
                  <a:cubicBezTo>
                    <a:pt x="54" y="81"/>
                    <a:pt x="55" y="82"/>
                    <a:pt x="55" y="82"/>
                  </a:cubicBezTo>
                  <a:cubicBezTo>
                    <a:pt x="54" y="82"/>
                    <a:pt x="54" y="83"/>
                    <a:pt x="54" y="83"/>
                  </a:cubicBezTo>
                  <a:cubicBezTo>
                    <a:pt x="53" y="82"/>
                    <a:pt x="52" y="82"/>
                    <a:pt x="51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1"/>
                    <a:pt x="52" y="81"/>
                  </a:cubicBezTo>
                  <a:close/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47" y="80"/>
                    <a:pt x="47" y="81"/>
                    <a:pt x="47" y="81"/>
                  </a:cubicBezTo>
                  <a:cubicBezTo>
                    <a:pt x="47" y="81"/>
                    <a:pt x="47" y="82"/>
                    <a:pt x="47" y="82"/>
                  </a:cubicBezTo>
                  <a:cubicBezTo>
                    <a:pt x="46" y="82"/>
                    <a:pt x="45" y="81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4" y="80"/>
                    <a:pt x="44" y="80"/>
                  </a:cubicBezTo>
                  <a:close/>
                  <a:moveTo>
                    <a:pt x="30" y="80"/>
                  </a:moveTo>
                  <a:cubicBezTo>
                    <a:pt x="30" y="80"/>
                    <a:pt x="31" y="80"/>
                    <a:pt x="32" y="80"/>
                  </a:cubicBezTo>
                  <a:cubicBezTo>
                    <a:pt x="32" y="80"/>
                    <a:pt x="33" y="80"/>
                    <a:pt x="33" y="81"/>
                  </a:cubicBezTo>
                  <a:cubicBezTo>
                    <a:pt x="33" y="81"/>
                    <a:pt x="32" y="81"/>
                    <a:pt x="32" y="81"/>
                  </a:cubicBezTo>
                  <a:cubicBezTo>
                    <a:pt x="31" y="81"/>
                    <a:pt x="30" y="81"/>
                    <a:pt x="30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30" y="80"/>
                  </a:cubicBezTo>
                  <a:close/>
                  <a:moveTo>
                    <a:pt x="22" y="81"/>
                  </a:moveTo>
                  <a:cubicBezTo>
                    <a:pt x="23" y="81"/>
                    <a:pt x="24" y="81"/>
                    <a:pt x="25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25" y="81"/>
                    <a:pt x="25" y="82"/>
                    <a:pt x="25" y="82"/>
                  </a:cubicBezTo>
                  <a:cubicBezTo>
                    <a:pt x="24" y="82"/>
                    <a:pt x="23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lose/>
                  <a:moveTo>
                    <a:pt x="15" y="82"/>
                  </a:moveTo>
                  <a:cubicBezTo>
                    <a:pt x="16" y="82"/>
                    <a:pt x="17" y="82"/>
                    <a:pt x="17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3"/>
                    <a:pt x="16" y="83"/>
                    <a:pt x="15" y="83"/>
                  </a:cubicBezTo>
                  <a:cubicBezTo>
                    <a:pt x="15" y="84"/>
                    <a:pt x="15" y="83"/>
                    <a:pt x="14" y="83"/>
                  </a:cubicBezTo>
                  <a:cubicBezTo>
                    <a:pt x="14" y="83"/>
                    <a:pt x="15" y="82"/>
                    <a:pt x="15" y="82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0" y="84"/>
                  </a:cubicBezTo>
                  <a:cubicBezTo>
                    <a:pt x="10" y="83"/>
                    <a:pt x="11" y="84"/>
                    <a:pt x="11" y="84"/>
                  </a:cubicBezTo>
                  <a:cubicBezTo>
                    <a:pt x="11" y="84"/>
                    <a:pt x="11" y="85"/>
                    <a:pt x="11" y="85"/>
                  </a:cubicBezTo>
                  <a:cubicBezTo>
                    <a:pt x="10" y="85"/>
                    <a:pt x="9" y="85"/>
                    <a:pt x="8" y="86"/>
                  </a:cubicBezTo>
                  <a:cubicBezTo>
                    <a:pt x="8" y="86"/>
                    <a:pt x="8" y="86"/>
                    <a:pt x="8" y="85"/>
                  </a:cubicBezTo>
                  <a:cubicBezTo>
                    <a:pt x="7" y="85"/>
                    <a:pt x="8" y="85"/>
                    <a:pt x="8" y="85"/>
                  </a:cubicBezTo>
                  <a:close/>
                  <a:moveTo>
                    <a:pt x="3" y="91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5" y="88"/>
                    <a:pt x="5" y="88"/>
                    <a:pt x="5" y="89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4" y="92"/>
                    <a:pt x="4" y="91"/>
                  </a:cubicBezTo>
                  <a:cubicBezTo>
                    <a:pt x="4" y="91"/>
                    <a:pt x="3" y="91"/>
                    <a:pt x="3" y="91"/>
                  </a:cubicBezTo>
                  <a:close/>
                  <a:moveTo>
                    <a:pt x="3" y="98"/>
                  </a:moveTo>
                  <a:cubicBezTo>
                    <a:pt x="3" y="96"/>
                    <a:pt x="3" y="96"/>
                    <a:pt x="3" y="96"/>
                  </a:cubicBezTo>
                  <a:cubicBezTo>
                    <a:pt x="3" y="95"/>
                    <a:pt x="3" y="95"/>
                    <a:pt x="4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3" y="99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2" y="106"/>
                  </a:moveTo>
                  <a:cubicBezTo>
                    <a:pt x="2" y="103"/>
                    <a:pt x="2" y="103"/>
                    <a:pt x="2" y="103"/>
                  </a:cubicBezTo>
                  <a:cubicBezTo>
                    <a:pt x="2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3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6"/>
                    <a:pt x="2" y="106"/>
                    <a:pt x="2" y="106"/>
                  </a:cubicBezTo>
                  <a:close/>
                  <a:moveTo>
                    <a:pt x="2" y="113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3" y="110"/>
                    <a:pt x="3" y="110"/>
                    <a:pt x="3" y="111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lose/>
                  <a:moveTo>
                    <a:pt x="1" y="120"/>
                  </a:move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" y="117"/>
                    <a:pt x="2" y="117"/>
                  </a:cubicBezTo>
                  <a:cubicBezTo>
                    <a:pt x="2" y="117"/>
                    <a:pt x="3" y="118"/>
                    <a:pt x="3" y="118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21"/>
                    <a:pt x="1" y="121"/>
                    <a:pt x="1" y="120"/>
                  </a:cubicBezTo>
                  <a:close/>
                  <a:moveTo>
                    <a:pt x="0" y="128"/>
                  </a:move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2" y="125"/>
                    <a:pt x="2" y="125"/>
                    <a:pt x="2" y="126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1" y="129"/>
                    <a:pt x="1" y="129"/>
                  </a:cubicBezTo>
                  <a:cubicBezTo>
                    <a:pt x="1" y="129"/>
                    <a:pt x="0" y="128"/>
                    <a:pt x="0" y="128"/>
                  </a:cubicBezTo>
                  <a:close/>
                  <a:moveTo>
                    <a:pt x="0" y="135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0" y="132"/>
                    <a:pt x="1" y="132"/>
                  </a:cubicBezTo>
                  <a:cubicBezTo>
                    <a:pt x="1" y="132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6"/>
                    <a:pt x="1" y="136"/>
                    <a:pt x="0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lose/>
                  <a:moveTo>
                    <a:pt x="2" y="142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0" y="141"/>
                    <a:pt x="0" y="141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2"/>
                    <a:pt x="4" y="142"/>
                    <a:pt x="3" y="142"/>
                  </a:cubicBezTo>
                  <a:cubicBezTo>
                    <a:pt x="3" y="143"/>
                    <a:pt x="3" y="143"/>
                    <a:pt x="2" y="142"/>
                  </a:cubicBezTo>
                  <a:close/>
                  <a:moveTo>
                    <a:pt x="8" y="146"/>
                  </a:moveTo>
                  <a:cubicBezTo>
                    <a:pt x="8" y="146"/>
                    <a:pt x="7" y="145"/>
                    <a:pt x="7" y="145"/>
                  </a:cubicBezTo>
                  <a:cubicBezTo>
                    <a:pt x="6" y="145"/>
                    <a:pt x="6" y="144"/>
                    <a:pt x="6" y="144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5"/>
                    <a:pt x="9" y="145"/>
                  </a:cubicBezTo>
                  <a:cubicBezTo>
                    <a:pt x="9" y="145"/>
                    <a:pt x="10" y="146"/>
                    <a:pt x="9" y="146"/>
                  </a:cubicBezTo>
                  <a:cubicBezTo>
                    <a:pt x="9" y="146"/>
                    <a:pt x="9" y="146"/>
                    <a:pt x="8" y="146"/>
                  </a:cubicBezTo>
                  <a:close/>
                  <a:moveTo>
                    <a:pt x="15" y="149"/>
                  </a:moveTo>
                  <a:cubicBezTo>
                    <a:pt x="14" y="149"/>
                    <a:pt x="13" y="149"/>
                    <a:pt x="13" y="148"/>
                  </a:cubicBezTo>
                  <a:cubicBezTo>
                    <a:pt x="12" y="148"/>
                    <a:pt x="12" y="148"/>
                    <a:pt x="12" y="147"/>
                  </a:cubicBezTo>
                  <a:cubicBezTo>
                    <a:pt x="13" y="147"/>
                    <a:pt x="13" y="147"/>
                    <a:pt x="13" y="147"/>
                  </a:cubicBezTo>
                  <a:cubicBezTo>
                    <a:pt x="14" y="147"/>
                    <a:pt x="15" y="148"/>
                    <a:pt x="15" y="148"/>
                  </a:cubicBezTo>
                  <a:cubicBezTo>
                    <a:pt x="16" y="148"/>
                    <a:pt x="16" y="149"/>
                    <a:pt x="16" y="149"/>
                  </a:cubicBezTo>
                  <a:cubicBezTo>
                    <a:pt x="16" y="149"/>
                    <a:pt x="15" y="149"/>
                    <a:pt x="15" y="149"/>
                  </a:cubicBezTo>
                  <a:close/>
                  <a:moveTo>
                    <a:pt x="21" y="152"/>
                  </a:moveTo>
                  <a:cubicBezTo>
                    <a:pt x="21" y="152"/>
                    <a:pt x="20" y="151"/>
                    <a:pt x="19" y="151"/>
                  </a:cubicBezTo>
                  <a:cubicBezTo>
                    <a:pt x="19" y="151"/>
                    <a:pt x="19" y="151"/>
                    <a:pt x="19" y="150"/>
                  </a:cubicBezTo>
                  <a:cubicBezTo>
                    <a:pt x="19" y="150"/>
                    <a:pt x="19" y="150"/>
                    <a:pt x="20" y="150"/>
                  </a:cubicBezTo>
                  <a:cubicBezTo>
                    <a:pt x="20" y="150"/>
                    <a:pt x="21" y="150"/>
                    <a:pt x="22" y="150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2" y="152"/>
                    <a:pt x="22" y="152"/>
                    <a:pt x="21" y="152"/>
                  </a:cubicBezTo>
                  <a:close/>
                  <a:moveTo>
                    <a:pt x="28" y="153"/>
                  </a:moveTo>
                  <a:cubicBezTo>
                    <a:pt x="28" y="153"/>
                    <a:pt x="27" y="153"/>
                    <a:pt x="26" y="153"/>
                  </a:cubicBezTo>
                  <a:cubicBezTo>
                    <a:pt x="26" y="153"/>
                    <a:pt x="26" y="152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8" y="152"/>
                    <a:pt x="29" y="152"/>
                  </a:cubicBezTo>
                  <a:cubicBezTo>
                    <a:pt x="29" y="152"/>
                    <a:pt x="29" y="152"/>
                    <a:pt x="29" y="153"/>
                  </a:cubicBezTo>
                  <a:cubicBezTo>
                    <a:pt x="29" y="153"/>
                    <a:pt x="29" y="153"/>
                    <a:pt x="28" y="153"/>
                  </a:cubicBezTo>
                  <a:close/>
                  <a:moveTo>
                    <a:pt x="35" y="154"/>
                  </a:moveTo>
                  <a:cubicBezTo>
                    <a:pt x="35" y="154"/>
                    <a:pt x="34" y="154"/>
                    <a:pt x="33" y="154"/>
                  </a:cubicBezTo>
                  <a:cubicBezTo>
                    <a:pt x="33" y="154"/>
                    <a:pt x="33" y="154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4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6" y="154"/>
                    <a:pt x="36" y="154"/>
                    <a:pt x="35" y="154"/>
                  </a:cubicBezTo>
                  <a:close/>
                  <a:moveTo>
                    <a:pt x="43" y="153"/>
                  </a:moveTo>
                  <a:cubicBezTo>
                    <a:pt x="42" y="154"/>
                    <a:pt x="41" y="154"/>
                    <a:pt x="40" y="154"/>
                  </a:cubicBezTo>
                  <a:cubicBezTo>
                    <a:pt x="40" y="154"/>
                    <a:pt x="40" y="153"/>
                    <a:pt x="40" y="153"/>
                  </a:cubicBezTo>
                  <a:cubicBezTo>
                    <a:pt x="40" y="153"/>
                    <a:pt x="40" y="152"/>
                    <a:pt x="40" y="152"/>
                  </a:cubicBezTo>
                  <a:cubicBezTo>
                    <a:pt x="41" y="152"/>
                    <a:pt x="42" y="152"/>
                    <a:pt x="42" y="152"/>
                  </a:cubicBezTo>
                  <a:cubicBezTo>
                    <a:pt x="43" y="152"/>
                    <a:pt x="43" y="152"/>
                    <a:pt x="43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0" y="152"/>
                  </a:moveTo>
                  <a:cubicBezTo>
                    <a:pt x="49" y="152"/>
                    <a:pt x="48" y="152"/>
                    <a:pt x="47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7" y="151"/>
                    <a:pt x="47" y="151"/>
                  </a:cubicBezTo>
                  <a:cubicBezTo>
                    <a:pt x="48" y="151"/>
                    <a:pt x="48" y="151"/>
                    <a:pt x="49" y="150"/>
                  </a:cubicBezTo>
                  <a:cubicBezTo>
                    <a:pt x="49" y="150"/>
                    <a:pt x="50" y="151"/>
                    <a:pt x="50" y="151"/>
                  </a:cubicBezTo>
                  <a:cubicBezTo>
                    <a:pt x="50" y="151"/>
                    <a:pt x="50" y="152"/>
                    <a:pt x="50" y="152"/>
                  </a:cubicBezTo>
                  <a:close/>
                  <a:moveTo>
                    <a:pt x="56" y="149"/>
                  </a:moveTo>
                  <a:cubicBezTo>
                    <a:pt x="55" y="149"/>
                    <a:pt x="55" y="150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49"/>
                    <a:pt x="53" y="149"/>
                    <a:pt x="54" y="149"/>
                  </a:cubicBezTo>
                  <a:cubicBezTo>
                    <a:pt x="54" y="149"/>
                    <a:pt x="55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9"/>
                    <a:pt x="56" y="149"/>
                    <a:pt x="56" y="149"/>
                  </a:cubicBezTo>
                  <a:close/>
                  <a:moveTo>
                    <a:pt x="62" y="146"/>
                  </a:moveTo>
                  <a:cubicBezTo>
                    <a:pt x="62" y="146"/>
                    <a:pt x="61" y="146"/>
                    <a:pt x="60" y="147"/>
                  </a:cubicBezTo>
                  <a:cubicBezTo>
                    <a:pt x="60" y="147"/>
                    <a:pt x="60" y="147"/>
                    <a:pt x="59" y="147"/>
                  </a:cubicBezTo>
                  <a:cubicBezTo>
                    <a:pt x="59" y="146"/>
                    <a:pt x="59" y="146"/>
                    <a:pt x="60" y="146"/>
                  </a:cubicBezTo>
                  <a:cubicBezTo>
                    <a:pt x="60" y="145"/>
                    <a:pt x="61" y="145"/>
                    <a:pt x="62" y="145"/>
                  </a:cubicBezTo>
                  <a:cubicBezTo>
                    <a:pt x="62" y="144"/>
                    <a:pt x="62" y="144"/>
                    <a:pt x="62" y="145"/>
                  </a:cubicBezTo>
                  <a:cubicBezTo>
                    <a:pt x="63" y="145"/>
                    <a:pt x="63" y="145"/>
                    <a:pt x="62" y="146"/>
                  </a:cubicBezTo>
                  <a:close/>
                  <a:moveTo>
                    <a:pt x="68" y="142"/>
                  </a:moveTo>
                  <a:cubicBezTo>
                    <a:pt x="67" y="142"/>
                    <a:pt x="67" y="142"/>
                    <a:pt x="66" y="143"/>
                  </a:cubicBezTo>
                  <a:cubicBezTo>
                    <a:pt x="66" y="143"/>
                    <a:pt x="66" y="143"/>
                    <a:pt x="65" y="143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6" y="141"/>
                    <a:pt x="67" y="141"/>
                    <a:pt x="67" y="141"/>
                  </a:cubicBezTo>
                  <a:cubicBezTo>
                    <a:pt x="68" y="140"/>
                    <a:pt x="68" y="140"/>
                    <a:pt x="68" y="141"/>
                  </a:cubicBezTo>
                  <a:cubicBezTo>
                    <a:pt x="68" y="141"/>
                    <a:pt x="68" y="141"/>
                    <a:pt x="68" y="142"/>
                  </a:cubicBezTo>
                  <a:close/>
                  <a:moveTo>
                    <a:pt x="74" y="139"/>
                  </a:moveTo>
                  <a:cubicBezTo>
                    <a:pt x="72" y="139"/>
                    <a:pt x="72" y="139"/>
                    <a:pt x="72" y="139"/>
                  </a:cubicBezTo>
                  <a:cubicBezTo>
                    <a:pt x="72" y="139"/>
                    <a:pt x="71" y="139"/>
                    <a:pt x="71" y="138"/>
                  </a:cubicBezTo>
                  <a:cubicBezTo>
                    <a:pt x="71" y="138"/>
                    <a:pt x="72" y="138"/>
                    <a:pt x="72" y="138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9"/>
                    <a:pt x="75" y="139"/>
                    <a:pt x="74" y="139"/>
                  </a:cubicBezTo>
                  <a:close/>
                  <a:moveTo>
                    <a:pt x="81" y="139"/>
                  </a:move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8" y="139"/>
                    <a:pt x="78" y="138"/>
                  </a:cubicBezTo>
                  <a:cubicBezTo>
                    <a:pt x="78" y="138"/>
                    <a:pt x="79" y="137"/>
                    <a:pt x="79" y="137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2" y="137"/>
                    <a:pt x="82" y="138"/>
                    <a:pt x="82" y="138"/>
                  </a:cubicBezTo>
                  <a:cubicBezTo>
                    <a:pt x="82" y="138"/>
                    <a:pt x="82" y="139"/>
                    <a:pt x="81" y="139"/>
                  </a:cubicBezTo>
                  <a:close/>
                  <a:moveTo>
                    <a:pt x="89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8"/>
                    <a:pt x="86" y="138"/>
                  </a:cubicBezTo>
                  <a:cubicBezTo>
                    <a:pt x="86" y="138"/>
                    <a:pt x="86" y="137"/>
                    <a:pt x="86" y="13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7"/>
                    <a:pt x="89" y="138"/>
                    <a:pt x="89" y="138"/>
                  </a:cubicBezTo>
                  <a:cubicBezTo>
                    <a:pt x="89" y="138"/>
                    <a:pt x="89" y="139"/>
                    <a:pt x="89" y="139"/>
                  </a:cubicBezTo>
                  <a:close/>
                  <a:moveTo>
                    <a:pt x="96" y="139"/>
                  </a:moveTo>
                  <a:cubicBezTo>
                    <a:pt x="93" y="139"/>
                    <a:pt x="93" y="139"/>
                    <a:pt x="93" y="139"/>
                  </a:cubicBezTo>
                  <a:cubicBezTo>
                    <a:pt x="93" y="139"/>
                    <a:pt x="93" y="138"/>
                    <a:pt x="93" y="138"/>
                  </a:cubicBezTo>
                  <a:cubicBezTo>
                    <a:pt x="93" y="138"/>
                    <a:pt x="93" y="137"/>
                    <a:pt x="93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7"/>
                    <a:pt x="96" y="138"/>
                    <a:pt x="96" y="138"/>
                  </a:cubicBezTo>
                  <a:cubicBezTo>
                    <a:pt x="96" y="138"/>
                    <a:pt x="96" y="139"/>
                    <a:pt x="96" y="139"/>
                  </a:cubicBezTo>
                  <a:close/>
                  <a:moveTo>
                    <a:pt x="103" y="138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8"/>
                    <a:pt x="100" y="138"/>
                  </a:cubicBezTo>
                  <a:cubicBezTo>
                    <a:pt x="100" y="138"/>
                    <a:pt x="100" y="137"/>
                    <a:pt x="101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4" y="137"/>
                    <a:pt x="104" y="138"/>
                  </a:cubicBezTo>
                  <a:cubicBezTo>
                    <a:pt x="104" y="138"/>
                    <a:pt x="103" y="138"/>
                    <a:pt x="103" y="138"/>
                  </a:cubicBezTo>
                  <a:close/>
                  <a:moveTo>
                    <a:pt x="110" y="138"/>
                  </a:moveTo>
                  <a:cubicBezTo>
                    <a:pt x="108" y="138"/>
                    <a:pt x="108" y="138"/>
                    <a:pt x="108" y="138"/>
                  </a:cubicBezTo>
                  <a:cubicBezTo>
                    <a:pt x="107" y="138"/>
                    <a:pt x="107" y="138"/>
                    <a:pt x="107" y="138"/>
                  </a:cubicBezTo>
                  <a:cubicBezTo>
                    <a:pt x="107" y="137"/>
                    <a:pt x="107" y="137"/>
                    <a:pt x="108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1" y="137"/>
                    <a:pt x="111" y="138"/>
                  </a:cubicBezTo>
                  <a:cubicBezTo>
                    <a:pt x="111" y="138"/>
                    <a:pt x="110" y="138"/>
                    <a:pt x="110" y="138"/>
                  </a:cubicBezTo>
                  <a:close/>
                  <a:moveTo>
                    <a:pt x="117" y="138"/>
                  </a:move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5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8" y="137"/>
                    <a:pt x="118" y="137"/>
                    <a:pt x="118" y="138"/>
                  </a:cubicBezTo>
                  <a:cubicBezTo>
                    <a:pt x="118" y="138"/>
                    <a:pt x="118" y="138"/>
                    <a:pt x="117" y="138"/>
                  </a:cubicBezTo>
                  <a:close/>
                  <a:moveTo>
                    <a:pt x="124" y="138"/>
                  </a:moveTo>
                  <a:cubicBezTo>
                    <a:pt x="122" y="138"/>
                    <a:pt x="122" y="138"/>
                    <a:pt x="122" y="138"/>
                  </a:cubicBezTo>
                  <a:cubicBezTo>
                    <a:pt x="122" y="138"/>
                    <a:pt x="121" y="138"/>
                    <a:pt x="121" y="138"/>
                  </a:cubicBezTo>
                  <a:cubicBezTo>
                    <a:pt x="121" y="137"/>
                    <a:pt x="122" y="137"/>
                    <a:pt x="122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8"/>
                  </a:cubicBezTo>
                  <a:cubicBezTo>
                    <a:pt x="125" y="138"/>
                    <a:pt x="125" y="138"/>
                    <a:pt x="124" y="138"/>
                  </a:cubicBezTo>
                  <a:close/>
                  <a:moveTo>
                    <a:pt x="132" y="138"/>
                  </a:moveTo>
                  <a:cubicBezTo>
                    <a:pt x="129" y="138"/>
                    <a:pt x="129" y="138"/>
                    <a:pt x="129" y="138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lose/>
                  <a:moveTo>
                    <a:pt x="139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38"/>
                    <a:pt x="136" y="138"/>
                    <a:pt x="136" y="137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8"/>
                    <a:pt x="139" y="138"/>
                    <a:pt x="139" y="138"/>
                  </a:cubicBezTo>
                  <a:close/>
                  <a:moveTo>
                    <a:pt x="146" y="138"/>
                  </a:moveTo>
                  <a:cubicBezTo>
                    <a:pt x="144" y="138"/>
                    <a:pt x="144" y="138"/>
                    <a:pt x="144" y="138"/>
                  </a:cubicBezTo>
                  <a:cubicBezTo>
                    <a:pt x="143" y="138"/>
                    <a:pt x="143" y="138"/>
                    <a:pt x="143" y="137"/>
                  </a:cubicBezTo>
                  <a:cubicBezTo>
                    <a:pt x="143" y="137"/>
                    <a:pt x="143" y="137"/>
                    <a:pt x="144" y="13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46" y="137"/>
                    <a:pt x="147" y="137"/>
                    <a:pt x="147" y="137"/>
                  </a:cubicBezTo>
                  <a:cubicBezTo>
                    <a:pt x="147" y="138"/>
                    <a:pt x="146" y="138"/>
                    <a:pt x="146" y="138"/>
                  </a:cubicBezTo>
                  <a:close/>
                  <a:moveTo>
                    <a:pt x="153" y="137"/>
                  </a:moveTo>
                  <a:cubicBezTo>
                    <a:pt x="152" y="137"/>
                    <a:pt x="152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6"/>
                    <a:pt x="150" y="136"/>
                    <a:pt x="151" y="136"/>
                  </a:cubicBezTo>
                  <a:cubicBezTo>
                    <a:pt x="151" y="136"/>
                    <a:pt x="152" y="136"/>
                    <a:pt x="153" y="135"/>
                  </a:cubicBezTo>
                  <a:cubicBezTo>
                    <a:pt x="153" y="135"/>
                    <a:pt x="153" y="136"/>
                    <a:pt x="154" y="136"/>
                  </a:cubicBezTo>
                  <a:cubicBezTo>
                    <a:pt x="154" y="136"/>
                    <a:pt x="153" y="137"/>
                    <a:pt x="153" y="137"/>
                  </a:cubicBezTo>
                  <a:close/>
                  <a:moveTo>
                    <a:pt x="160" y="136"/>
                  </a:moveTo>
                  <a:cubicBezTo>
                    <a:pt x="159" y="136"/>
                    <a:pt x="159" y="136"/>
                    <a:pt x="158" y="136"/>
                  </a:cubicBezTo>
                  <a:cubicBezTo>
                    <a:pt x="157" y="136"/>
                    <a:pt x="157" y="136"/>
                    <a:pt x="157" y="136"/>
                  </a:cubicBezTo>
                  <a:cubicBezTo>
                    <a:pt x="157" y="135"/>
                    <a:pt x="157" y="135"/>
                    <a:pt x="158" y="135"/>
                  </a:cubicBezTo>
                  <a:cubicBezTo>
                    <a:pt x="159" y="135"/>
                    <a:pt x="159" y="135"/>
                    <a:pt x="160" y="135"/>
                  </a:cubicBezTo>
                  <a:cubicBezTo>
                    <a:pt x="160" y="135"/>
                    <a:pt x="161" y="135"/>
                    <a:pt x="161" y="136"/>
                  </a:cubicBezTo>
                  <a:cubicBezTo>
                    <a:pt x="161" y="136"/>
                    <a:pt x="160" y="136"/>
                    <a:pt x="160" y="136"/>
                  </a:cubicBezTo>
                  <a:close/>
                  <a:moveTo>
                    <a:pt x="167" y="137"/>
                  </a:moveTo>
                  <a:cubicBezTo>
                    <a:pt x="166" y="137"/>
                    <a:pt x="166" y="137"/>
                    <a:pt x="165" y="137"/>
                  </a:cubicBezTo>
                  <a:cubicBezTo>
                    <a:pt x="164" y="137"/>
                    <a:pt x="164" y="137"/>
                    <a:pt x="164" y="136"/>
                  </a:cubicBezTo>
                  <a:cubicBezTo>
                    <a:pt x="164" y="136"/>
                    <a:pt x="165" y="136"/>
                    <a:pt x="165" y="136"/>
                  </a:cubicBezTo>
                  <a:cubicBezTo>
                    <a:pt x="166" y="136"/>
                    <a:pt x="167" y="136"/>
                    <a:pt x="167" y="136"/>
                  </a:cubicBezTo>
                  <a:cubicBezTo>
                    <a:pt x="168" y="136"/>
                    <a:pt x="168" y="136"/>
                    <a:pt x="168" y="137"/>
                  </a:cubicBezTo>
                  <a:cubicBezTo>
                    <a:pt x="168" y="137"/>
                    <a:pt x="167" y="137"/>
                    <a:pt x="167" y="137"/>
                  </a:cubicBezTo>
                  <a:close/>
                  <a:moveTo>
                    <a:pt x="174" y="139"/>
                  </a:moveTo>
                  <a:cubicBezTo>
                    <a:pt x="173" y="139"/>
                    <a:pt x="172" y="139"/>
                    <a:pt x="172" y="138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1" y="137"/>
                    <a:pt x="172" y="137"/>
                    <a:pt x="172" y="137"/>
                  </a:cubicBezTo>
                  <a:cubicBezTo>
                    <a:pt x="173" y="137"/>
                    <a:pt x="174" y="138"/>
                    <a:pt x="174" y="138"/>
                  </a:cubicBezTo>
                  <a:cubicBezTo>
                    <a:pt x="175" y="138"/>
                    <a:pt x="175" y="138"/>
                    <a:pt x="175" y="139"/>
                  </a:cubicBezTo>
                  <a:cubicBezTo>
                    <a:pt x="175" y="139"/>
                    <a:pt x="174" y="139"/>
                    <a:pt x="174" y="139"/>
                  </a:cubicBezTo>
                  <a:close/>
                  <a:moveTo>
                    <a:pt x="181" y="142"/>
                  </a:move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0"/>
                    <a:pt x="178" y="140"/>
                  </a:cubicBezTo>
                  <a:cubicBezTo>
                    <a:pt x="178" y="140"/>
                    <a:pt x="179" y="139"/>
                    <a:pt x="179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2" y="141"/>
                    <a:pt x="181" y="141"/>
                  </a:cubicBezTo>
                  <a:cubicBezTo>
                    <a:pt x="181" y="142"/>
                    <a:pt x="181" y="142"/>
                    <a:pt x="181" y="142"/>
                  </a:cubicBezTo>
                  <a:close/>
                  <a:moveTo>
                    <a:pt x="187" y="144"/>
                  </a:moveTo>
                  <a:cubicBezTo>
                    <a:pt x="185" y="143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5" y="142"/>
                    <a:pt x="185" y="142"/>
                    <a:pt x="186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4"/>
                    <a:pt x="188" y="144"/>
                  </a:cubicBezTo>
                  <a:cubicBezTo>
                    <a:pt x="188" y="144"/>
                    <a:pt x="187" y="144"/>
                    <a:pt x="187" y="144"/>
                  </a:cubicBezTo>
                  <a:close/>
                  <a:moveTo>
                    <a:pt x="194" y="147"/>
                  </a:moveTo>
                  <a:cubicBezTo>
                    <a:pt x="192" y="146"/>
                    <a:pt x="192" y="146"/>
                    <a:pt x="192" y="146"/>
                  </a:cubicBezTo>
                  <a:cubicBezTo>
                    <a:pt x="191" y="146"/>
                    <a:pt x="191" y="146"/>
                    <a:pt x="191" y="145"/>
                  </a:cubicBezTo>
                  <a:cubicBezTo>
                    <a:pt x="191" y="145"/>
                    <a:pt x="192" y="145"/>
                    <a:pt x="192" y="145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5" y="146"/>
                    <a:pt x="195" y="146"/>
                    <a:pt x="195" y="147"/>
                  </a:cubicBezTo>
                  <a:cubicBezTo>
                    <a:pt x="194" y="147"/>
                    <a:pt x="194" y="147"/>
                    <a:pt x="194" y="147"/>
                  </a:cubicBezTo>
                  <a:close/>
                  <a:moveTo>
                    <a:pt x="200" y="150"/>
                  </a:move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8"/>
                  </a:cubicBezTo>
                  <a:cubicBezTo>
                    <a:pt x="198" y="148"/>
                    <a:pt x="198" y="148"/>
                    <a:pt x="199" y="148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50"/>
                    <a:pt x="201" y="150"/>
                    <a:pt x="200" y="150"/>
                  </a:cubicBezTo>
                  <a:close/>
                  <a:moveTo>
                    <a:pt x="207" y="152"/>
                  </a:moveTo>
                  <a:cubicBezTo>
                    <a:pt x="206" y="152"/>
                    <a:pt x="206" y="152"/>
                    <a:pt x="205" y="152"/>
                  </a:cubicBezTo>
                  <a:cubicBezTo>
                    <a:pt x="205" y="151"/>
                    <a:pt x="204" y="151"/>
                    <a:pt x="205" y="151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7" y="151"/>
                    <a:pt x="208" y="151"/>
                  </a:cubicBezTo>
                  <a:cubicBezTo>
                    <a:pt x="208" y="151"/>
                    <a:pt x="208" y="151"/>
                    <a:pt x="208" y="152"/>
                  </a:cubicBezTo>
                  <a:cubicBezTo>
                    <a:pt x="208" y="152"/>
                    <a:pt x="208" y="152"/>
                    <a:pt x="207" y="152"/>
                  </a:cubicBezTo>
                  <a:close/>
                  <a:moveTo>
                    <a:pt x="214" y="154"/>
                  </a:moveTo>
                  <a:cubicBezTo>
                    <a:pt x="214" y="153"/>
                    <a:pt x="213" y="153"/>
                    <a:pt x="212" y="153"/>
                  </a:cubicBezTo>
                  <a:cubicBezTo>
                    <a:pt x="212" y="153"/>
                    <a:pt x="211" y="153"/>
                    <a:pt x="212" y="152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3" y="152"/>
                    <a:pt x="214" y="152"/>
                    <a:pt x="214" y="152"/>
                  </a:cubicBezTo>
                  <a:cubicBezTo>
                    <a:pt x="215" y="152"/>
                    <a:pt x="215" y="153"/>
                    <a:pt x="215" y="153"/>
                  </a:cubicBezTo>
                  <a:cubicBezTo>
                    <a:pt x="215" y="153"/>
                    <a:pt x="215" y="154"/>
                    <a:pt x="214" y="154"/>
                  </a:cubicBezTo>
                  <a:close/>
                  <a:moveTo>
                    <a:pt x="222" y="153"/>
                  </a:moveTo>
                  <a:cubicBezTo>
                    <a:pt x="221" y="154"/>
                    <a:pt x="220" y="154"/>
                    <a:pt x="219" y="154"/>
                  </a:cubicBezTo>
                  <a:cubicBezTo>
                    <a:pt x="219" y="154"/>
                    <a:pt x="219" y="153"/>
                    <a:pt x="219" y="153"/>
                  </a:cubicBezTo>
                  <a:cubicBezTo>
                    <a:pt x="219" y="153"/>
                    <a:pt x="219" y="152"/>
                    <a:pt x="219" y="152"/>
                  </a:cubicBezTo>
                  <a:cubicBezTo>
                    <a:pt x="220" y="152"/>
                    <a:pt x="221" y="152"/>
                    <a:pt x="221" y="152"/>
                  </a:cubicBezTo>
                  <a:cubicBezTo>
                    <a:pt x="222" y="152"/>
                    <a:pt x="222" y="152"/>
                    <a:pt x="222" y="153"/>
                  </a:cubicBezTo>
                  <a:cubicBezTo>
                    <a:pt x="222" y="153"/>
                    <a:pt x="222" y="153"/>
                    <a:pt x="222" y="153"/>
                  </a:cubicBezTo>
                  <a:close/>
                  <a:moveTo>
                    <a:pt x="229" y="151"/>
                  </a:moveTo>
                  <a:cubicBezTo>
                    <a:pt x="228" y="152"/>
                    <a:pt x="227" y="152"/>
                    <a:pt x="227" y="152"/>
                  </a:cubicBezTo>
                  <a:cubicBezTo>
                    <a:pt x="226" y="152"/>
                    <a:pt x="226" y="152"/>
                    <a:pt x="226" y="152"/>
                  </a:cubicBezTo>
                  <a:cubicBezTo>
                    <a:pt x="226" y="151"/>
                    <a:pt x="226" y="151"/>
                    <a:pt x="226" y="151"/>
                  </a:cubicBezTo>
                  <a:cubicBezTo>
                    <a:pt x="227" y="151"/>
                    <a:pt x="227" y="150"/>
                    <a:pt x="228" y="150"/>
                  </a:cubicBezTo>
                  <a:cubicBezTo>
                    <a:pt x="228" y="150"/>
                    <a:pt x="229" y="150"/>
                    <a:pt x="229" y="150"/>
                  </a:cubicBezTo>
                  <a:cubicBezTo>
                    <a:pt x="229" y="151"/>
                    <a:pt x="229" y="151"/>
                    <a:pt x="229" y="151"/>
                  </a:cubicBezTo>
                  <a:close/>
                  <a:moveTo>
                    <a:pt x="235" y="147"/>
                  </a:moveTo>
                  <a:cubicBezTo>
                    <a:pt x="234" y="148"/>
                    <a:pt x="234" y="148"/>
                    <a:pt x="233" y="149"/>
                  </a:cubicBezTo>
                  <a:cubicBezTo>
                    <a:pt x="233" y="149"/>
                    <a:pt x="232" y="149"/>
                    <a:pt x="232" y="149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7"/>
                    <a:pt x="233" y="147"/>
                    <a:pt x="234" y="146"/>
                  </a:cubicBezTo>
                  <a:cubicBezTo>
                    <a:pt x="234" y="146"/>
                    <a:pt x="235" y="146"/>
                    <a:pt x="235" y="146"/>
                  </a:cubicBezTo>
                  <a:cubicBezTo>
                    <a:pt x="235" y="147"/>
                    <a:pt x="235" y="147"/>
                    <a:pt x="235" y="147"/>
                  </a:cubicBezTo>
                  <a:close/>
                  <a:moveTo>
                    <a:pt x="236" y="140"/>
                  </a:move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7" y="143"/>
                    <a:pt x="237" y="143"/>
                    <a:pt x="237" y="143"/>
                  </a:cubicBezTo>
                  <a:cubicBezTo>
                    <a:pt x="235" y="141"/>
                    <a:pt x="235" y="141"/>
                    <a:pt x="235" y="141"/>
                  </a:cubicBezTo>
                  <a:cubicBezTo>
                    <a:pt x="235" y="141"/>
                    <a:pt x="235" y="140"/>
                    <a:pt x="235" y="140"/>
                  </a:cubicBezTo>
                  <a:cubicBezTo>
                    <a:pt x="236" y="140"/>
                    <a:pt x="236" y="140"/>
                    <a:pt x="236" y="140"/>
                  </a:cubicBezTo>
                  <a:close/>
                  <a:moveTo>
                    <a:pt x="232" y="135"/>
                  </a:moveTo>
                  <a:cubicBezTo>
                    <a:pt x="233" y="137"/>
                    <a:pt x="233" y="137"/>
                    <a:pt x="233" y="137"/>
                  </a:cubicBezTo>
                  <a:cubicBezTo>
                    <a:pt x="234" y="137"/>
                    <a:pt x="233" y="137"/>
                    <a:pt x="233" y="137"/>
                  </a:cubicBezTo>
                  <a:cubicBezTo>
                    <a:pt x="233" y="138"/>
                    <a:pt x="233" y="138"/>
                    <a:pt x="232" y="137"/>
                  </a:cubicBezTo>
                  <a:cubicBezTo>
                    <a:pt x="231" y="136"/>
                    <a:pt x="231" y="136"/>
                    <a:pt x="231" y="136"/>
                  </a:cubicBezTo>
                  <a:cubicBezTo>
                    <a:pt x="231" y="135"/>
                    <a:pt x="231" y="135"/>
                    <a:pt x="231" y="135"/>
                  </a:cubicBezTo>
                  <a:cubicBezTo>
                    <a:pt x="231" y="134"/>
                    <a:pt x="232" y="135"/>
                    <a:pt x="232" y="135"/>
                  </a:cubicBezTo>
                  <a:close/>
                  <a:moveTo>
                    <a:pt x="228" y="129"/>
                  </a:moveTo>
                  <a:cubicBezTo>
                    <a:pt x="229" y="131"/>
                    <a:pt x="229" y="131"/>
                    <a:pt x="229" y="131"/>
                  </a:cubicBezTo>
                  <a:cubicBezTo>
                    <a:pt x="229" y="131"/>
                    <a:pt x="229" y="132"/>
                    <a:pt x="229" y="132"/>
                  </a:cubicBezTo>
                  <a:cubicBezTo>
                    <a:pt x="229" y="132"/>
                    <a:pt x="228" y="132"/>
                    <a:pt x="228" y="132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6" y="130"/>
                    <a:pt x="226" y="129"/>
                    <a:pt x="227" y="129"/>
                  </a:cubicBezTo>
                  <a:cubicBezTo>
                    <a:pt x="227" y="129"/>
                    <a:pt x="227" y="129"/>
                    <a:pt x="228" y="129"/>
                  </a:cubicBezTo>
                  <a:close/>
                  <a:moveTo>
                    <a:pt x="223" y="124"/>
                  </a:moveTo>
                  <a:cubicBezTo>
                    <a:pt x="225" y="125"/>
                    <a:pt x="225" y="125"/>
                    <a:pt x="225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4" y="127"/>
                    <a:pt x="224" y="127"/>
                    <a:pt x="224" y="126"/>
                  </a:cubicBezTo>
                  <a:cubicBezTo>
                    <a:pt x="222" y="125"/>
                    <a:pt x="222" y="125"/>
                    <a:pt x="222" y="125"/>
                  </a:cubicBezTo>
                  <a:cubicBezTo>
                    <a:pt x="222" y="124"/>
                    <a:pt x="222" y="124"/>
                    <a:pt x="222" y="124"/>
                  </a:cubicBezTo>
                  <a:cubicBezTo>
                    <a:pt x="223" y="123"/>
                    <a:pt x="223" y="123"/>
                    <a:pt x="223" y="124"/>
                  </a:cubicBezTo>
                  <a:close/>
                  <a:moveTo>
                    <a:pt x="219" y="118"/>
                  </a:moveTo>
                  <a:cubicBezTo>
                    <a:pt x="220" y="120"/>
                    <a:pt x="220" y="120"/>
                    <a:pt x="220" y="120"/>
                  </a:cubicBezTo>
                  <a:cubicBezTo>
                    <a:pt x="221" y="120"/>
                    <a:pt x="221" y="121"/>
                    <a:pt x="220" y="121"/>
                  </a:cubicBezTo>
                  <a:cubicBezTo>
                    <a:pt x="220" y="121"/>
                    <a:pt x="220" y="121"/>
                    <a:pt x="219" y="121"/>
                  </a:cubicBezTo>
                  <a:cubicBezTo>
                    <a:pt x="218" y="119"/>
                    <a:pt x="218" y="119"/>
                    <a:pt x="218" y="119"/>
                  </a:cubicBezTo>
                  <a:cubicBezTo>
                    <a:pt x="218" y="119"/>
                    <a:pt x="218" y="118"/>
                    <a:pt x="218" y="118"/>
                  </a:cubicBezTo>
                  <a:cubicBezTo>
                    <a:pt x="218" y="118"/>
                    <a:pt x="219" y="118"/>
                    <a:pt x="219" y="118"/>
                  </a:cubicBezTo>
                  <a:close/>
                  <a:moveTo>
                    <a:pt x="215" y="113"/>
                  </a:moveTo>
                  <a:cubicBezTo>
                    <a:pt x="216" y="114"/>
                    <a:pt x="216" y="114"/>
                    <a:pt x="216" y="114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6" y="116"/>
                    <a:pt x="215" y="116"/>
                    <a:pt x="215" y="115"/>
                  </a:cubicBezTo>
                  <a:cubicBezTo>
                    <a:pt x="214" y="114"/>
                    <a:pt x="214" y="114"/>
                    <a:pt x="214" y="114"/>
                  </a:cubicBezTo>
                  <a:cubicBezTo>
                    <a:pt x="213" y="113"/>
                    <a:pt x="213" y="113"/>
                    <a:pt x="214" y="113"/>
                  </a:cubicBezTo>
                  <a:cubicBezTo>
                    <a:pt x="214" y="112"/>
                    <a:pt x="214" y="112"/>
                    <a:pt x="215" y="113"/>
                  </a:cubicBezTo>
                  <a:close/>
                  <a:moveTo>
                    <a:pt x="210" y="107"/>
                  </a:moveTo>
                  <a:cubicBezTo>
                    <a:pt x="212" y="109"/>
                    <a:pt x="212" y="109"/>
                    <a:pt x="212" y="109"/>
                  </a:cubicBezTo>
                  <a:cubicBezTo>
                    <a:pt x="212" y="109"/>
                    <a:pt x="212" y="110"/>
                    <a:pt x="212" y="110"/>
                  </a:cubicBezTo>
                  <a:cubicBezTo>
                    <a:pt x="211" y="110"/>
                    <a:pt x="211" y="110"/>
                    <a:pt x="211" y="110"/>
                  </a:cubicBezTo>
                  <a:cubicBezTo>
                    <a:pt x="209" y="108"/>
                    <a:pt x="209" y="108"/>
                    <a:pt x="209" y="108"/>
                  </a:cubicBezTo>
                  <a:cubicBezTo>
                    <a:pt x="209" y="108"/>
                    <a:pt x="209" y="107"/>
                    <a:pt x="209" y="107"/>
                  </a:cubicBezTo>
                  <a:cubicBezTo>
                    <a:pt x="210" y="107"/>
                    <a:pt x="210" y="107"/>
                    <a:pt x="210" y="107"/>
                  </a:cubicBezTo>
                  <a:close/>
                  <a:moveTo>
                    <a:pt x="206" y="102"/>
                  </a:moveTo>
                  <a:cubicBezTo>
                    <a:pt x="207" y="103"/>
                    <a:pt x="207" y="103"/>
                    <a:pt x="207" y="103"/>
                  </a:cubicBezTo>
                  <a:cubicBezTo>
                    <a:pt x="208" y="104"/>
                    <a:pt x="208" y="104"/>
                    <a:pt x="207" y="104"/>
                  </a:cubicBezTo>
                  <a:cubicBezTo>
                    <a:pt x="207" y="105"/>
                    <a:pt x="207" y="104"/>
                    <a:pt x="206" y="104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1"/>
                    <a:pt x="206" y="101"/>
                    <a:pt x="206" y="102"/>
                  </a:cubicBezTo>
                  <a:close/>
                  <a:moveTo>
                    <a:pt x="203" y="96"/>
                  </a:moveTo>
                  <a:cubicBezTo>
                    <a:pt x="203" y="97"/>
                    <a:pt x="203" y="97"/>
                    <a:pt x="203" y="97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7"/>
                    <a:pt x="202" y="97"/>
                    <a:pt x="202" y="97"/>
                  </a:cubicBezTo>
                  <a:cubicBezTo>
                    <a:pt x="202" y="96"/>
                    <a:pt x="202" y="96"/>
                    <a:pt x="202" y="96"/>
                  </a:cubicBezTo>
                  <a:cubicBezTo>
                    <a:pt x="202" y="96"/>
                    <a:pt x="202" y="95"/>
                    <a:pt x="203" y="95"/>
                  </a:cubicBezTo>
                  <a:cubicBezTo>
                    <a:pt x="203" y="95"/>
                    <a:pt x="203" y="96"/>
                    <a:pt x="203" y="96"/>
                  </a:cubicBezTo>
                  <a:close/>
                  <a:moveTo>
                    <a:pt x="204" y="89"/>
                  </a:moveTo>
                  <a:cubicBezTo>
                    <a:pt x="204" y="90"/>
                    <a:pt x="204" y="91"/>
                    <a:pt x="203" y="91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2" y="92"/>
                    <a:pt x="202" y="92"/>
                    <a:pt x="202" y="91"/>
                  </a:cubicBezTo>
                  <a:cubicBezTo>
                    <a:pt x="202" y="90"/>
                    <a:pt x="202" y="90"/>
                    <a:pt x="202" y="89"/>
                  </a:cubicBezTo>
                  <a:cubicBezTo>
                    <a:pt x="202" y="89"/>
                    <a:pt x="203" y="88"/>
                    <a:pt x="203" y="88"/>
                  </a:cubicBezTo>
                  <a:cubicBezTo>
                    <a:pt x="203" y="89"/>
                    <a:pt x="204" y="89"/>
                    <a:pt x="204" y="89"/>
                  </a:cubicBezTo>
                  <a:close/>
                  <a:moveTo>
                    <a:pt x="205" y="82"/>
                  </a:moveTo>
                  <a:cubicBezTo>
                    <a:pt x="205" y="83"/>
                    <a:pt x="205" y="84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3" y="85"/>
                    <a:pt x="203" y="85"/>
                    <a:pt x="203" y="84"/>
                  </a:cubicBezTo>
                  <a:cubicBezTo>
                    <a:pt x="203" y="83"/>
                    <a:pt x="204" y="83"/>
                    <a:pt x="204" y="82"/>
                  </a:cubicBezTo>
                  <a:cubicBezTo>
                    <a:pt x="204" y="82"/>
                    <a:pt x="204" y="81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lose/>
                  <a:moveTo>
                    <a:pt x="207" y="76"/>
                  </a:moveTo>
                  <a:cubicBezTo>
                    <a:pt x="207" y="76"/>
                    <a:pt x="207" y="77"/>
                    <a:pt x="206" y="78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05" y="78"/>
                    <a:pt x="205" y="78"/>
                    <a:pt x="205" y="77"/>
                  </a:cubicBezTo>
                  <a:cubicBezTo>
                    <a:pt x="205" y="77"/>
                    <a:pt x="206" y="76"/>
                    <a:pt x="206" y="75"/>
                  </a:cubicBezTo>
                  <a:cubicBezTo>
                    <a:pt x="206" y="75"/>
                    <a:pt x="206" y="75"/>
                    <a:pt x="207" y="75"/>
                  </a:cubicBezTo>
                  <a:cubicBezTo>
                    <a:pt x="207" y="75"/>
                    <a:pt x="207" y="75"/>
                    <a:pt x="207" y="76"/>
                  </a:cubicBezTo>
                  <a:close/>
                  <a:moveTo>
                    <a:pt x="210" y="69"/>
                  </a:moveTo>
                  <a:cubicBezTo>
                    <a:pt x="210" y="70"/>
                    <a:pt x="209" y="71"/>
                    <a:pt x="209" y="71"/>
                  </a:cubicBezTo>
                  <a:cubicBezTo>
                    <a:pt x="209" y="72"/>
                    <a:pt x="208" y="72"/>
                    <a:pt x="208" y="72"/>
                  </a:cubicBezTo>
                  <a:cubicBezTo>
                    <a:pt x="208" y="72"/>
                    <a:pt x="208" y="71"/>
                    <a:pt x="208" y="71"/>
                  </a:cubicBezTo>
                  <a:cubicBezTo>
                    <a:pt x="208" y="70"/>
                    <a:pt x="208" y="69"/>
                    <a:pt x="209" y="69"/>
                  </a:cubicBezTo>
                  <a:cubicBezTo>
                    <a:pt x="209" y="68"/>
                    <a:pt x="209" y="68"/>
                    <a:pt x="210" y="69"/>
                  </a:cubicBezTo>
                  <a:cubicBezTo>
                    <a:pt x="210" y="69"/>
                    <a:pt x="210" y="69"/>
                    <a:pt x="210" y="69"/>
                  </a:cubicBezTo>
                  <a:close/>
                  <a:moveTo>
                    <a:pt x="213" y="63"/>
                  </a:moveTo>
                  <a:cubicBezTo>
                    <a:pt x="213" y="64"/>
                    <a:pt x="213" y="65"/>
                    <a:pt x="212" y="65"/>
                  </a:cubicBezTo>
                  <a:cubicBezTo>
                    <a:pt x="212" y="66"/>
                    <a:pt x="212" y="66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4"/>
                    <a:pt x="212" y="63"/>
                    <a:pt x="212" y="63"/>
                  </a:cubicBezTo>
                  <a:cubicBezTo>
                    <a:pt x="212" y="62"/>
                    <a:pt x="213" y="62"/>
                    <a:pt x="213" y="62"/>
                  </a:cubicBezTo>
                  <a:cubicBezTo>
                    <a:pt x="213" y="63"/>
                    <a:pt x="214" y="63"/>
                    <a:pt x="213" y="63"/>
                  </a:cubicBezTo>
                  <a:close/>
                  <a:moveTo>
                    <a:pt x="213" y="56"/>
                  </a:moveTo>
                  <a:cubicBezTo>
                    <a:pt x="215" y="58"/>
                    <a:pt x="215" y="58"/>
                    <a:pt x="215" y="58"/>
                  </a:cubicBezTo>
                  <a:cubicBezTo>
                    <a:pt x="215" y="58"/>
                    <a:pt x="215" y="58"/>
                    <a:pt x="215" y="59"/>
                  </a:cubicBezTo>
                  <a:cubicBezTo>
                    <a:pt x="215" y="59"/>
                    <a:pt x="214" y="59"/>
                    <a:pt x="214" y="59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6"/>
                    <a:pt x="212" y="56"/>
                  </a:cubicBezTo>
                  <a:cubicBezTo>
                    <a:pt x="213" y="56"/>
                    <a:pt x="213" y="56"/>
                    <a:pt x="213" y="56"/>
                  </a:cubicBezTo>
                  <a:close/>
                  <a:moveTo>
                    <a:pt x="209" y="51"/>
                  </a:move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4"/>
                  </a:cubicBezTo>
                  <a:cubicBezTo>
                    <a:pt x="210" y="54"/>
                    <a:pt x="209" y="54"/>
                    <a:pt x="209" y="53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7" y="52"/>
                    <a:pt x="207" y="51"/>
                    <a:pt x="208" y="51"/>
                  </a:cubicBezTo>
                  <a:cubicBezTo>
                    <a:pt x="208" y="51"/>
                    <a:pt x="208" y="51"/>
                    <a:pt x="209" y="51"/>
                  </a:cubicBezTo>
                  <a:close/>
                  <a:moveTo>
                    <a:pt x="204" y="46"/>
                  </a:moveTo>
                  <a:cubicBezTo>
                    <a:pt x="205" y="47"/>
                    <a:pt x="205" y="47"/>
                    <a:pt x="205" y="47"/>
                  </a:cubicBezTo>
                  <a:cubicBezTo>
                    <a:pt x="206" y="48"/>
                    <a:pt x="206" y="48"/>
                    <a:pt x="205" y="48"/>
                  </a:cubicBezTo>
                  <a:cubicBezTo>
                    <a:pt x="205" y="49"/>
                    <a:pt x="205" y="49"/>
                    <a:pt x="204" y="48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6"/>
                    <a:pt x="204" y="46"/>
                  </a:cubicBezTo>
                  <a:close/>
                  <a:moveTo>
                    <a:pt x="199" y="41"/>
                  </a:move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1" y="43"/>
                    <a:pt x="200" y="43"/>
                  </a:cubicBezTo>
                  <a:cubicBezTo>
                    <a:pt x="200" y="43"/>
                    <a:pt x="200" y="43"/>
                    <a:pt x="200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8" y="41"/>
                    <a:pt x="198" y="41"/>
                    <a:pt x="198" y="41"/>
                  </a:cubicBezTo>
                  <a:cubicBezTo>
                    <a:pt x="198" y="40"/>
                    <a:pt x="199" y="40"/>
                    <a:pt x="199" y="41"/>
                  </a:cubicBezTo>
                  <a:close/>
                  <a:moveTo>
                    <a:pt x="194" y="35"/>
                  </a:moveTo>
                  <a:cubicBezTo>
                    <a:pt x="196" y="37"/>
                    <a:pt x="196" y="37"/>
                    <a:pt x="196" y="37"/>
                  </a:cubicBezTo>
                  <a:cubicBezTo>
                    <a:pt x="196" y="37"/>
                    <a:pt x="196" y="38"/>
                    <a:pt x="196" y="38"/>
                  </a:cubicBezTo>
                  <a:cubicBezTo>
                    <a:pt x="195" y="38"/>
                    <a:pt x="195" y="38"/>
                    <a:pt x="195" y="38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6"/>
                    <a:pt x="193" y="36"/>
                    <a:pt x="193" y="35"/>
                  </a:cubicBezTo>
                  <a:cubicBezTo>
                    <a:pt x="193" y="35"/>
                    <a:pt x="194" y="35"/>
                    <a:pt x="194" y="35"/>
                  </a:cubicBezTo>
                  <a:close/>
                  <a:moveTo>
                    <a:pt x="189" y="30"/>
                  </a:move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3"/>
                    <a:pt x="191" y="33"/>
                  </a:cubicBezTo>
                  <a:cubicBezTo>
                    <a:pt x="191" y="33"/>
                    <a:pt x="190" y="33"/>
                    <a:pt x="190" y="33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1"/>
                    <a:pt x="188" y="31"/>
                    <a:pt x="188" y="30"/>
                  </a:cubicBezTo>
                  <a:cubicBezTo>
                    <a:pt x="189" y="30"/>
                    <a:pt x="189" y="30"/>
                    <a:pt x="189" y="30"/>
                  </a:cubicBezTo>
                  <a:close/>
                  <a:moveTo>
                    <a:pt x="185" y="25"/>
                  </a:moveTo>
                  <a:cubicBezTo>
                    <a:pt x="186" y="27"/>
                    <a:pt x="186" y="27"/>
                    <a:pt x="186" y="27"/>
                  </a:cubicBezTo>
                  <a:cubicBezTo>
                    <a:pt x="186" y="27"/>
                    <a:pt x="186" y="27"/>
                    <a:pt x="186" y="28"/>
                  </a:cubicBezTo>
                  <a:cubicBezTo>
                    <a:pt x="186" y="28"/>
                    <a:pt x="185" y="28"/>
                    <a:pt x="185" y="28"/>
                  </a:cubicBezTo>
                  <a:cubicBezTo>
                    <a:pt x="184" y="26"/>
                    <a:pt x="184" y="26"/>
                    <a:pt x="184" y="26"/>
                  </a:cubicBezTo>
                  <a:cubicBezTo>
                    <a:pt x="183" y="26"/>
                    <a:pt x="183" y="25"/>
                    <a:pt x="184" y="25"/>
                  </a:cubicBezTo>
                  <a:cubicBezTo>
                    <a:pt x="184" y="25"/>
                    <a:pt x="184" y="25"/>
                    <a:pt x="185" y="25"/>
                  </a:cubicBezTo>
                  <a:close/>
                  <a:moveTo>
                    <a:pt x="180" y="20"/>
                  </a:moveTo>
                  <a:cubicBezTo>
                    <a:pt x="181" y="22"/>
                    <a:pt x="181" y="22"/>
                    <a:pt x="181" y="22"/>
                  </a:cubicBezTo>
                  <a:cubicBezTo>
                    <a:pt x="181" y="22"/>
                    <a:pt x="181" y="22"/>
                    <a:pt x="181" y="23"/>
                  </a:cubicBezTo>
                  <a:cubicBezTo>
                    <a:pt x="181" y="23"/>
                    <a:pt x="180" y="23"/>
                    <a:pt x="180" y="2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0"/>
                    <a:pt x="179" y="20"/>
                  </a:cubicBezTo>
                  <a:cubicBezTo>
                    <a:pt x="179" y="20"/>
                    <a:pt x="179" y="20"/>
                    <a:pt x="180" y="20"/>
                  </a:cubicBezTo>
                  <a:close/>
                  <a:moveTo>
                    <a:pt x="175" y="15"/>
                  </a:moveTo>
                  <a:cubicBezTo>
                    <a:pt x="176" y="16"/>
                    <a:pt x="176" y="16"/>
                    <a:pt x="176" y="16"/>
                  </a:cubicBezTo>
                  <a:cubicBezTo>
                    <a:pt x="177" y="17"/>
                    <a:pt x="177" y="17"/>
                    <a:pt x="176" y="17"/>
                  </a:cubicBezTo>
                  <a:cubicBezTo>
                    <a:pt x="176" y="18"/>
                    <a:pt x="176" y="18"/>
                    <a:pt x="175" y="17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5"/>
                    <a:pt x="175" y="15"/>
                    <a:pt x="175" y="15"/>
                  </a:cubicBezTo>
                  <a:close/>
                  <a:moveTo>
                    <a:pt x="170" y="10"/>
                  </a:moveTo>
                  <a:cubicBezTo>
                    <a:pt x="172" y="11"/>
                    <a:pt x="172" y="11"/>
                    <a:pt x="172" y="11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69" y="9"/>
                    <a:pt x="170" y="9"/>
                    <a:pt x="170" y="10"/>
                  </a:cubicBezTo>
                  <a:close/>
                  <a:moveTo>
                    <a:pt x="165" y="4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6"/>
                    <a:pt x="167" y="7"/>
                    <a:pt x="167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4" y="5"/>
                    <a:pt x="164" y="5"/>
                    <a:pt x="164" y="4"/>
                  </a:cubicBezTo>
                  <a:cubicBezTo>
                    <a:pt x="165" y="4"/>
                    <a:pt x="165" y="4"/>
                    <a:pt x="165" y="4"/>
                  </a:cubicBezTo>
                  <a:close/>
                  <a:moveTo>
                    <a:pt x="159" y="1"/>
                  </a:moveTo>
                  <a:cubicBezTo>
                    <a:pt x="160" y="1"/>
                    <a:pt x="160" y="1"/>
                    <a:pt x="161" y="2"/>
                  </a:cubicBezTo>
                  <a:cubicBezTo>
                    <a:pt x="161" y="2"/>
                    <a:pt x="162" y="2"/>
                    <a:pt x="162" y="2"/>
                  </a:cubicBezTo>
                  <a:cubicBezTo>
                    <a:pt x="162" y="3"/>
                    <a:pt x="161" y="3"/>
                    <a:pt x="161" y="3"/>
                  </a:cubicBezTo>
                  <a:cubicBezTo>
                    <a:pt x="160" y="3"/>
                    <a:pt x="159" y="3"/>
                    <a:pt x="159" y="3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1"/>
                    <a:pt x="158" y="1"/>
                    <a:pt x="159" y="1"/>
                  </a:cubicBezTo>
                  <a:close/>
                  <a:moveTo>
                    <a:pt x="152" y="1"/>
                  </a:moveTo>
                  <a:cubicBezTo>
                    <a:pt x="152" y="1"/>
                    <a:pt x="153" y="1"/>
                    <a:pt x="154" y="1"/>
                  </a:cubicBezTo>
                  <a:cubicBezTo>
                    <a:pt x="154" y="1"/>
                    <a:pt x="155" y="1"/>
                    <a:pt x="155" y="2"/>
                  </a:cubicBezTo>
                  <a:cubicBezTo>
                    <a:pt x="155" y="2"/>
                    <a:pt x="154" y="2"/>
                    <a:pt x="154" y="2"/>
                  </a:cubicBezTo>
                  <a:cubicBezTo>
                    <a:pt x="153" y="2"/>
                    <a:pt x="153" y="2"/>
                    <a:pt x="152" y="2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1" y="1"/>
                    <a:pt x="151" y="1"/>
                    <a:pt x="152" y="1"/>
                  </a:cubicBezTo>
                  <a:close/>
                  <a:moveTo>
                    <a:pt x="145" y="2"/>
                  </a:moveTo>
                  <a:cubicBezTo>
                    <a:pt x="145" y="2"/>
                    <a:pt x="146" y="2"/>
                    <a:pt x="147" y="2"/>
                  </a:cubicBezTo>
                  <a:cubicBezTo>
                    <a:pt x="147" y="2"/>
                    <a:pt x="148" y="2"/>
                    <a:pt x="148" y="2"/>
                  </a:cubicBezTo>
                  <a:cubicBezTo>
                    <a:pt x="148" y="3"/>
                    <a:pt x="147" y="3"/>
                    <a:pt x="147" y="3"/>
                  </a:cubicBezTo>
                  <a:cubicBezTo>
                    <a:pt x="146" y="3"/>
                    <a:pt x="146" y="3"/>
                    <a:pt x="145" y="4"/>
                  </a:cubicBezTo>
                  <a:cubicBezTo>
                    <a:pt x="145" y="4"/>
                    <a:pt x="144" y="4"/>
                    <a:pt x="144" y="3"/>
                  </a:cubicBezTo>
                  <a:cubicBezTo>
                    <a:pt x="144" y="3"/>
                    <a:pt x="144" y="2"/>
                    <a:pt x="145" y="2"/>
                  </a:cubicBezTo>
                  <a:close/>
                  <a:moveTo>
                    <a:pt x="138" y="4"/>
                  </a:move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1" y="4"/>
                    <a:pt x="141" y="4"/>
                  </a:cubicBezTo>
                  <a:cubicBezTo>
                    <a:pt x="141" y="5"/>
                    <a:pt x="141" y="5"/>
                    <a:pt x="140" y="5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8" y="6"/>
                    <a:pt x="137" y="5"/>
                  </a:cubicBezTo>
                  <a:cubicBezTo>
                    <a:pt x="137" y="5"/>
                    <a:pt x="137" y="5"/>
                    <a:pt x="138" y="4"/>
                  </a:cubicBezTo>
                  <a:close/>
                  <a:moveTo>
                    <a:pt x="131" y="7"/>
                  </a:moveTo>
                  <a:cubicBezTo>
                    <a:pt x="132" y="6"/>
                    <a:pt x="133" y="6"/>
                    <a:pt x="133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3" y="8"/>
                    <a:pt x="132" y="8"/>
                    <a:pt x="132" y="8"/>
                  </a:cubicBezTo>
                  <a:cubicBezTo>
                    <a:pt x="131" y="8"/>
                    <a:pt x="131" y="8"/>
                    <a:pt x="131" y="7"/>
                  </a:cubicBezTo>
                  <a:cubicBezTo>
                    <a:pt x="131" y="7"/>
                    <a:pt x="131" y="7"/>
                    <a:pt x="131" y="7"/>
                  </a:cubicBezTo>
                  <a:close/>
                  <a:moveTo>
                    <a:pt x="124" y="8"/>
                  </a:moveTo>
                  <a:cubicBezTo>
                    <a:pt x="125" y="8"/>
                    <a:pt x="126" y="8"/>
                    <a:pt x="127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5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8"/>
                    <a:pt x="124" y="8"/>
                    <a:pt x="124" y="8"/>
                  </a:cubicBezTo>
                  <a:close/>
                  <a:moveTo>
                    <a:pt x="118" y="7"/>
                  </a:moveTo>
                  <a:cubicBezTo>
                    <a:pt x="118" y="7"/>
                    <a:pt x="119" y="7"/>
                    <a:pt x="120" y="7"/>
                  </a:cubicBezTo>
                  <a:cubicBezTo>
                    <a:pt x="120" y="7"/>
                    <a:pt x="120" y="8"/>
                    <a:pt x="120" y="8"/>
                  </a:cubicBezTo>
                  <a:cubicBezTo>
                    <a:pt x="120" y="9"/>
                    <a:pt x="120" y="9"/>
                    <a:pt x="119" y="9"/>
                  </a:cubicBezTo>
                  <a:cubicBezTo>
                    <a:pt x="119" y="9"/>
                    <a:pt x="118" y="8"/>
                    <a:pt x="117" y="8"/>
                  </a:cubicBezTo>
                  <a:cubicBezTo>
                    <a:pt x="117" y="8"/>
                    <a:pt x="117" y="8"/>
                    <a:pt x="117" y="7"/>
                  </a:cubicBezTo>
                  <a:cubicBezTo>
                    <a:pt x="117" y="7"/>
                    <a:pt x="117" y="7"/>
                    <a:pt x="1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44"/>
            <p:cNvSpPr>
              <a:spLocks noChangeArrowheads="1"/>
            </p:cNvSpPr>
            <p:nvPr/>
          </p:nvSpPr>
          <p:spPr bwMode="auto">
            <a:xfrm>
              <a:off x="4896" y="1623"/>
              <a:ext cx="344" cy="3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5011" y="1696"/>
              <a:ext cx="125" cy="198"/>
            </a:xfrm>
            <a:custGeom>
              <a:avLst/>
              <a:gdLst>
                <a:gd name="T0" fmla="*/ 4 w 12"/>
                <a:gd name="T1" fmla="*/ 17 h 19"/>
                <a:gd name="T2" fmla="*/ 0 w 12"/>
                <a:gd name="T3" fmla="*/ 12 h 19"/>
                <a:gd name="T4" fmla="*/ 0 w 12"/>
                <a:gd name="T5" fmla="*/ 12 h 19"/>
                <a:gd name="T6" fmla="*/ 0 w 12"/>
                <a:gd name="T7" fmla="*/ 11 h 19"/>
                <a:gd name="T8" fmla="*/ 0 w 12"/>
                <a:gd name="T9" fmla="*/ 11 h 19"/>
                <a:gd name="T10" fmla="*/ 1 w 12"/>
                <a:gd name="T11" fmla="*/ 11 h 19"/>
                <a:gd name="T12" fmla="*/ 1 w 12"/>
                <a:gd name="T13" fmla="*/ 10 h 19"/>
                <a:gd name="T14" fmla="*/ 1 w 12"/>
                <a:gd name="T15" fmla="*/ 9 h 19"/>
                <a:gd name="T16" fmla="*/ 0 w 12"/>
                <a:gd name="T17" fmla="*/ 8 h 19"/>
                <a:gd name="T18" fmla="*/ 0 w 12"/>
                <a:gd name="T19" fmla="*/ 7 h 19"/>
                <a:gd name="T20" fmla="*/ 0 w 12"/>
                <a:gd name="T21" fmla="*/ 7 h 19"/>
                <a:gd name="T22" fmla="*/ 4 w 12"/>
                <a:gd name="T23" fmla="*/ 2 h 19"/>
                <a:gd name="T24" fmla="*/ 10 w 12"/>
                <a:gd name="T25" fmla="*/ 0 h 19"/>
                <a:gd name="T26" fmla="*/ 11 w 12"/>
                <a:gd name="T27" fmla="*/ 1 h 19"/>
                <a:gd name="T28" fmla="*/ 12 w 12"/>
                <a:gd name="T29" fmla="*/ 2 h 19"/>
                <a:gd name="T30" fmla="*/ 12 w 12"/>
                <a:gd name="T31" fmla="*/ 2 h 19"/>
                <a:gd name="T32" fmla="*/ 12 w 12"/>
                <a:gd name="T33" fmla="*/ 2 h 19"/>
                <a:gd name="T34" fmla="*/ 11 w 12"/>
                <a:gd name="T35" fmla="*/ 3 h 19"/>
                <a:gd name="T36" fmla="*/ 11 w 12"/>
                <a:gd name="T37" fmla="*/ 3 h 19"/>
                <a:gd name="T38" fmla="*/ 9 w 12"/>
                <a:gd name="T39" fmla="*/ 2 h 19"/>
                <a:gd name="T40" fmla="*/ 5 w 12"/>
                <a:gd name="T41" fmla="*/ 3 h 19"/>
                <a:gd name="T42" fmla="*/ 8 w 12"/>
                <a:gd name="T43" fmla="*/ 7 h 19"/>
                <a:gd name="T44" fmla="*/ 8 w 12"/>
                <a:gd name="T45" fmla="*/ 7 h 19"/>
                <a:gd name="T46" fmla="*/ 8 w 12"/>
                <a:gd name="T47" fmla="*/ 8 h 19"/>
                <a:gd name="T48" fmla="*/ 3 w 12"/>
                <a:gd name="T49" fmla="*/ 9 h 19"/>
                <a:gd name="T50" fmla="*/ 2 w 12"/>
                <a:gd name="T51" fmla="*/ 10 h 19"/>
                <a:gd name="T52" fmla="*/ 3 w 12"/>
                <a:gd name="T53" fmla="*/ 11 h 19"/>
                <a:gd name="T54" fmla="*/ 8 w 12"/>
                <a:gd name="T55" fmla="*/ 11 h 19"/>
                <a:gd name="T56" fmla="*/ 8 w 12"/>
                <a:gd name="T57" fmla="*/ 12 h 19"/>
                <a:gd name="T58" fmla="*/ 8 w 12"/>
                <a:gd name="T59" fmla="*/ 12 h 19"/>
                <a:gd name="T60" fmla="*/ 5 w 12"/>
                <a:gd name="T61" fmla="*/ 16 h 19"/>
                <a:gd name="T62" fmla="*/ 9 w 12"/>
                <a:gd name="T63" fmla="*/ 17 h 19"/>
                <a:gd name="T64" fmla="*/ 11 w 12"/>
                <a:gd name="T65" fmla="*/ 17 h 19"/>
                <a:gd name="T66" fmla="*/ 12 w 12"/>
                <a:gd name="T67" fmla="*/ 17 h 19"/>
                <a:gd name="T68" fmla="*/ 12 w 12"/>
                <a:gd name="T69" fmla="*/ 17 h 19"/>
                <a:gd name="T70" fmla="*/ 11 w 12"/>
                <a:gd name="T71" fmla="*/ 18 h 19"/>
                <a:gd name="T72" fmla="*/ 8 w 12"/>
                <a:gd name="T7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" h="19">
                  <a:moveTo>
                    <a:pt x="8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2" y="16"/>
                    <a:pt x="1" y="14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2" y="3"/>
                    <a:pt x="4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4"/>
                    <a:pt x="3" y="5"/>
                    <a:pt x="3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9" y="19"/>
                    <a:pt x="9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6306" y="1225"/>
              <a:ext cx="825" cy="82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6692" y="1382"/>
              <a:ext cx="251" cy="512"/>
            </a:xfrm>
            <a:custGeom>
              <a:avLst/>
              <a:gdLst>
                <a:gd name="T0" fmla="*/ 17 w 24"/>
                <a:gd name="T1" fmla="*/ 0 h 49"/>
                <a:gd name="T2" fmla="*/ 24 w 24"/>
                <a:gd name="T3" fmla="*/ 11 h 49"/>
                <a:gd name="T4" fmla="*/ 17 w 24"/>
                <a:gd name="T5" fmla="*/ 22 h 49"/>
                <a:gd name="T6" fmla="*/ 17 w 24"/>
                <a:gd name="T7" fmla="*/ 45 h 49"/>
                <a:gd name="T8" fmla="*/ 12 w 24"/>
                <a:gd name="T9" fmla="*/ 49 h 49"/>
                <a:gd name="T10" fmla="*/ 12 w 24"/>
                <a:gd name="T11" fmla="*/ 49 h 49"/>
                <a:gd name="T12" fmla="*/ 7 w 24"/>
                <a:gd name="T13" fmla="*/ 45 h 49"/>
                <a:gd name="T14" fmla="*/ 7 w 24"/>
                <a:gd name="T15" fmla="*/ 22 h 49"/>
                <a:gd name="T16" fmla="*/ 0 w 24"/>
                <a:gd name="T17" fmla="*/ 11 h 49"/>
                <a:gd name="T18" fmla="*/ 7 w 24"/>
                <a:gd name="T19" fmla="*/ 0 h 49"/>
                <a:gd name="T20" fmla="*/ 7 w 24"/>
                <a:gd name="T21" fmla="*/ 10 h 49"/>
                <a:gd name="T22" fmla="*/ 12 w 24"/>
                <a:gd name="T23" fmla="*/ 14 h 49"/>
                <a:gd name="T24" fmla="*/ 17 w 24"/>
                <a:gd name="T25" fmla="*/ 10 h 49"/>
                <a:gd name="T26" fmla="*/ 17 w 24"/>
                <a:gd name="T27" fmla="*/ 0 h 49"/>
                <a:gd name="T28" fmla="*/ 12 w 24"/>
                <a:gd name="T29" fmla="*/ 42 h 49"/>
                <a:gd name="T30" fmla="*/ 14 w 24"/>
                <a:gd name="T31" fmla="*/ 44 h 49"/>
                <a:gd name="T32" fmla="*/ 12 w 24"/>
                <a:gd name="T33" fmla="*/ 46 h 49"/>
                <a:gd name="T34" fmla="*/ 10 w 24"/>
                <a:gd name="T35" fmla="*/ 44 h 49"/>
                <a:gd name="T36" fmla="*/ 12 w 24"/>
                <a:gd name="T37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49">
                  <a:moveTo>
                    <a:pt x="17" y="0"/>
                  </a:moveTo>
                  <a:cubicBezTo>
                    <a:pt x="21" y="2"/>
                    <a:pt x="24" y="6"/>
                    <a:pt x="24" y="11"/>
                  </a:cubicBezTo>
                  <a:cubicBezTo>
                    <a:pt x="24" y="16"/>
                    <a:pt x="21" y="20"/>
                    <a:pt x="17" y="2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7"/>
                    <a:pt x="15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7" y="47"/>
                    <a:pt x="7" y="4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0"/>
                    <a:pt x="0" y="16"/>
                    <a:pt x="0" y="11"/>
                  </a:cubicBezTo>
                  <a:cubicBezTo>
                    <a:pt x="0" y="6"/>
                    <a:pt x="3" y="2"/>
                    <a:pt x="7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7" y="10"/>
                    <a:pt x="17" y="10"/>
                    <a:pt x="17" y="10"/>
                  </a:cubicBezTo>
                  <a:lnTo>
                    <a:pt x="17" y="0"/>
                  </a:lnTo>
                  <a:close/>
                  <a:moveTo>
                    <a:pt x="12" y="42"/>
                  </a:moveTo>
                  <a:cubicBezTo>
                    <a:pt x="13" y="42"/>
                    <a:pt x="14" y="43"/>
                    <a:pt x="14" y="44"/>
                  </a:cubicBezTo>
                  <a:cubicBezTo>
                    <a:pt x="14" y="45"/>
                    <a:pt x="13" y="46"/>
                    <a:pt x="12" y="46"/>
                  </a:cubicBezTo>
                  <a:cubicBezTo>
                    <a:pt x="11" y="46"/>
                    <a:pt x="10" y="45"/>
                    <a:pt x="10" y="44"/>
                  </a:cubicBezTo>
                  <a:cubicBezTo>
                    <a:pt x="10" y="43"/>
                    <a:pt x="11" y="42"/>
                    <a:pt x="12" y="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6515" y="1685"/>
              <a:ext cx="104" cy="209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16 h 20"/>
                <a:gd name="T4" fmla="*/ 5 w 10"/>
                <a:gd name="T5" fmla="*/ 20 h 20"/>
                <a:gd name="T6" fmla="*/ 5 w 10"/>
                <a:gd name="T7" fmla="*/ 20 h 20"/>
                <a:gd name="T8" fmla="*/ 0 w 10"/>
                <a:gd name="T9" fmla="*/ 16 h 20"/>
                <a:gd name="T10" fmla="*/ 0 w 10"/>
                <a:gd name="T11" fmla="*/ 0 h 20"/>
                <a:gd name="T12" fmla="*/ 10 w 1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8"/>
                    <a:pt x="7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18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6483" y="1643"/>
              <a:ext cx="157" cy="42"/>
            </a:xfrm>
            <a:prstGeom prst="rect">
              <a:avLst/>
            </a:pr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6546" y="1508"/>
              <a:ext cx="42" cy="135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6504" y="1382"/>
              <a:ext cx="125" cy="126"/>
            </a:xfrm>
            <a:custGeom>
              <a:avLst/>
              <a:gdLst>
                <a:gd name="T0" fmla="*/ 63 w 125"/>
                <a:gd name="T1" fmla="*/ 126 h 126"/>
                <a:gd name="T2" fmla="*/ 42 w 125"/>
                <a:gd name="T3" fmla="*/ 126 h 126"/>
                <a:gd name="T4" fmla="*/ 0 w 125"/>
                <a:gd name="T5" fmla="*/ 73 h 126"/>
                <a:gd name="T6" fmla="*/ 42 w 125"/>
                <a:gd name="T7" fmla="*/ 0 h 126"/>
                <a:gd name="T8" fmla="*/ 63 w 125"/>
                <a:gd name="T9" fmla="*/ 0 h 126"/>
                <a:gd name="T10" fmla="*/ 84 w 125"/>
                <a:gd name="T11" fmla="*/ 0 h 126"/>
                <a:gd name="T12" fmla="*/ 125 w 125"/>
                <a:gd name="T13" fmla="*/ 73 h 126"/>
                <a:gd name="T14" fmla="*/ 84 w 125"/>
                <a:gd name="T15" fmla="*/ 126 h 126"/>
                <a:gd name="T16" fmla="*/ 63 w 125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26">
                  <a:moveTo>
                    <a:pt x="63" y="126"/>
                  </a:moveTo>
                  <a:lnTo>
                    <a:pt x="42" y="126"/>
                  </a:lnTo>
                  <a:lnTo>
                    <a:pt x="0" y="73"/>
                  </a:lnTo>
                  <a:lnTo>
                    <a:pt x="42" y="0"/>
                  </a:lnTo>
                  <a:lnTo>
                    <a:pt x="63" y="0"/>
                  </a:lnTo>
                  <a:lnTo>
                    <a:pt x="84" y="0"/>
                  </a:lnTo>
                  <a:lnTo>
                    <a:pt x="125" y="73"/>
                  </a:lnTo>
                  <a:lnTo>
                    <a:pt x="84" y="126"/>
                  </a:lnTo>
                  <a:lnTo>
                    <a:pt x="63" y="12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52"/>
            <p:cNvSpPr>
              <a:spLocks noChangeArrowheads="1"/>
            </p:cNvSpPr>
            <p:nvPr/>
          </p:nvSpPr>
          <p:spPr bwMode="auto">
            <a:xfrm>
              <a:off x="6744" y="2250"/>
              <a:ext cx="627" cy="627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53"/>
            <p:cNvSpPr>
              <a:spLocks noChangeArrowheads="1"/>
            </p:cNvSpPr>
            <p:nvPr/>
          </p:nvSpPr>
          <p:spPr bwMode="auto">
            <a:xfrm>
              <a:off x="6880" y="2375"/>
              <a:ext cx="366" cy="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6901" y="2407"/>
              <a:ext cx="313" cy="303"/>
            </a:xfrm>
            <a:custGeom>
              <a:avLst/>
              <a:gdLst>
                <a:gd name="T0" fmla="*/ 15 w 30"/>
                <a:gd name="T1" fmla="*/ 0 h 29"/>
                <a:gd name="T2" fmla="*/ 26 w 30"/>
                <a:gd name="T3" fmla="*/ 4 h 29"/>
                <a:gd name="T4" fmla="*/ 30 w 30"/>
                <a:gd name="T5" fmla="*/ 15 h 29"/>
                <a:gd name="T6" fmla="*/ 26 w 30"/>
                <a:gd name="T7" fmla="*/ 25 h 29"/>
                <a:gd name="T8" fmla="*/ 15 w 30"/>
                <a:gd name="T9" fmla="*/ 29 h 29"/>
                <a:gd name="T10" fmla="*/ 5 w 30"/>
                <a:gd name="T11" fmla="*/ 25 h 29"/>
                <a:gd name="T12" fmla="*/ 0 w 30"/>
                <a:gd name="T13" fmla="*/ 15 h 29"/>
                <a:gd name="T14" fmla="*/ 5 w 30"/>
                <a:gd name="T15" fmla="*/ 4 h 29"/>
                <a:gd name="T16" fmla="*/ 15 w 30"/>
                <a:gd name="T17" fmla="*/ 0 h 29"/>
                <a:gd name="T18" fmla="*/ 25 w 30"/>
                <a:gd name="T19" fmla="*/ 5 h 29"/>
                <a:gd name="T20" fmla="*/ 15 w 30"/>
                <a:gd name="T21" fmla="*/ 1 h 29"/>
                <a:gd name="T22" fmla="*/ 5 w 30"/>
                <a:gd name="T23" fmla="*/ 5 h 29"/>
                <a:gd name="T24" fmla="*/ 1 w 30"/>
                <a:gd name="T25" fmla="*/ 15 h 29"/>
                <a:gd name="T26" fmla="*/ 5 w 30"/>
                <a:gd name="T27" fmla="*/ 25 h 29"/>
                <a:gd name="T28" fmla="*/ 15 w 30"/>
                <a:gd name="T29" fmla="*/ 29 h 29"/>
                <a:gd name="T30" fmla="*/ 25 w 30"/>
                <a:gd name="T31" fmla="*/ 25 h 29"/>
                <a:gd name="T32" fmla="*/ 29 w 30"/>
                <a:gd name="T33" fmla="*/ 15 h 29"/>
                <a:gd name="T34" fmla="*/ 25 w 30"/>
                <a:gd name="T35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5" y="0"/>
                  </a:moveTo>
                  <a:cubicBezTo>
                    <a:pt x="19" y="0"/>
                    <a:pt x="23" y="2"/>
                    <a:pt x="26" y="4"/>
                  </a:cubicBezTo>
                  <a:cubicBezTo>
                    <a:pt x="28" y="7"/>
                    <a:pt x="30" y="11"/>
                    <a:pt x="30" y="15"/>
                  </a:cubicBezTo>
                  <a:cubicBezTo>
                    <a:pt x="30" y="19"/>
                    <a:pt x="28" y="22"/>
                    <a:pt x="26" y="25"/>
                  </a:cubicBezTo>
                  <a:cubicBezTo>
                    <a:pt x="23" y="28"/>
                    <a:pt x="19" y="29"/>
                    <a:pt x="15" y="29"/>
                  </a:cubicBezTo>
                  <a:cubicBezTo>
                    <a:pt x="11" y="29"/>
                    <a:pt x="7" y="28"/>
                    <a:pt x="5" y="25"/>
                  </a:cubicBezTo>
                  <a:cubicBezTo>
                    <a:pt x="2" y="22"/>
                    <a:pt x="0" y="19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7" y="2"/>
                    <a:pt x="11" y="0"/>
                    <a:pt x="15" y="0"/>
                  </a:cubicBezTo>
                  <a:close/>
                  <a:moveTo>
                    <a:pt x="25" y="5"/>
                  </a:moveTo>
                  <a:cubicBezTo>
                    <a:pt x="22" y="2"/>
                    <a:pt x="19" y="1"/>
                    <a:pt x="15" y="1"/>
                  </a:cubicBezTo>
                  <a:cubicBezTo>
                    <a:pt x="11" y="1"/>
                    <a:pt x="8" y="2"/>
                    <a:pt x="5" y="5"/>
                  </a:cubicBezTo>
                  <a:cubicBezTo>
                    <a:pt x="3" y="7"/>
                    <a:pt x="1" y="11"/>
                    <a:pt x="1" y="15"/>
                  </a:cubicBezTo>
                  <a:cubicBezTo>
                    <a:pt x="1" y="19"/>
                    <a:pt x="3" y="22"/>
                    <a:pt x="5" y="25"/>
                  </a:cubicBezTo>
                  <a:cubicBezTo>
                    <a:pt x="8" y="27"/>
                    <a:pt x="11" y="29"/>
                    <a:pt x="15" y="29"/>
                  </a:cubicBezTo>
                  <a:cubicBezTo>
                    <a:pt x="19" y="29"/>
                    <a:pt x="22" y="27"/>
                    <a:pt x="25" y="25"/>
                  </a:cubicBezTo>
                  <a:cubicBezTo>
                    <a:pt x="27" y="22"/>
                    <a:pt x="29" y="19"/>
                    <a:pt x="29" y="15"/>
                  </a:cubicBezTo>
                  <a:cubicBezTo>
                    <a:pt x="29" y="11"/>
                    <a:pt x="27" y="7"/>
                    <a:pt x="25" y="5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7005" y="2459"/>
              <a:ext cx="63" cy="146"/>
            </a:xfrm>
            <a:custGeom>
              <a:avLst/>
              <a:gdLst>
                <a:gd name="T0" fmla="*/ 1 w 6"/>
                <a:gd name="T1" fmla="*/ 14 h 14"/>
                <a:gd name="T2" fmla="*/ 0 w 6"/>
                <a:gd name="T3" fmla="*/ 13 h 14"/>
                <a:gd name="T4" fmla="*/ 0 w 6"/>
                <a:gd name="T5" fmla="*/ 13 h 14"/>
                <a:gd name="T6" fmla="*/ 5 w 6"/>
                <a:gd name="T7" fmla="*/ 10 h 14"/>
                <a:gd name="T8" fmla="*/ 5 w 6"/>
                <a:gd name="T9" fmla="*/ 1 h 14"/>
                <a:gd name="T10" fmla="*/ 6 w 6"/>
                <a:gd name="T11" fmla="*/ 0 h 14"/>
                <a:gd name="T12" fmla="*/ 6 w 6"/>
                <a:gd name="T13" fmla="*/ 1 h 14"/>
                <a:gd name="T14" fmla="*/ 6 w 6"/>
                <a:gd name="T15" fmla="*/ 10 h 14"/>
                <a:gd name="T16" fmla="*/ 6 w 6"/>
                <a:gd name="T17" fmla="*/ 10 h 14"/>
                <a:gd name="T18" fmla="*/ 1 w 6"/>
                <a:gd name="T19" fmla="*/ 13 h 14"/>
                <a:gd name="T20" fmla="*/ 1 w 6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1" y="14"/>
                  </a:move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56"/>
            <p:cNvSpPr>
              <a:spLocks noChangeArrowheads="1"/>
            </p:cNvSpPr>
            <p:nvPr/>
          </p:nvSpPr>
          <p:spPr bwMode="auto">
            <a:xfrm>
              <a:off x="4457" y="2093"/>
              <a:ext cx="689" cy="680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4655" y="2250"/>
              <a:ext cx="126" cy="125"/>
            </a:xfrm>
            <a:custGeom>
              <a:avLst/>
              <a:gdLst>
                <a:gd name="T0" fmla="*/ 12 w 12"/>
                <a:gd name="T1" fmla="*/ 11 h 12"/>
                <a:gd name="T2" fmla="*/ 1 w 12"/>
                <a:gd name="T3" fmla="*/ 0 h 12"/>
                <a:gd name="T4" fmla="*/ 0 w 12"/>
                <a:gd name="T5" fmla="*/ 0 h 12"/>
                <a:gd name="T6" fmla="*/ 0 w 12"/>
                <a:gd name="T7" fmla="*/ 1 h 12"/>
                <a:gd name="T8" fmla="*/ 11 w 12"/>
                <a:gd name="T9" fmla="*/ 12 h 12"/>
                <a:gd name="T10" fmla="*/ 12 w 12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8"/>
            <p:cNvSpPr/>
            <p:nvPr/>
          </p:nvSpPr>
          <p:spPr bwMode="auto">
            <a:xfrm>
              <a:off x="4823" y="2250"/>
              <a:ext cx="135" cy="125"/>
            </a:xfrm>
            <a:custGeom>
              <a:avLst/>
              <a:gdLst>
                <a:gd name="T0" fmla="*/ 12 w 13"/>
                <a:gd name="T1" fmla="*/ 0 h 12"/>
                <a:gd name="T2" fmla="*/ 12 w 13"/>
                <a:gd name="T3" fmla="*/ 0 h 12"/>
                <a:gd name="T4" fmla="*/ 0 w 13"/>
                <a:gd name="T5" fmla="*/ 11 h 12"/>
                <a:gd name="T6" fmla="*/ 1 w 13"/>
                <a:gd name="T7" fmla="*/ 12 h 12"/>
                <a:gd name="T8" fmla="*/ 12 w 13"/>
                <a:gd name="T9" fmla="*/ 1 h 12"/>
                <a:gd name="T10" fmla="*/ 12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9"/>
            <p:cNvSpPr>
              <a:spLocks noEditPoints="1"/>
            </p:cNvSpPr>
            <p:nvPr/>
          </p:nvSpPr>
          <p:spPr bwMode="auto">
            <a:xfrm>
              <a:off x="4760" y="2355"/>
              <a:ext cx="83" cy="52"/>
            </a:xfrm>
            <a:custGeom>
              <a:avLst/>
              <a:gdLst>
                <a:gd name="T0" fmla="*/ 7 w 8"/>
                <a:gd name="T1" fmla="*/ 5 h 5"/>
                <a:gd name="T2" fmla="*/ 1 w 8"/>
                <a:gd name="T3" fmla="*/ 5 h 5"/>
                <a:gd name="T4" fmla="*/ 0 w 8"/>
                <a:gd name="T5" fmla="*/ 4 h 5"/>
                <a:gd name="T6" fmla="*/ 4 w 8"/>
                <a:gd name="T7" fmla="*/ 0 h 5"/>
                <a:gd name="T8" fmla="*/ 8 w 8"/>
                <a:gd name="T9" fmla="*/ 4 h 5"/>
                <a:gd name="T10" fmla="*/ 7 w 8"/>
                <a:gd name="T11" fmla="*/ 5 h 5"/>
                <a:gd name="T12" fmla="*/ 1 w 8"/>
                <a:gd name="T13" fmla="*/ 4 h 5"/>
                <a:gd name="T14" fmla="*/ 1 w 8"/>
                <a:gd name="T15" fmla="*/ 4 h 5"/>
                <a:gd name="T16" fmla="*/ 7 w 8"/>
                <a:gd name="T17" fmla="*/ 4 h 5"/>
                <a:gd name="T18" fmla="*/ 4 w 8"/>
                <a:gd name="T19" fmla="*/ 1 h 5"/>
                <a:gd name="T20" fmla="*/ 1 w 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7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5"/>
                    <a:pt x="7" y="5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3" y="1"/>
                    <a:pt x="2" y="2"/>
                    <a:pt x="1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60"/>
            <p:cNvSpPr>
              <a:spLocks noChangeArrowheads="1"/>
            </p:cNvSpPr>
            <p:nvPr/>
          </p:nvSpPr>
          <p:spPr bwMode="auto">
            <a:xfrm>
              <a:off x="4614" y="2396"/>
              <a:ext cx="386" cy="23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61"/>
            <p:cNvSpPr>
              <a:spLocks noChangeArrowheads="1"/>
            </p:cNvSpPr>
            <p:nvPr/>
          </p:nvSpPr>
          <p:spPr bwMode="auto">
            <a:xfrm>
              <a:off x="4635" y="2417"/>
              <a:ext cx="334" cy="17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"/>
            <p:cNvSpPr/>
            <p:nvPr/>
          </p:nvSpPr>
          <p:spPr bwMode="auto">
            <a:xfrm>
              <a:off x="4676" y="2459"/>
              <a:ext cx="84" cy="42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3 h 4"/>
                <a:gd name="T6" fmla="*/ 7 w 8"/>
                <a:gd name="T7" fmla="*/ 0 h 4"/>
                <a:gd name="T8" fmla="*/ 8 w 8"/>
                <a:gd name="T9" fmla="*/ 0 h 4"/>
                <a:gd name="T10" fmla="*/ 8 w 8"/>
                <a:gd name="T11" fmla="*/ 1 h 4"/>
                <a:gd name="T12" fmla="*/ 1 w 8"/>
                <a:gd name="T13" fmla="*/ 4 h 4"/>
                <a:gd name="T14" fmla="*/ 0 w 8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3"/>
            <p:cNvSpPr/>
            <p:nvPr/>
          </p:nvSpPr>
          <p:spPr bwMode="auto">
            <a:xfrm>
              <a:off x="4687" y="2470"/>
              <a:ext cx="167" cy="83"/>
            </a:xfrm>
            <a:custGeom>
              <a:avLst/>
              <a:gdLst>
                <a:gd name="T0" fmla="*/ 1 w 16"/>
                <a:gd name="T1" fmla="*/ 8 h 8"/>
                <a:gd name="T2" fmla="*/ 0 w 16"/>
                <a:gd name="T3" fmla="*/ 8 h 8"/>
                <a:gd name="T4" fmla="*/ 0 w 16"/>
                <a:gd name="T5" fmla="*/ 7 h 8"/>
                <a:gd name="T6" fmla="*/ 15 w 16"/>
                <a:gd name="T7" fmla="*/ 0 h 8"/>
                <a:gd name="T8" fmla="*/ 15 w 16"/>
                <a:gd name="T9" fmla="*/ 0 h 8"/>
                <a:gd name="T10" fmla="*/ 15 w 16"/>
                <a:gd name="T11" fmla="*/ 1 h 8"/>
                <a:gd name="T12" fmla="*/ 1 w 16"/>
                <a:gd name="T13" fmla="*/ 8 h 8"/>
                <a:gd name="T14" fmla="*/ 1 w 16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Oval 64"/>
            <p:cNvSpPr>
              <a:spLocks noChangeArrowheads="1"/>
            </p:cNvSpPr>
            <p:nvPr/>
          </p:nvSpPr>
          <p:spPr bwMode="auto">
            <a:xfrm>
              <a:off x="5387" y="1162"/>
              <a:ext cx="626" cy="628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5"/>
            <p:cNvSpPr/>
            <p:nvPr/>
          </p:nvSpPr>
          <p:spPr bwMode="auto">
            <a:xfrm>
              <a:off x="5533" y="1351"/>
              <a:ext cx="334" cy="282"/>
            </a:xfrm>
            <a:custGeom>
              <a:avLst/>
              <a:gdLst>
                <a:gd name="T0" fmla="*/ 30 w 32"/>
                <a:gd name="T1" fmla="*/ 27 h 27"/>
                <a:gd name="T2" fmla="*/ 2 w 32"/>
                <a:gd name="T3" fmla="*/ 27 h 27"/>
                <a:gd name="T4" fmla="*/ 0 w 32"/>
                <a:gd name="T5" fmla="*/ 25 h 27"/>
                <a:gd name="T6" fmla="*/ 0 w 32"/>
                <a:gd name="T7" fmla="*/ 2 h 27"/>
                <a:gd name="T8" fmla="*/ 2 w 32"/>
                <a:gd name="T9" fmla="*/ 0 h 27"/>
                <a:gd name="T10" fmla="*/ 30 w 32"/>
                <a:gd name="T11" fmla="*/ 0 h 27"/>
                <a:gd name="T12" fmla="*/ 32 w 32"/>
                <a:gd name="T13" fmla="*/ 2 h 27"/>
                <a:gd name="T14" fmla="*/ 32 w 32"/>
                <a:gd name="T15" fmla="*/ 25 h 27"/>
                <a:gd name="T16" fmla="*/ 30 w 32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30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7"/>
                    <a:pt x="30" y="27"/>
                  </a:cubicBezTo>
                  <a:close/>
                </a:path>
              </a:pathLst>
            </a:custGeom>
            <a:solidFill>
              <a:srgbClr val="FF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6"/>
            <p:cNvSpPr/>
            <p:nvPr/>
          </p:nvSpPr>
          <p:spPr bwMode="auto">
            <a:xfrm>
              <a:off x="5564" y="1413"/>
              <a:ext cx="272" cy="189"/>
            </a:xfrm>
            <a:custGeom>
              <a:avLst/>
              <a:gdLst>
                <a:gd name="T0" fmla="*/ 25 w 26"/>
                <a:gd name="T1" fmla="*/ 18 h 18"/>
                <a:gd name="T2" fmla="*/ 1 w 26"/>
                <a:gd name="T3" fmla="*/ 18 h 18"/>
                <a:gd name="T4" fmla="*/ 0 w 26"/>
                <a:gd name="T5" fmla="*/ 17 h 18"/>
                <a:gd name="T6" fmla="*/ 0 w 26"/>
                <a:gd name="T7" fmla="*/ 1 h 18"/>
                <a:gd name="T8" fmla="*/ 1 w 26"/>
                <a:gd name="T9" fmla="*/ 0 h 18"/>
                <a:gd name="T10" fmla="*/ 25 w 26"/>
                <a:gd name="T11" fmla="*/ 0 h 18"/>
                <a:gd name="T12" fmla="*/ 26 w 26"/>
                <a:gd name="T13" fmla="*/ 1 h 18"/>
                <a:gd name="T14" fmla="*/ 26 w 26"/>
                <a:gd name="T15" fmla="*/ 17 h 18"/>
                <a:gd name="T16" fmla="*/ 25 w 26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7"/>
            <p:cNvSpPr/>
            <p:nvPr/>
          </p:nvSpPr>
          <p:spPr bwMode="auto">
            <a:xfrm>
              <a:off x="5773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8"/>
            <p:cNvSpPr/>
            <p:nvPr/>
          </p:nvSpPr>
          <p:spPr bwMode="auto">
            <a:xfrm>
              <a:off x="5606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9"/>
            <p:cNvSpPr/>
            <p:nvPr/>
          </p:nvSpPr>
          <p:spPr bwMode="auto">
            <a:xfrm>
              <a:off x="5606" y="1455"/>
              <a:ext cx="94" cy="115"/>
            </a:xfrm>
            <a:custGeom>
              <a:avLst/>
              <a:gdLst>
                <a:gd name="T0" fmla="*/ 3 w 9"/>
                <a:gd name="T1" fmla="*/ 3 h 11"/>
                <a:gd name="T2" fmla="*/ 1 w 9"/>
                <a:gd name="T3" fmla="*/ 3 h 11"/>
                <a:gd name="T4" fmla="*/ 1 w 9"/>
                <a:gd name="T5" fmla="*/ 2 h 11"/>
                <a:gd name="T6" fmla="*/ 2 w 9"/>
                <a:gd name="T7" fmla="*/ 0 h 11"/>
                <a:gd name="T8" fmla="*/ 5 w 9"/>
                <a:gd name="T9" fmla="*/ 0 h 11"/>
                <a:gd name="T10" fmla="*/ 8 w 9"/>
                <a:gd name="T11" fmla="*/ 0 h 11"/>
                <a:gd name="T12" fmla="*/ 9 w 9"/>
                <a:gd name="T13" fmla="*/ 2 h 11"/>
                <a:gd name="T14" fmla="*/ 8 w 9"/>
                <a:gd name="T15" fmla="*/ 4 h 11"/>
                <a:gd name="T16" fmla="*/ 8 w 9"/>
                <a:gd name="T17" fmla="*/ 4 h 11"/>
                <a:gd name="T18" fmla="*/ 8 w 9"/>
                <a:gd name="T19" fmla="*/ 5 h 11"/>
                <a:gd name="T20" fmla="*/ 8 w 9"/>
                <a:gd name="T21" fmla="*/ 5 h 11"/>
                <a:gd name="T22" fmla="*/ 9 w 9"/>
                <a:gd name="T23" fmla="*/ 6 h 11"/>
                <a:gd name="T24" fmla="*/ 9 w 9"/>
                <a:gd name="T25" fmla="*/ 7 h 11"/>
                <a:gd name="T26" fmla="*/ 9 w 9"/>
                <a:gd name="T27" fmla="*/ 9 h 11"/>
                <a:gd name="T28" fmla="*/ 7 w 9"/>
                <a:gd name="T29" fmla="*/ 11 h 11"/>
                <a:gd name="T30" fmla="*/ 5 w 9"/>
                <a:gd name="T31" fmla="*/ 11 h 11"/>
                <a:gd name="T32" fmla="*/ 3 w 9"/>
                <a:gd name="T33" fmla="*/ 11 h 11"/>
                <a:gd name="T34" fmla="*/ 1 w 9"/>
                <a:gd name="T35" fmla="*/ 10 h 11"/>
                <a:gd name="T36" fmla="*/ 0 w 9"/>
                <a:gd name="T37" fmla="*/ 9 h 11"/>
                <a:gd name="T38" fmla="*/ 1 w 9"/>
                <a:gd name="T39" fmla="*/ 8 h 11"/>
                <a:gd name="T40" fmla="*/ 3 w 9"/>
                <a:gd name="T41" fmla="*/ 8 h 11"/>
                <a:gd name="T42" fmla="*/ 3 w 9"/>
                <a:gd name="T43" fmla="*/ 8 h 11"/>
                <a:gd name="T44" fmla="*/ 4 w 9"/>
                <a:gd name="T45" fmla="*/ 9 h 11"/>
                <a:gd name="T46" fmla="*/ 5 w 9"/>
                <a:gd name="T47" fmla="*/ 9 h 11"/>
                <a:gd name="T48" fmla="*/ 6 w 9"/>
                <a:gd name="T49" fmla="*/ 9 h 11"/>
                <a:gd name="T50" fmla="*/ 6 w 9"/>
                <a:gd name="T51" fmla="*/ 8 h 11"/>
                <a:gd name="T52" fmla="*/ 6 w 9"/>
                <a:gd name="T53" fmla="*/ 6 h 11"/>
                <a:gd name="T54" fmla="*/ 5 w 9"/>
                <a:gd name="T55" fmla="*/ 6 h 11"/>
                <a:gd name="T56" fmla="*/ 4 w 9"/>
                <a:gd name="T57" fmla="*/ 6 h 11"/>
                <a:gd name="T58" fmla="*/ 4 w 9"/>
                <a:gd name="T59" fmla="*/ 5 h 11"/>
                <a:gd name="T60" fmla="*/ 4 w 9"/>
                <a:gd name="T61" fmla="*/ 5 h 11"/>
                <a:gd name="T62" fmla="*/ 4 w 9"/>
                <a:gd name="T63" fmla="*/ 4 h 11"/>
                <a:gd name="T64" fmla="*/ 4 w 9"/>
                <a:gd name="T65" fmla="*/ 4 h 11"/>
                <a:gd name="T66" fmla="*/ 5 w 9"/>
                <a:gd name="T67" fmla="*/ 4 h 11"/>
                <a:gd name="T68" fmla="*/ 6 w 9"/>
                <a:gd name="T69" fmla="*/ 3 h 11"/>
                <a:gd name="T70" fmla="*/ 5 w 9"/>
                <a:gd name="T71" fmla="*/ 2 h 11"/>
                <a:gd name="T72" fmla="*/ 5 w 9"/>
                <a:gd name="T73" fmla="*/ 1 h 11"/>
                <a:gd name="T74" fmla="*/ 4 w 9"/>
                <a:gd name="T75" fmla="*/ 2 h 11"/>
                <a:gd name="T76" fmla="*/ 3 w 9"/>
                <a:gd name="T77" fmla="*/ 2 h 11"/>
                <a:gd name="T78" fmla="*/ 3 w 9"/>
                <a:gd name="T7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" h="11">
                  <a:moveTo>
                    <a:pt x="3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8" y="10"/>
                    <a:pt x="7" y="11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0"/>
            <p:cNvSpPr/>
            <p:nvPr/>
          </p:nvSpPr>
          <p:spPr bwMode="auto">
            <a:xfrm>
              <a:off x="5721" y="1455"/>
              <a:ext cx="62" cy="115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10 h 11"/>
                <a:gd name="T4" fmla="*/ 5 w 6"/>
                <a:gd name="T5" fmla="*/ 11 h 11"/>
                <a:gd name="T6" fmla="*/ 4 w 6"/>
                <a:gd name="T7" fmla="*/ 11 h 11"/>
                <a:gd name="T8" fmla="*/ 3 w 6"/>
                <a:gd name="T9" fmla="*/ 10 h 11"/>
                <a:gd name="T10" fmla="*/ 3 w 6"/>
                <a:gd name="T11" fmla="*/ 4 h 11"/>
                <a:gd name="T12" fmla="*/ 2 w 6"/>
                <a:gd name="T13" fmla="*/ 4 h 11"/>
                <a:gd name="T14" fmla="*/ 2 w 6"/>
                <a:gd name="T15" fmla="*/ 4 h 11"/>
                <a:gd name="T16" fmla="*/ 0 w 6"/>
                <a:gd name="T17" fmla="*/ 5 h 11"/>
                <a:gd name="T18" fmla="*/ 0 w 6"/>
                <a:gd name="T19" fmla="*/ 4 h 11"/>
                <a:gd name="T20" fmla="*/ 0 w 6"/>
                <a:gd name="T21" fmla="*/ 3 h 11"/>
                <a:gd name="T22" fmla="*/ 0 w 6"/>
                <a:gd name="T23" fmla="*/ 2 h 11"/>
                <a:gd name="T24" fmla="*/ 2 w 6"/>
                <a:gd name="T25" fmla="*/ 1 h 11"/>
                <a:gd name="T26" fmla="*/ 3 w 6"/>
                <a:gd name="T27" fmla="*/ 0 h 11"/>
                <a:gd name="T28" fmla="*/ 4 w 6"/>
                <a:gd name="T29" fmla="*/ 0 h 11"/>
                <a:gd name="T30" fmla="*/ 5 w 6"/>
                <a:gd name="T31" fmla="*/ 0 h 11"/>
                <a:gd name="T32" fmla="*/ 6 w 6"/>
                <a:gd name="T3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1"/>
            <p:cNvSpPr/>
            <p:nvPr/>
          </p:nvSpPr>
          <p:spPr bwMode="auto">
            <a:xfrm>
              <a:off x="4917" y="3076"/>
              <a:ext cx="1921" cy="1265"/>
            </a:xfrm>
            <a:custGeom>
              <a:avLst/>
              <a:gdLst>
                <a:gd name="T0" fmla="*/ 183 w 184"/>
                <a:gd name="T1" fmla="*/ 106 h 121"/>
                <a:gd name="T2" fmla="*/ 168 w 184"/>
                <a:gd name="T3" fmla="*/ 30 h 121"/>
                <a:gd name="T4" fmla="*/ 121 w 184"/>
                <a:gd name="T5" fmla="*/ 8 h 121"/>
                <a:gd name="T6" fmla="*/ 114 w 184"/>
                <a:gd name="T7" fmla="*/ 0 h 121"/>
                <a:gd name="T8" fmla="*/ 96 w 184"/>
                <a:gd name="T9" fmla="*/ 11 h 121"/>
                <a:gd name="T10" fmla="*/ 77 w 184"/>
                <a:gd name="T11" fmla="*/ 0 h 121"/>
                <a:gd name="T12" fmla="*/ 70 w 184"/>
                <a:gd name="T13" fmla="*/ 8 h 121"/>
                <a:gd name="T14" fmla="*/ 22 w 184"/>
                <a:gd name="T15" fmla="*/ 29 h 121"/>
                <a:gd name="T16" fmla="*/ 2 w 184"/>
                <a:gd name="T17" fmla="*/ 95 h 121"/>
                <a:gd name="T18" fmla="*/ 9 w 184"/>
                <a:gd name="T19" fmla="*/ 110 h 121"/>
                <a:gd name="T20" fmla="*/ 24 w 184"/>
                <a:gd name="T21" fmla="*/ 102 h 121"/>
                <a:gd name="T22" fmla="*/ 36 w 184"/>
                <a:gd name="T23" fmla="*/ 63 h 121"/>
                <a:gd name="T24" fmla="*/ 51 w 184"/>
                <a:gd name="T25" fmla="*/ 119 h 121"/>
                <a:gd name="T26" fmla="*/ 96 w 184"/>
                <a:gd name="T27" fmla="*/ 119 h 121"/>
                <a:gd name="T28" fmla="*/ 140 w 184"/>
                <a:gd name="T29" fmla="*/ 119 h 121"/>
                <a:gd name="T30" fmla="*/ 153 w 184"/>
                <a:gd name="T31" fmla="*/ 72 h 121"/>
                <a:gd name="T32" fmla="*/ 160 w 184"/>
                <a:gd name="T33" fmla="*/ 111 h 121"/>
                <a:gd name="T34" fmla="*/ 174 w 184"/>
                <a:gd name="T35" fmla="*/ 120 h 121"/>
                <a:gd name="T36" fmla="*/ 183 w 184"/>
                <a:gd name="T37" fmla="*/ 10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121">
                  <a:moveTo>
                    <a:pt x="183" y="106"/>
                  </a:moveTo>
                  <a:cubicBezTo>
                    <a:pt x="168" y="30"/>
                    <a:pt x="168" y="30"/>
                    <a:pt x="168" y="30"/>
                  </a:cubicBezTo>
                  <a:cubicBezTo>
                    <a:pt x="166" y="18"/>
                    <a:pt x="132" y="12"/>
                    <a:pt x="121" y="8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0" y="11"/>
                    <a:pt x="26" y="18"/>
                    <a:pt x="22" y="29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0" y="101"/>
                    <a:pt x="3" y="108"/>
                    <a:pt x="9" y="110"/>
                  </a:cubicBezTo>
                  <a:cubicBezTo>
                    <a:pt x="15" y="111"/>
                    <a:pt x="22" y="108"/>
                    <a:pt x="24" y="102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2" y="117"/>
                    <a:pt x="168" y="121"/>
                    <a:pt x="174" y="120"/>
                  </a:cubicBezTo>
                  <a:cubicBezTo>
                    <a:pt x="180" y="119"/>
                    <a:pt x="184" y="112"/>
                    <a:pt x="183" y="106"/>
                  </a:cubicBez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2"/>
            <p:cNvSpPr/>
            <p:nvPr/>
          </p:nvSpPr>
          <p:spPr bwMode="auto">
            <a:xfrm>
              <a:off x="5888" y="3170"/>
              <a:ext cx="52" cy="1150"/>
            </a:xfrm>
            <a:custGeom>
              <a:avLst/>
              <a:gdLst>
                <a:gd name="T0" fmla="*/ 52 w 52"/>
                <a:gd name="T1" fmla="*/ 0 h 1150"/>
                <a:gd name="T2" fmla="*/ 52 w 52"/>
                <a:gd name="T3" fmla="*/ 0 h 1150"/>
                <a:gd name="T4" fmla="*/ 31 w 52"/>
                <a:gd name="T5" fmla="*/ 31 h 1150"/>
                <a:gd name="T6" fmla="*/ 0 w 52"/>
                <a:gd name="T7" fmla="*/ 0 h 1150"/>
                <a:gd name="T8" fmla="*/ 0 w 52"/>
                <a:gd name="T9" fmla="*/ 1150 h 1150"/>
                <a:gd name="T10" fmla="*/ 31 w 52"/>
                <a:gd name="T11" fmla="*/ 1150 h 1150"/>
                <a:gd name="T12" fmla="*/ 52 w 52"/>
                <a:gd name="T13" fmla="*/ 1150 h 1150"/>
                <a:gd name="T14" fmla="*/ 52 w 52"/>
                <a:gd name="T15" fmla="*/ 0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150">
                  <a:moveTo>
                    <a:pt x="52" y="0"/>
                  </a:moveTo>
                  <a:lnTo>
                    <a:pt x="52" y="0"/>
                  </a:lnTo>
                  <a:lnTo>
                    <a:pt x="31" y="31"/>
                  </a:lnTo>
                  <a:lnTo>
                    <a:pt x="0" y="0"/>
                  </a:lnTo>
                  <a:lnTo>
                    <a:pt x="0" y="1150"/>
                  </a:lnTo>
                  <a:lnTo>
                    <a:pt x="31" y="1150"/>
                  </a:lnTo>
                  <a:lnTo>
                    <a:pt x="52" y="115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3"/>
            <p:cNvSpPr/>
            <p:nvPr/>
          </p:nvSpPr>
          <p:spPr bwMode="auto">
            <a:xfrm>
              <a:off x="5658" y="2909"/>
              <a:ext cx="522" cy="282"/>
            </a:xfrm>
            <a:custGeom>
              <a:avLst/>
              <a:gdLst>
                <a:gd name="T0" fmla="*/ 63 w 522"/>
                <a:gd name="T1" fmla="*/ 0 h 282"/>
                <a:gd name="T2" fmla="*/ 449 w 522"/>
                <a:gd name="T3" fmla="*/ 0 h 282"/>
                <a:gd name="T4" fmla="*/ 449 w 522"/>
                <a:gd name="T5" fmla="*/ 177 h 282"/>
                <a:gd name="T6" fmla="*/ 522 w 522"/>
                <a:gd name="T7" fmla="*/ 251 h 282"/>
                <a:gd name="T8" fmla="*/ 261 w 522"/>
                <a:gd name="T9" fmla="*/ 282 h 282"/>
                <a:gd name="T10" fmla="*/ 0 w 522"/>
                <a:gd name="T11" fmla="*/ 251 h 282"/>
                <a:gd name="T12" fmla="*/ 63 w 522"/>
                <a:gd name="T13" fmla="*/ 177 h 282"/>
                <a:gd name="T14" fmla="*/ 63 w 522"/>
                <a:gd name="T15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2" h="282">
                  <a:moveTo>
                    <a:pt x="63" y="0"/>
                  </a:moveTo>
                  <a:lnTo>
                    <a:pt x="449" y="0"/>
                  </a:lnTo>
                  <a:lnTo>
                    <a:pt x="449" y="177"/>
                  </a:lnTo>
                  <a:lnTo>
                    <a:pt x="522" y="251"/>
                  </a:lnTo>
                  <a:lnTo>
                    <a:pt x="261" y="282"/>
                  </a:lnTo>
                  <a:lnTo>
                    <a:pt x="0" y="251"/>
                  </a:lnTo>
                  <a:lnTo>
                    <a:pt x="63" y="17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4"/>
            <p:cNvSpPr/>
            <p:nvPr/>
          </p:nvSpPr>
          <p:spPr bwMode="auto">
            <a:xfrm>
              <a:off x="6243" y="2585"/>
              <a:ext cx="136" cy="156"/>
            </a:xfrm>
            <a:custGeom>
              <a:avLst/>
              <a:gdLst>
                <a:gd name="T0" fmla="*/ 4 w 13"/>
                <a:gd name="T1" fmla="*/ 1 h 15"/>
                <a:gd name="T2" fmla="*/ 4 w 13"/>
                <a:gd name="T3" fmla="*/ 1 h 15"/>
                <a:gd name="T4" fmla="*/ 0 w 13"/>
                <a:gd name="T5" fmla="*/ 15 h 15"/>
                <a:gd name="T6" fmla="*/ 0 w 13"/>
                <a:gd name="T7" fmla="*/ 15 h 15"/>
                <a:gd name="T8" fmla="*/ 4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13" y="0"/>
                    <a:pt x="10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1"/>
                    <a:pt x="3" y="6"/>
                    <a:pt x="4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Oval 75"/>
            <p:cNvSpPr>
              <a:spLocks noChangeArrowheads="1"/>
            </p:cNvSpPr>
            <p:nvPr/>
          </p:nvSpPr>
          <p:spPr bwMode="auto">
            <a:xfrm>
              <a:off x="5554" y="2145"/>
              <a:ext cx="731" cy="837"/>
            </a:xfrm>
            <a:prstGeom prst="ellipse">
              <a:avLst/>
            </a:pr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6"/>
            <p:cNvSpPr/>
            <p:nvPr/>
          </p:nvSpPr>
          <p:spPr bwMode="auto">
            <a:xfrm>
              <a:off x="5815" y="3191"/>
              <a:ext cx="198" cy="136"/>
            </a:xfrm>
            <a:custGeom>
              <a:avLst/>
              <a:gdLst>
                <a:gd name="T0" fmla="*/ 10 w 19"/>
                <a:gd name="T1" fmla="*/ 13 h 13"/>
                <a:gd name="T2" fmla="*/ 0 w 19"/>
                <a:gd name="T3" fmla="*/ 10 h 13"/>
                <a:gd name="T4" fmla="*/ 10 w 19"/>
                <a:gd name="T5" fmla="*/ 0 h 13"/>
                <a:gd name="T6" fmla="*/ 19 w 19"/>
                <a:gd name="T7" fmla="*/ 10 h 13"/>
                <a:gd name="T8" fmla="*/ 10 w 19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10" y="13"/>
                  </a:moveTo>
                  <a:cubicBezTo>
                    <a:pt x="5" y="13"/>
                    <a:pt x="3" y="12"/>
                    <a:pt x="0" y="10"/>
                  </a:cubicBezTo>
                  <a:cubicBezTo>
                    <a:pt x="3" y="6"/>
                    <a:pt x="6" y="3"/>
                    <a:pt x="10" y="0"/>
                  </a:cubicBezTo>
                  <a:cubicBezTo>
                    <a:pt x="13" y="3"/>
                    <a:pt x="16" y="6"/>
                    <a:pt x="19" y="10"/>
                  </a:cubicBezTo>
                  <a:cubicBezTo>
                    <a:pt x="17" y="12"/>
                    <a:pt x="14" y="13"/>
                    <a:pt x="10" y="13"/>
                  </a:cubicBezTo>
                  <a:close/>
                </a:path>
              </a:pathLst>
            </a:cu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7"/>
            <p:cNvSpPr/>
            <p:nvPr/>
          </p:nvSpPr>
          <p:spPr bwMode="auto">
            <a:xfrm>
              <a:off x="5533" y="2083"/>
              <a:ext cx="762" cy="512"/>
            </a:xfrm>
            <a:custGeom>
              <a:avLst/>
              <a:gdLst>
                <a:gd name="T0" fmla="*/ 37 w 73"/>
                <a:gd name="T1" fmla="*/ 22 h 49"/>
                <a:gd name="T2" fmla="*/ 72 w 73"/>
                <a:gd name="T3" fmla="*/ 49 h 49"/>
                <a:gd name="T4" fmla="*/ 63 w 73"/>
                <a:gd name="T5" fmla="*/ 8 h 49"/>
                <a:gd name="T6" fmla="*/ 10 w 73"/>
                <a:gd name="T7" fmla="*/ 8 h 49"/>
                <a:gd name="T8" fmla="*/ 2 w 73"/>
                <a:gd name="T9" fmla="*/ 49 h 49"/>
                <a:gd name="T10" fmla="*/ 37 w 73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49">
                  <a:moveTo>
                    <a:pt x="37" y="22"/>
                  </a:moveTo>
                  <a:cubicBezTo>
                    <a:pt x="55" y="22"/>
                    <a:pt x="63" y="31"/>
                    <a:pt x="72" y="49"/>
                  </a:cubicBezTo>
                  <a:cubicBezTo>
                    <a:pt x="73" y="34"/>
                    <a:pt x="68" y="17"/>
                    <a:pt x="63" y="8"/>
                  </a:cubicBezTo>
                  <a:cubicBezTo>
                    <a:pt x="59" y="0"/>
                    <a:pt x="15" y="0"/>
                    <a:pt x="10" y="8"/>
                  </a:cubicBezTo>
                  <a:cubicBezTo>
                    <a:pt x="5" y="17"/>
                    <a:pt x="0" y="32"/>
                    <a:pt x="2" y="49"/>
                  </a:cubicBezTo>
                  <a:cubicBezTo>
                    <a:pt x="10" y="31"/>
                    <a:pt x="18" y="22"/>
                    <a:pt x="37" y="22"/>
                  </a:cubicBezTo>
                  <a:close/>
                </a:path>
              </a:pathLst>
            </a:custGeom>
            <a:solidFill>
              <a:srgbClr val="5738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8"/>
            <p:cNvSpPr/>
            <p:nvPr/>
          </p:nvSpPr>
          <p:spPr bwMode="auto">
            <a:xfrm>
              <a:off x="5658" y="3086"/>
              <a:ext cx="261" cy="262"/>
            </a:xfrm>
            <a:custGeom>
              <a:avLst/>
              <a:gdLst>
                <a:gd name="T0" fmla="*/ 261 w 261"/>
                <a:gd name="T1" fmla="*/ 105 h 262"/>
                <a:gd name="T2" fmla="*/ 63 w 261"/>
                <a:gd name="T3" fmla="*/ 0 h 262"/>
                <a:gd name="T4" fmla="*/ 0 w 261"/>
                <a:gd name="T5" fmla="*/ 74 h 262"/>
                <a:gd name="T6" fmla="*/ 178 w 261"/>
                <a:gd name="T7" fmla="*/ 262 h 262"/>
                <a:gd name="T8" fmla="*/ 261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261" y="105"/>
                  </a:moveTo>
                  <a:lnTo>
                    <a:pt x="63" y="0"/>
                  </a:lnTo>
                  <a:lnTo>
                    <a:pt x="0" y="74"/>
                  </a:lnTo>
                  <a:lnTo>
                    <a:pt x="178" y="262"/>
                  </a:lnTo>
                  <a:lnTo>
                    <a:pt x="261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9"/>
            <p:cNvSpPr/>
            <p:nvPr/>
          </p:nvSpPr>
          <p:spPr bwMode="auto">
            <a:xfrm>
              <a:off x="5919" y="3086"/>
              <a:ext cx="261" cy="262"/>
            </a:xfrm>
            <a:custGeom>
              <a:avLst/>
              <a:gdLst>
                <a:gd name="T0" fmla="*/ 0 w 261"/>
                <a:gd name="T1" fmla="*/ 105 h 262"/>
                <a:gd name="T2" fmla="*/ 188 w 261"/>
                <a:gd name="T3" fmla="*/ 0 h 262"/>
                <a:gd name="T4" fmla="*/ 261 w 261"/>
                <a:gd name="T5" fmla="*/ 74 h 262"/>
                <a:gd name="T6" fmla="*/ 84 w 261"/>
                <a:gd name="T7" fmla="*/ 262 h 262"/>
                <a:gd name="T8" fmla="*/ 0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0" y="105"/>
                  </a:moveTo>
                  <a:lnTo>
                    <a:pt x="188" y="0"/>
                  </a:lnTo>
                  <a:lnTo>
                    <a:pt x="261" y="74"/>
                  </a:lnTo>
                  <a:lnTo>
                    <a:pt x="84" y="262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80"/>
            <p:cNvSpPr>
              <a:spLocks noChangeArrowheads="1"/>
            </p:cNvSpPr>
            <p:nvPr/>
          </p:nvSpPr>
          <p:spPr bwMode="auto">
            <a:xfrm>
              <a:off x="5898" y="3432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81"/>
            <p:cNvSpPr>
              <a:spLocks noChangeArrowheads="1"/>
            </p:cNvSpPr>
            <p:nvPr/>
          </p:nvSpPr>
          <p:spPr bwMode="auto">
            <a:xfrm>
              <a:off x="5898" y="3620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82"/>
            <p:cNvSpPr>
              <a:spLocks noChangeArrowheads="1"/>
            </p:cNvSpPr>
            <p:nvPr/>
          </p:nvSpPr>
          <p:spPr bwMode="auto">
            <a:xfrm>
              <a:off x="5898" y="3808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Oval 83"/>
            <p:cNvSpPr>
              <a:spLocks noChangeArrowheads="1"/>
            </p:cNvSpPr>
            <p:nvPr/>
          </p:nvSpPr>
          <p:spPr bwMode="auto">
            <a:xfrm>
              <a:off x="5898" y="3254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Rectangle 84"/>
            <p:cNvSpPr>
              <a:spLocks noChangeArrowheads="1"/>
            </p:cNvSpPr>
            <p:nvPr/>
          </p:nvSpPr>
          <p:spPr bwMode="auto">
            <a:xfrm>
              <a:off x="6180" y="3452"/>
              <a:ext cx="220" cy="230"/>
            </a:xfrm>
            <a:prstGeom prst="rect">
              <a:avLst/>
            </a:prstGeom>
            <a:solidFill>
              <a:srgbClr val="89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85"/>
            <p:cNvSpPr>
              <a:spLocks noChangeArrowheads="1"/>
            </p:cNvSpPr>
            <p:nvPr/>
          </p:nvSpPr>
          <p:spPr bwMode="auto">
            <a:xfrm>
              <a:off x="6180" y="3452"/>
              <a:ext cx="220" cy="53"/>
            </a:xfrm>
            <a:prstGeom prst="rect">
              <a:avLst/>
            </a:pr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86"/>
            <p:cNvSpPr>
              <a:spLocks noChangeArrowheads="1"/>
            </p:cNvSpPr>
            <p:nvPr/>
          </p:nvSpPr>
          <p:spPr bwMode="auto">
            <a:xfrm>
              <a:off x="6274" y="3463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7"/>
            <p:cNvSpPr>
              <a:spLocks noEditPoints="1"/>
            </p:cNvSpPr>
            <p:nvPr/>
          </p:nvSpPr>
          <p:spPr bwMode="auto">
            <a:xfrm>
              <a:off x="5627" y="2511"/>
              <a:ext cx="574" cy="178"/>
            </a:xfrm>
            <a:custGeom>
              <a:avLst/>
              <a:gdLst>
                <a:gd name="T0" fmla="*/ 53 w 55"/>
                <a:gd name="T1" fmla="*/ 12 h 17"/>
                <a:gd name="T2" fmla="*/ 52 w 55"/>
                <a:gd name="T3" fmla="*/ 14 h 17"/>
                <a:gd name="T4" fmla="*/ 50 w 55"/>
                <a:gd name="T5" fmla="*/ 15 h 17"/>
                <a:gd name="T6" fmla="*/ 41 w 55"/>
                <a:gd name="T7" fmla="*/ 15 h 17"/>
                <a:gd name="T8" fmla="*/ 33 w 55"/>
                <a:gd name="T9" fmla="*/ 9 h 17"/>
                <a:gd name="T10" fmla="*/ 32 w 55"/>
                <a:gd name="T11" fmla="*/ 7 h 17"/>
                <a:gd name="T12" fmla="*/ 32 w 55"/>
                <a:gd name="T13" fmla="*/ 4 h 17"/>
                <a:gd name="T14" fmla="*/ 36 w 55"/>
                <a:gd name="T15" fmla="*/ 2 h 17"/>
                <a:gd name="T16" fmla="*/ 50 w 55"/>
                <a:gd name="T17" fmla="*/ 2 h 17"/>
                <a:gd name="T18" fmla="*/ 52 w 55"/>
                <a:gd name="T19" fmla="*/ 3 h 17"/>
                <a:gd name="T20" fmla="*/ 53 w 55"/>
                <a:gd name="T21" fmla="*/ 5 h 17"/>
                <a:gd name="T22" fmla="*/ 53 w 55"/>
                <a:gd name="T23" fmla="*/ 12 h 17"/>
                <a:gd name="T24" fmla="*/ 22 w 55"/>
                <a:gd name="T25" fmla="*/ 9 h 17"/>
                <a:gd name="T26" fmla="*/ 15 w 55"/>
                <a:gd name="T27" fmla="*/ 15 h 17"/>
                <a:gd name="T28" fmla="*/ 5 w 55"/>
                <a:gd name="T29" fmla="*/ 15 h 17"/>
                <a:gd name="T30" fmla="*/ 3 w 55"/>
                <a:gd name="T31" fmla="*/ 14 h 17"/>
                <a:gd name="T32" fmla="*/ 2 w 55"/>
                <a:gd name="T33" fmla="*/ 12 h 17"/>
                <a:gd name="T34" fmla="*/ 2 w 55"/>
                <a:gd name="T35" fmla="*/ 5 h 17"/>
                <a:gd name="T36" fmla="*/ 3 w 55"/>
                <a:gd name="T37" fmla="*/ 3 h 17"/>
                <a:gd name="T38" fmla="*/ 5 w 55"/>
                <a:gd name="T39" fmla="*/ 2 h 17"/>
                <a:gd name="T40" fmla="*/ 19 w 55"/>
                <a:gd name="T41" fmla="*/ 2 h 17"/>
                <a:gd name="T42" fmla="*/ 23 w 55"/>
                <a:gd name="T43" fmla="*/ 4 h 17"/>
                <a:gd name="T44" fmla="*/ 23 w 55"/>
                <a:gd name="T45" fmla="*/ 7 h 17"/>
                <a:gd name="T46" fmla="*/ 22 w 55"/>
                <a:gd name="T47" fmla="*/ 9 h 17"/>
                <a:gd name="T48" fmla="*/ 54 w 55"/>
                <a:gd name="T49" fmla="*/ 1 h 17"/>
                <a:gd name="T50" fmla="*/ 54 w 55"/>
                <a:gd name="T51" fmla="*/ 1 h 17"/>
                <a:gd name="T52" fmla="*/ 50 w 55"/>
                <a:gd name="T53" fmla="*/ 0 h 17"/>
                <a:gd name="T54" fmla="*/ 36 w 55"/>
                <a:gd name="T55" fmla="*/ 0 h 17"/>
                <a:gd name="T56" fmla="*/ 33 w 55"/>
                <a:gd name="T57" fmla="*/ 1 h 17"/>
                <a:gd name="T58" fmla="*/ 23 w 55"/>
                <a:gd name="T59" fmla="*/ 1 h 17"/>
                <a:gd name="T60" fmla="*/ 19 w 55"/>
                <a:gd name="T61" fmla="*/ 0 h 17"/>
                <a:gd name="T62" fmla="*/ 5 w 55"/>
                <a:gd name="T63" fmla="*/ 0 h 17"/>
                <a:gd name="T64" fmla="*/ 2 w 55"/>
                <a:gd name="T65" fmla="*/ 1 h 17"/>
                <a:gd name="T66" fmla="*/ 0 w 55"/>
                <a:gd name="T67" fmla="*/ 5 h 17"/>
                <a:gd name="T68" fmla="*/ 0 w 55"/>
                <a:gd name="T69" fmla="*/ 12 h 17"/>
                <a:gd name="T70" fmla="*/ 2 w 55"/>
                <a:gd name="T71" fmla="*/ 15 h 17"/>
                <a:gd name="T72" fmla="*/ 5 w 55"/>
                <a:gd name="T73" fmla="*/ 17 h 17"/>
                <a:gd name="T74" fmla="*/ 15 w 55"/>
                <a:gd name="T75" fmla="*/ 17 h 17"/>
                <a:gd name="T76" fmla="*/ 24 w 55"/>
                <a:gd name="T77" fmla="*/ 10 h 17"/>
                <a:gd name="T78" fmla="*/ 25 w 55"/>
                <a:gd name="T79" fmla="*/ 7 h 17"/>
                <a:gd name="T80" fmla="*/ 25 w 55"/>
                <a:gd name="T81" fmla="*/ 5 h 17"/>
                <a:gd name="T82" fmla="*/ 30 w 55"/>
                <a:gd name="T83" fmla="*/ 5 h 17"/>
                <a:gd name="T84" fmla="*/ 30 w 55"/>
                <a:gd name="T85" fmla="*/ 7 h 17"/>
                <a:gd name="T86" fmla="*/ 31 w 55"/>
                <a:gd name="T87" fmla="*/ 10 h 17"/>
                <a:gd name="T88" fmla="*/ 41 w 55"/>
                <a:gd name="T89" fmla="*/ 17 h 17"/>
                <a:gd name="T90" fmla="*/ 50 w 55"/>
                <a:gd name="T91" fmla="*/ 17 h 17"/>
                <a:gd name="T92" fmla="*/ 54 w 55"/>
                <a:gd name="T93" fmla="*/ 15 h 17"/>
                <a:gd name="T94" fmla="*/ 54 w 55"/>
                <a:gd name="T95" fmla="*/ 15 h 17"/>
                <a:gd name="T96" fmla="*/ 55 w 55"/>
                <a:gd name="T97" fmla="*/ 12 h 17"/>
                <a:gd name="T98" fmla="*/ 55 w 55"/>
                <a:gd name="T99" fmla="*/ 5 h 17"/>
                <a:gd name="T100" fmla="*/ 54 w 55"/>
                <a:gd name="T10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" h="17">
                  <a:moveTo>
                    <a:pt x="53" y="12"/>
                  </a:moveTo>
                  <a:cubicBezTo>
                    <a:pt x="53" y="13"/>
                    <a:pt x="53" y="13"/>
                    <a:pt x="52" y="14"/>
                  </a:cubicBezTo>
                  <a:cubicBezTo>
                    <a:pt x="52" y="14"/>
                    <a:pt x="51" y="15"/>
                    <a:pt x="50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7" y="15"/>
                    <a:pt x="34" y="12"/>
                    <a:pt x="33" y="9"/>
                  </a:cubicBezTo>
                  <a:cubicBezTo>
                    <a:pt x="32" y="8"/>
                    <a:pt x="32" y="7"/>
                    <a:pt x="32" y="7"/>
                  </a:cubicBezTo>
                  <a:cubicBezTo>
                    <a:pt x="32" y="6"/>
                    <a:pt x="32" y="5"/>
                    <a:pt x="32" y="4"/>
                  </a:cubicBezTo>
                  <a:cubicBezTo>
                    <a:pt x="33" y="3"/>
                    <a:pt x="34" y="2"/>
                    <a:pt x="36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2" y="2"/>
                    <a:pt x="52" y="3"/>
                  </a:cubicBezTo>
                  <a:cubicBezTo>
                    <a:pt x="53" y="3"/>
                    <a:pt x="53" y="4"/>
                    <a:pt x="53" y="5"/>
                  </a:cubicBezTo>
                  <a:lnTo>
                    <a:pt x="53" y="12"/>
                  </a:lnTo>
                  <a:close/>
                  <a:moveTo>
                    <a:pt x="22" y="9"/>
                  </a:moveTo>
                  <a:cubicBezTo>
                    <a:pt x="21" y="12"/>
                    <a:pt x="18" y="15"/>
                    <a:pt x="1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4"/>
                    <a:pt x="3" y="14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1" y="2"/>
                    <a:pt x="22" y="3"/>
                    <a:pt x="23" y="4"/>
                  </a:cubicBezTo>
                  <a:cubicBezTo>
                    <a:pt x="23" y="5"/>
                    <a:pt x="23" y="6"/>
                    <a:pt x="23" y="7"/>
                  </a:cubicBezTo>
                  <a:cubicBezTo>
                    <a:pt x="23" y="7"/>
                    <a:pt x="23" y="8"/>
                    <a:pt x="22" y="9"/>
                  </a:cubicBezTo>
                  <a:close/>
                  <a:moveTo>
                    <a:pt x="5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2" y="16"/>
                    <a:pt x="4" y="17"/>
                    <a:pt x="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9" y="17"/>
                    <a:pt x="23" y="13"/>
                    <a:pt x="24" y="10"/>
                  </a:cubicBezTo>
                  <a:cubicBezTo>
                    <a:pt x="25" y="9"/>
                    <a:pt x="25" y="8"/>
                    <a:pt x="25" y="7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0" y="8"/>
                    <a:pt x="30" y="9"/>
                    <a:pt x="31" y="10"/>
                  </a:cubicBezTo>
                  <a:cubicBezTo>
                    <a:pt x="33" y="13"/>
                    <a:pt x="36" y="17"/>
                    <a:pt x="41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7"/>
                    <a:pt x="53" y="16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3"/>
                    <a:pt x="55" y="2"/>
                    <a:pt x="54" y="1"/>
                  </a:cubicBezTo>
                  <a:close/>
                </a:path>
              </a:pathLst>
            </a:custGeom>
            <a:solidFill>
              <a:srgbClr val="0B0C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8"/>
            <p:cNvSpPr/>
            <p:nvPr/>
          </p:nvSpPr>
          <p:spPr bwMode="auto">
            <a:xfrm>
              <a:off x="5449" y="2585"/>
              <a:ext cx="136" cy="156"/>
            </a:xfrm>
            <a:custGeom>
              <a:avLst/>
              <a:gdLst>
                <a:gd name="T0" fmla="*/ 10 w 13"/>
                <a:gd name="T1" fmla="*/ 1 h 15"/>
                <a:gd name="T2" fmla="*/ 10 w 13"/>
                <a:gd name="T3" fmla="*/ 1 h 15"/>
                <a:gd name="T4" fmla="*/ 13 w 13"/>
                <a:gd name="T5" fmla="*/ 15 h 15"/>
                <a:gd name="T6" fmla="*/ 13 w 13"/>
                <a:gd name="T7" fmla="*/ 15 h 15"/>
                <a:gd name="T8" fmla="*/ 10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0"/>
                    <a:pt x="3" y="13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1"/>
                    <a:pt x="10" y="6"/>
                    <a:pt x="10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9"/>
            <p:cNvSpPr/>
            <p:nvPr/>
          </p:nvSpPr>
          <p:spPr bwMode="auto">
            <a:xfrm>
              <a:off x="4530" y="2856"/>
              <a:ext cx="334" cy="576"/>
            </a:xfrm>
            <a:custGeom>
              <a:avLst/>
              <a:gdLst>
                <a:gd name="T0" fmla="*/ 28 w 32"/>
                <a:gd name="T1" fmla="*/ 45 h 55"/>
                <a:gd name="T2" fmla="*/ 30 w 32"/>
                <a:gd name="T3" fmla="*/ 48 h 55"/>
                <a:gd name="T4" fmla="*/ 14 w 32"/>
                <a:gd name="T5" fmla="*/ 55 h 55"/>
                <a:gd name="T6" fmla="*/ 13 w 32"/>
                <a:gd name="T7" fmla="*/ 51 h 55"/>
                <a:gd name="T8" fmla="*/ 9 w 32"/>
                <a:gd name="T9" fmla="*/ 49 h 55"/>
                <a:gd name="T10" fmla="*/ 4 w 32"/>
                <a:gd name="T11" fmla="*/ 35 h 55"/>
                <a:gd name="T12" fmla="*/ 2 w 32"/>
                <a:gd name="T13" fmla="*/ 31 h 55"/>
                <a:gd name="T14" fmla="*/ 1 w 32"/>
                <a:gd name="T15" fmla="*/ 29 h 55"/>
                <a:gd name="T16" fmla="*/ 2 w 32"/>
                <a:gd name="T17" fmla="*/ 25 h 55"/>
                <a:gd name="T18" fmla="*/ 6 w 32"/>
                <a:gd name="T19" fmla="*/ 26 h 55"/>
                <a:gd name="T20" fmla="*/ 5 w 32"/>
                <a:gd name="T21" fmla="*/ 24 h 55"/>
                <a:gd name="T22" fmla="*/ 6 w 32"/>
                <a:gd name="T23" fmla="*/ 20 h 55"/>
                <a:gd name="T24" fmla="*/ 10 w 32"/>
                <a:gd name="T25" fmla="*/ 22 h 55"/>
                <a:gd name="T26" fmla="*/ 11 w 32"/>
                <a:gd name="T27" fmla="*/ 18 h 55"/>
                <a:gd name="T28" fmla="*/ 15 w 32"/>
                <a:gd name="T29" fmla="*/ 19 h 55"/>
                <a:gd name="T30" fmla="*/ 9 w 32"/>
                <a:gd name="T31" fmla="*/ 4 h 55"/>
                <a:gd name="T32" fmla="*/ 10 w 32"/>
                <a:gd name="T33" fmla="*/ 0 h 55"/>
                <a:gd name="T34" fmla="*/ 14 w 32"/>
                <a:gd name="T35" fmla="*/ 2 h 55"/>
                <a:gd name="T36" fmla="*/ 24 w 32"/>
                <a:gd name="T37" fmla="*/ 27 h 55"/>
                <a:gd name="T38" fmla="*/ 25 w 32"/>
                <a:gd name="T39" fmla="*/ 24 h 55"/>
                <a:gd name="T40" fmla="*/ 26 w 32"/>
                <a:gd name="T41" fmla="*/ 16 h 55"/>
                <a:gd name="T42" fmla="*/ 29 w 32"/>
                <a:gd name="T43" fmla="*/ 14 h 55"/>
                <a:gd name="T44" fmla="*/ 31 w 32"/>
                <a:gd name="T45" fmla="*/ 17 h 55"/>
                <a:gd name="T46" fmla="*/ 31 w 32"/>
                <a:gd name="T47" fmla="*/ 26 h 55"/>
                <a:gd name="T48" fmla="*/ 30 w 32"/>
                <a:gd name="T49" fmla="*/ 42 h 55"/>
                <a:gd name="T50" fmla="*/ 28 w 32"/>
                <a:gd name="T51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55">
                  <a:moveTo>
                    <a:pt x="28" y="45"/>
                  </a:moveTo>
                  <a:cubicBezTo>
                    <a:pt x="29" y="46"/>
                    <a:pt x="29" y="47"/>
                    <a:pt x="30" y="48"/>
                  </a:cubicBezTo>
                  <a:cubicBezTo>
                    <a:pt x="25" y="50"/>
                    <a:pt x="20" y="53"/>
                    <a:pt x="14" y="55"/>
                  </a:cubicBezTo>
                  <a:cubicBezTo>
                    <a:pt x="14" y="53"/>
                    <a:pt x="13" y="52"/>
                    <a:pt x="13" y="51"/>
                  </a:cubicBezTo>
                  <a:cubicBezTo>
                    <a:pt x="12" y="52"/>
                    <a:pt x="10" y="51"/>
                    <a:pt x="9" y="49"/>
                  </a:cubicBezTo>
                  <a:cubicBezTo>
                    <a:pt x="7" y="44"/>
                    <a:pt x="5" y="40"/>
                    <a:pt x="4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2" y="30"/>
                    <a:pt x="1" y="30"/>
                    <a:pt x="1" y="29"/>
                  </a:cubicBezTo>
                  <a:cubicBezTo>
                    <a:pt x="0" y="27"/>
                    <a:pt x="1" y="25"/>
                    <a:pt x="2" y="25"/>
                  </a:cubicBezTo>
                  <a:cubicBezTo>
                    <a:pt x="3" y="24"/>
                    <a:pt x="5" y="25"/>
                    <a:pt x="6" y="26"/>
                  </a:cubicBezTo>
                  <a:cubicBezTo>
                    <a:pt x="5" y="25"/>
                    <a:pt x="5" y="24"/>
                    <a:pt x="5" y="24"/>
                  </a:cubicBezTo>
                  <a:cubicBezTo>
                    <a:pt x="4" y="22"/>
                    <a:pt x="5" y="20"/>
                    <a:pt x="6" y="20"/>
                  </a:cubicBezTo>
                  <a:cubicBezTo>
                    <a:pt x="8" y="19"/>
                    <a:pt x="9" y="20"/>
                    <a:pt x="10" y="22"/>
                  </a:cubicBezTo>
                  <a:cubicBezTo>
                    <a:pt x="9" y="20"/>
                    <a:pt x="10" y="18"/>
                    <a:pt x="11" y="18"/>
                  </a:cubicBezTo>
                  <a:cubicBezTo>
                    <a:pt x="13" y="17"/>
                    <a:pt x="14" y="18"/>
                    <a:pt x="15" y="19"/>
                  </a:cubicBezTo>
                  <a:cubicBezTo>
                    <a:pt x="13" y="14"/>
                    <a:pt x="11" y="9"/>
                    <a:pt x="9" y="4"/>
                  </a:cubicBezTo>
                  <a:cubicBezTo>
                    <a:pt x="8" y="3"/>
                    <a:pt x="9" y="1"/>
                    <a:pt x="10" y="0"/>
                  </a:cubicBezTo>
                  <a:cubicBezTo>
                    <a:pt x="12" y="0"/>
                    <a:pt x="13" y="0"/>
                    <a:pt x="14" y="2"/>
                  </a:cubicBezTo>
                  <a:cubicBezTo>
                    <a:pt x="17" y="10"/>
                    <a:pt x="21" y="19"/>
                    <a:pt x="24" y="27"/>
                  </a:cubicBezTo>
                  <a:cubicBezTo>
                    <a:pt x="24" y="26"/>
                    <a:pt x="25" y="25"/>
                    <a:pt x="25" y="24"/>
                  </a:cubicBezTo>
                  <a:cubicBezTo>
                    <a:pt x="26" y="22"/>
                    <a:pt x="26" y="19"/>
                    <a:pt x="26" y="16"/>
                  </a:cubicBezTo>
                  <a:cubicBezTo>
                    <a:pt x="26" y="15"/>
                    <a:pt x="27" y="14"/>
                    <a:pt x="29" y="14"/>
                  </a:cubicBezTo>
                  <a:cubicBezTo>
                    <a:pt x="30" y="14"/>
                    <a:pt x="32" y="15"/>
                    <a:pt x="31" y="17"/>
                  </a:cubicBezTo>
                  <a:cubicBezTo>
                    <a:pt x="31" y="20"/>
                    <a:pt x="31" y="23"/>
                    <a:pt x="31" y="26"/>
                  </a:cubicBezTo>
                  <a:cubicBezTo>
                    <a:pt x="31" y="31"/>
                    <a:pt x="30" y="37"/>
                    <a:pt x="30" y="42"/>
                  </a:cubicBezTo>
                  <a:cubicBezTo>
                    <a:pt x="30" y="43"/>
                    <a:pt x="30" y="44"/>
                    <a:pt x="28" y="45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0"/>
            <p:cNvSpPr/>
            <p:nvPr/>
          </p:nvSpPr>
          <p:spPr bwMode="auto">
            <a:xfrm>
              <a:off x="6577" y="3505"/>
              <a:ext cx="669" cy="836"/>
            </a:xfrm>
            <a:custGeom>
              <a:avLst/>
              <a:gdLst>
                <a:gd name="T0" fmla="*/ 64 w 64"/>
                <a:gd name="T1" fmla="*/ 14 h 80"/>
                <a:gd name="T2" fmla="*/ 22 w 64"/>
                <a:gd name="T3" fmla="*/ 74 h 80"/>
                <a:gd name="T4" fmla="*/ 6 w 64"/>
                <a:gd name="T5" fmla="*/ 77 h 80"/>
                <a:gd name="T6" fmla="*/ 6 w 64"/>
                <a:gd name="T7" fmla="*/ 77 h 80"/>
                <a:gd name="T8" fmla="*/ 3 w 64"/>
                <a:gd name="T9" fmla="*/ 61 h 80"/>
                <a:gd name="T10" fmla="*/ 45 w 64"/>
                <a:gd name="T11" fmla="*/ 0 h 80"/>
                <a:gd name="T12" fmla="*/ 64 w 64"/>
                <a:gd name="T1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0">
                  <a:moveTo>
                    <a:pt x="64" y="14"/>
                  </a:moveTo>
                  <a:cubicBezTo>
                    <a:pt x="22" y="74"/>
                    <a:pt x="22" y="74"/>
                    <a:pt x="22" y="74"/>
                  </a:cubicBezTo>
                  <a:cubicBezTo>
                    <a:pt x="19" y="79"/>
                    <a:pt x="11" y="80"/>
                    <a:pt x="6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" y="73"/>
                    <a:pt x="0" y="66"/>
                    <a:pt x="3" y="61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64" y="14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1"/>
            <p:cNvSpPr/>
            <p:nvPr/>
          </p:nvSpPr>
          <p:spPr bwMode="auto">
            <a:xfrm>
              <a:off x="4645" y="3348"/>
              <a:ext cx="543" cy="889"/>
            </a:xfrm>
            <a:custGeom>
              <a:avLst/>
              <a:gdLst>
                <a:gd name="T0" fmla="*/ 0 w 52"/>
                <a:gd name="T1" fmla="*/ 9 h 85"/>
                <a:gd name="T2" fmla="*/ 28 w 52"/>
                <a:gd name="T3" fmla="*/ 77 h 85"/>
                <a:gd name="T4" fmla="*/ 43 w 52"/>
                <a:gd name="T5" fmla="*/ 83 h 85"/>
                <a:gd name="T6" fmla="*/ 43 w 52"/>
                <a:gd name="T7" fmla="*/ 83 h 85"/>
                <a:gd name="T8" fmla="*/ 49 w 52"/>
                <a:gd name="T9" fmla="*/ 68 h 85"/>
                <a:gd name="T10" fmla="*/ 22 w 52"/>
                <a:gd name="T11" fmla="*/ 0 h 85"/>
                <a:gd name="T12" fmla="*/ 0 w 52"/>
                <a:gd name="T13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9"/>
                  </a:moveTo>
                  <a:cubicBezTo>
                    <a:pt x="28" y="77"/>
                    <a:pt x="28" y="77"/>
                    <a:pt x="28" y="77"/>
                  </a:cubicBezTo>
                  <a:cubicBezTo>
                    <a:pt x="30" y="83"/>
                    <a:pt x="37" y="85"/>
                    <a:pt x="43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9" y="81"/>
                    <a:pt x="52" y="74"/>
                    <a:pt x="49" y="6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2"/>
            <p:cNvSpPr/>
            <p:nvPr/>
          </p:nvSpPr>
          <p:spPr bwMode="auto">
            <a:xfrm>
              <a:off x="7079" y="3170"/>
              <a:ext cx="428" cy="460"/>
            </a:xfrm>
            <a:custGeom>
              <a:avLst/>
              <a:gdLst>
                <a:gd name="T0" fmla="*/ 36 w 41"/>
                <a:gd name="T1" fmla="*/ 1 h 44"/>
                <a:gd name="T2" fmla="*/ 37 w 41"/>
                <a:gd name="T3" fmla="*/ 5 h 44"/>
                <a:gd name="T4" fmla="*/ 26 w 41"/>
                <a:gd name="T5" fmla="*/ 21 h 44"/>
                <a:gd name="T6" fmla="*/ 27 w 41"/>
                <a:gd name="T7" fmla="*/ 21 h 44"/>
                <a:gd name="T8" fmla="*/ 36 w 41"/>
                <a:gd name="T9" fmla="*/ 8 h 44"/>
                <a:gd name="T10" fmla="*/ 39 w 41"/>
                <a:gd name="T11" fmla="*/ 7 h 44"/>
                <a:gd name="T12" fmla="*/ 40 w 41"/>
                <a:gd name="T13" fmla="*/ 11 h 44"/>
                <a:gd name="T14" fmla="*/ 29 w 41"/>
                <a:gd name="T15" fmla="*/ 27 h 44"/>
                <a:gd name="T16" fmla="*/ 28 w 41"/>
                <a:gd name="T17" fmla="*/ 27 h 44"/>
                <a:gd name="T18" fmla="*/ 27 w 41"/>
                <a:gd name="T19" fmla="*/ 30 h 44"/>
                <a:gd name="T20" fmla="*/ 29 w 41"/>
                <a:gd name="T21" fmla="*/ 29 h 44"/>
                <a:gd name="T22" fmla="*/ 35 w 41"/>
                <a:gd name="T23" fmla="*/ 26 h 44"/>
                <a:gd name="T24" fmla="*/ 39 w 41"/>
                <a:gd name="T25" fmla="*/ 27 h 44"/>
                <a:gd name="T26" fmla="*/ 38 w 41"/>
                <a:gd name="T27" fmla="*/ 30 h 44"/>
                <a:gd name="T28" fmla="*/ 30 w 41"/>
                <a:gd name="T29" fmla="*/ 34 h 44"/>
                <a:gd name="T30" fmla="*/ 26 w 41"/>
                <a:gd name="T31" fmla="*/ 37 h 44"/>
                <a:gd name="T32" fmla="*/ 25 w 41"/>
                <a:gd name="T33" fmla="*/ 37 h 44"/>
                <a:gd name="T34" fmla="*/ 19 w 41"/>
                <a:gd name="T35" fmla="*/ 41 h 44"/>
                <a:gd name="T36" fmla="*/ 18 w 41"/>
                <a:gd name="T37" fmla="*/ 41 h 44"/>
                <a:gd name="T38" fmla="*/ 18 w 41"/>
                <a:gd name="T39" fmla="*/ 41 h 44"/>
                <a:gd name="T40" fmla="*/ 15 w 41"/>
                <a:gd name="T41" fmla="*/ 41 h 44"/>
                <a:gd name="T42" fmla="*/ 15 w 41"/>
                <a:gd name="T43" fmla="*/ 41 h 44"/>
                <a:gd name="T44" fmla="*/ 13 w 41"/>
                <a:gd name="T45" fmla="*/ 44 h 44"/>
                <a:gd name="T46" fmla="*/ 0 w 41"/>
                <a:gd name="T47" fmla="*/ 34 h 44"/>
                <a:gd name="T48" fmla="*/ 2 w 41"/>
                <a:gd name="T49" fmla="*/ 31 h 44"/>
                <a:gd name="T50" fmla="*/ 1 w 41"/>
                <a:gd name="T51" fmla="*/ 28 h 44"/>
                <a:gd name="T52" fmla="*/ 11 w 41"/>
                <a:gd name="T53" fmla="*/ 14 h 44"/>
                <a:gd name="T54" fmla="*/ 11 w 41"/>
                <a:gd name="T55" fmla="*/ 14 h 44"/>
                <a:gd name="T56" fmla="*/ 11 w 41"/>
                <a:gd name="T57" fmla="*/ 14 h 44"/>
                <a:gd name="T58" fmla="*/ 16 w 41"/>
                <a:gd name="T59" fmla="*/ 5 h 44"/>
                <a:gd name="T60" fmla="*/ 20 w 41"/>
                <a:gd name="T61" fmla="*/ 4 h 44"/>
                <a:gd name="T62" fmla="*/ 20 w 41"/>
                <a:gd name="T63" fmla="*/ 8 h 44"/>
                <a:gd name="T64" fmla="*/ 16 w 41"/>
                <a:gd name="T65" fmla="*/ 14 h 44"/>
                <a:gd name="T66" fmla="*/ 17 w 41"/>
                <a:gd name="T67" fmla="*/ 15 h 44"/>
                <a:gd name="T68" fmla="*/ 26 w 41"/>
                <a:gd name="T69" fmla="*/ 1 h 44"/>
                <a:gd name="T70" fmla="*/ 30 w 41"/>
                <a:gd name="T71" fmla="*/ 0 h 44"/>
                <a:gd name="T72" fmla="*/ 30 w 41"/>
                <a:gd name="T73" fmla="*/ 4 h 44"/>
                <a:gd name="T74" fmla="*/ 21 w 41"/>
                <a:gd name="T75" fmla="*/ 17 h 44"/>
                <a:gd name="T76" fmla="*/ 22 w 41"/>
                <a:gd name="T77" fmla="*/ 18 h 44"/>
                <a:gd name="T78" fmla="*/ 33 w 41"/>
                <a:gd name="T79" fmla="*/ 2 h 44"/>
                <a:gd name="T80" fmla="*/ 36 w 41"/>
                <a:gd name="T8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44">
                  <a:moveTo>
                    <a:pt x="36" y="1"/>
                  </a:moveTo>
                  <a:cubicBezTo>
                    <a:pt x="38" y="2"/>
                    <a:pt x="38" y="3"/>
                    <a:pt x="37" y="5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7"/>
                    <a:pt x="38" y="6"/>
                    <a:pt x="39" y="7"/>
                  </a:cubicBezTo>
                  <a:cubicBezTo>
                    <a:pt x="40" y="8"/>
                    <a:pt x="41" y="9"/>
                    <a:pt x="40" y="1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8" y="26"/>
                    <a:pt x="39" y="27"/>
                  </a:cubicBezTo>
                  <a:cubicBezTo>
                    <a:pt x="39" y="28"/>
                    <a:pt x="39" y="29"/>
                    <a:pt x="38" y="3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5" y="37"/>
                    <a:pt x="25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7" y="42"/>
                    <a:pt x="16" y="42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1"/>
                    <a:pt x="0" y="29"/>
                    <a:pt x="1" y="28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9" y="4"/>
                    <a:pt x="20" y="4"/>
                  </a:cubicBezTo>
                  <a:cubicBezTo>
                    <a:pt x="21" y="5"/>
                    <a:pt x="21" y="7"/>
                    <a:pt x="20" y="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31" y="1"/>
                    <a:pt x="31" y="3"/>
                    <a:pt x="30" y="4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1"/>
                    <a:pt x="35" y="0"/>
                    <a:pt x="36" y="1"/>
                  </a:cubicBezTo>
                  <a:close/>
                </a:path>
              </a:pathLst>
            </a:custGeom>
            <a:solidFill>
              <a:srgbClr val="F6D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3"/>
            <p:cNvSpPr/>
            <p:nvPr/>
          </p:nvSpPr>
          <p:spPr bwMode="auto">
            <a:xfrm>
              <a:off x="7058" y="2940"/>
              <a:ext cx="438" cy="575"/>
            </a:xfrm>
            <a:custGeom>
              <a:avLst/>
              <a:gdLst>
                <a:gd name="T0" fmla="*/ 104 w 438"/>
                <a:gd name="T1" fmla="*/ 0 h 575"/>
                <a:gd name="T2" fmla="*/ 438 w 438"/>
                <a:gd name="T3" fmla="*/ 73 h 575"/>
                <a:gd name="T4" fmla="*/ 334 w 438"/>
                <a:gd name="T5" fmla="*/ 575 h 575"/>
                <a:gd name="T6" fmla="*/ 0 w 438"/>
                <a:gd name="T7" fmla="*/ 512 h 575"/>
                <a:gd name="T8" fmla="*/ 104 w 438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5">
                  <a:moveTo>
                    <a:pt x="104" y="0"/>
                  </a:moveTo>
                  <a:lnTo>
                    <a:pt x="438" y="73"/>
                  </a:lnTo>
                  <a:lnTo>
                    <a:pt x="334" y="575"/>
                  </a:lnTo>
                  <a:lnTo>
                    <a:pt x="0" y="51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4"/>
            <p:cNvSpPr/>
            <p:nvPr/>
          </p:nvSpPr>
          <p:spPr bwMode="auto">
            <a:xfrm>
              <a:off x="5888" y="2553"/>
              <a:ext cx="491" cy="377"/>
            </a:xfrm>
            <a:custGeom>
              <a:avLst/>
              <a:gdLst>
                <a:gd name="T0" fmla="*/ 38 w 47"/>
                <a:gd name="T1" fmla="*/ 0 h 36"/>
                <a:gd name="T2" fmla="*/ 46 w 47"/>
                <a:gd name="T3" fmla="*/ 12 h 36"/>
                <a:gd name="T4" fmla="*/ 40 w 47"/>
                <a:gd name="T5" fmla="*/ 19 h 36"/>
                <a:gd name="T6" fmla="*/ 30 w 47"/>
                <a:gd name="T7" fmla="*/ 29 h 36"/>
                <a:gd name="T8" fmla="*/ 30 w 47"/>
                <a:gd name="T9" fmla="*/ 29 h 36"/>
                <a:gd name="T10" fmla="*/ 14 w 47"/>
                <a:gd name="T11" fmla="*/ 34 h 36"/>
                <a:gd name="T12" fmla="*/ 11 w 47"/>
                <a:gd name="T13" fmla="*/ 36 h 36"/>
                <a:gd name="T14" fmla="*/ 3 w 47"/>
                <a:gd name="T15" fmla="*/ 36 h 36"/>
                <a:gd name="T16" fmla="*/ 0 w 47"/>
                <a:gd name="T17" fmla="*/ 34 h 36"/>
                <a:gd name="T18" fmla="*/ 0 w 47"/>
                <a:gd name="T19" fmla="*/ 32 h 36"/>
                <a:gd name="T20" fmla="*/ 3 w 47"/>
                <a:gd name="T21" fmla="*/ 30 h 36"/>
                <a:gd name="T22" fmla="*/ 11 w 47"/>
                <a:gd name="T23" fmla="*/ 30 h 36"/>
                <a:gd name="T24" fmla="*/ 13 w 47"/>
                <a:gd name="T25" fmla="*/ 32 h 36"/>
                <a:gd name="T26" fmla="*/ 28 w 47"/>
                <a:gd name="T27" fmla="*/ 27 h 36"/>
                <a:gd name="T28" fmla="*/ 28 w 47"/>
                <a:gd name="T29" fmla="*/ 27 h 36"/>
                <a:gd name="T30" fmla="*/ 28 w 47"/>
                <a:gd name="T31" fmla="*/ 27 h 36"/>
                <a:gd name="T32" fmla="*/ 37 w 47"/>
                <a:gd name="T33" fmla="*/ 19 h 36"/>
                <a:gd name="T34" fmla="*/ 34 w 47"/>
                <a:gd name="T35" fmla="*/ 19 h 36"/>
                <a:gd name="T36" fmla="*/ 38 w 4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36">
                  <a:moveTo>
                    <a:pt x="38" y="0"/>
                  </a:moveTo>
                  <a:cubicBezTo>
                    <a:pt x="43" y="2"/>
                    <a:pt x="47" y="7"/>
                    <a:pt x="46" y="12"/>
                  </a:cubicBezTo>
                  <a:cubicBezTo>
                    <a:pt x="45" y="15"/>
                    <a:pt x="43" y="18"/>
                    <a:pt x="40" y="19"/>
                  </a:cubicBezTo>
                  <a:cubicBezTo>
                    <a:pt x="37" y="23"/>
                    <a:pt x="34" y="27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5" y="32"/>
                    <a:pt x="20" y="33"/>
                    <a:pt x="14" y="34"/>
                  </a:cubicBezTo>
                  <a:cubicBezTo>
                    <a:pt x="13" y="35"/>
                    <a:pt x="12" y="36"/>
                    <a:pt x="11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6"/>
                    <a:pt x="0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2" y="30"/>
                    <a:pt x="3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3" y="31"/>
                    <a:pt x="13" y="32"/>
                  </a:cubicBezTo>
                  <a:cubicBezTo>
                    <a:pt x="19" y="31"/>
                    <a:pt x="24" y="30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2" y="25"/>
                    <a:pt x="35" y="23"/>
                    <a:pt x="37" y="19"/>
                  </a:cubicBezTo>
                  <a:cubicBezTo>
                    <a:pt x="36" y="19"/>
                    <a:pt x="35" y="19"/>
                    <a:pt x="34" y="1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95"/>
            <p:cNvSpPr>
              <a:spLocks noChangeArrowheads="1"/>
            </p:cNvSpPr>
            <p:nvPr/>
          </p:nvSpPr>
          <p:spPr bwMode="auto">
            <a:xfrm>
              <a:off x="5898" y="3996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96"/>
            <p:cNvSpPr>
              <a:spLocks noChangeArrowheads="1"/>
            </p:cNvSpPr>
            <p:nvPr/>
          </p:nvSpPr>
          <p:spPr bwMode="auto">
            <a:xfrm>
              <a:off x="5898" y="4184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79805" y="2115820"/>
            <a:ext cx="5248275" cy="468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删除过大（小）的连通域</a:t>
            </a:r>
          </a:p>
          <a:p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    删除拟合椭圆过扁的连通域</a:t>
            </a:r>
          </a:p>
          <a:p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删除内部亮度与标准值相差过大的连通域</a:t>
            </a:r>
          </a:p>
          <a:p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    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    删除内部灰度极差过大的连通域</a:t>
            </a:r>
          </a:p>
          <a:p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    </a:t>
            </a:r>
          </a:p>
          <a:p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</a:p>
        </p:txBody>
      </p:sp>
      <p:sp>
        <p:nvSpPr>
          <p:cNvPr id="173" name="等腰三角形 172"/>
          <p:cNvSpPr/>
          <p:nvPr/>
        </p:nvSpPr>
        <p:spPr>
          <a:xfrm rot="5400000">
            <a:off x="929045" y="2115104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922695" y="3039029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906185" y="3993434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916980" y="4860844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3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F:\ss\工程实训\气泡检测\开始界面.jpg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45" y="1678139"/>
            <a:ext cx="5162552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气泡</a:t>
            </a:r>
            <a:r>
              <a:rPr lang="zh-CN" altLang="en-US" dirty="0" smtClean="0"/>
              <a:t>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3286" y="2281836"/>
            <a:ext cx="3788413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 smtClean="0"/>
              <a:t>点击“添加图片“</a:t>
            </a:r>
            <a:endParaRPr lang="en-US" altLang="zh-CN" sz="2000" dirty="0" smtClean="0"/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sz="2000" dirty="0" smtClean="0"/>
              <a:t>点击“”开始检测“”进行检测</a:t>
            </a:r>
            <a:endParaRPr lang="zh-CN" altLang="en-US" sz="2000" dirty="0"/>
          </a:p>
        </p:txBody>
      </p:sp>
      <p:sp>
        <p:nvSpPr>
          <p:cNvPr id="5" name="剪去单角的矩形 4"/>
          <p:cNvSpPr/>
          <p:nvPr/>
        </p:nvSpPr>
        <p:spPr>
          <a:xfrm>
            <a:off x="4847268" y="1406722"/>
            <a:ext cx="2246811" cy="542834"/>
          </a:xfrm>
          <a:prstGeom prst="snip1Rect">
            <a:avLst>
              <a:gd name="adj" fmla="val 47950"/>
            </a:avLst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03989" y="13834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初始页面</a:t>
            </a:r>
            <a:endParaRPr lang="en-US" altLang="zh-CN" sz="24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699059" y="2374016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695924" y="3268695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F:\ss\工程实训\气泡检测\结果界面_检测出了气泡.jpg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40" y="1719354"/>
            <a:ext cx="5089171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气泡</a:t>
            </a:r>
            <a:r>
              <a:rPr lang="zh-CN" altLang="en-US" dirty="0" smtClean="0"/>
              <a:t>检测</a:t>
            </a:r>
            <a:endParaRPr lang="zh-CN" altLang="en-US" dirty="0"/>
          </a:p>
        </p:txBody>
      </p:sp>
      <p:sp>
        <p:nvSpPr>
          <p:cNvPr id="5" name="剪去单角的矩形 4"/>
          <p:cNvSpPr/>
          <p:nvPr/>
        </p:nvSpPr>
        <p:spPr>
          <a:xfrm>
            <a:off x="4427706" y="1406722"/>
            <a:ext cx="2246811" cy="542834"/>
          </a:xfrm>
          <a:prstGeom prst="snip1Rect">
            <a:avLst>
              <a:gd name="adj" fmla="val 47950"/>
            </a:avLst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55330" y="1383422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检测结果</a:t>
            </a:r>
            <a:endParaRPr lang="en-US" altLang="zh-CN" sz="24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699059" y="2374016"/>
            <a:ext cx="227193" cy="195856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83341" y="2266207"/>
            <a:ext cx="3937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结果界面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，有气泡的位置被圈出。</a:t>
            </a:r>
            <a:endParaRPr lang="zh-CN" altLang="en-US" sz="20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9063" y="1290165"/>
            <a:ext cx="9144000" cy="2086768"/>
          </a:xfrm>
        </p:spPr>
        <p:txBody>
          <a:bodyPr>
            <a:normAutofit/>
          </a:bodyPr>
          <a:lstStyle/>
          <a:p>
            <a:pPr algn="l"/>
            <a:r>
              <a:rPr lang="en-US" altLang="zh-CN" sz="8000" dirty="0"/>
              <a:t>THANKS</a:t>
            </a:r>
            <a:endParaRPr lang="zh-CN" altLang="en-US" sz="8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9063" y="3199307"/>
            <a:ext cx="9144000" cy="852436"/>
          </a:xfrm>
        </p:spPr>
        <p:txBody>
          <a:bodyPr/>
          <a:lstStyle/>
          <a:p>
            <a:pPr algn="l"/>
            <a:r>
              <a:rPr lang="en-US" altLang="zh-CN" dirty="0"/>
              <a:t>MADE BY GROUP 5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89835" y="4019459"/>
            <a:ext cx="8297015" cy="638745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924800" y="1687755"/>
            <a:ext cx="4267200" cy="5170246"/>
            <a:chOff x="8979743" y="2912872"/>
            <a:chExt cx="3237658" cy="3922827"/>
          </a:xfrm>
        </p:grpSpPr>
        <p:sp>
          <p:nvSpPr>
            <p:cNvPr id="9" name="Freeform 5"/>
            <p:cNvSpPr/>
            <p:nvPr/>
          </p:nvSpPr>
          <p:spPr bwMode="auto">
            <a:xfrm>
              <a:off x="8979743" y="4567155"/>
              <a:ext cx="445384" cy="394483"/>
            </a:xfrm>
            <a:custGeom>
              <a:avLst/>
              <a:gdLst>
                <a:gd name="T0" fmla="*/ 37 w 41"/>
                <a:gd name="T1" fmla="*/ 30 h 36"/>
                <a:gd name="T2" fmla="*/ 20 w 41"/>
                <a:gd name="T3" fmla="*/ 32 h 36"/>
                <a:gd name="T4" fmla="*/ 8 w 41"/>
                <a:gd name="T5" fmla="*/ 24 h 36"/>
                <a:gd name="T6" fmla="*/ 4 w 41"/>
                <a:gd name="T7" fmla="*/ 6 h 36"/>
                <a:gd name="T8" fmla="*/ 22 w 41"/>
                <a:gd name="T9" fmla="*/ 4 h 36"/>
                <a:gd name="T10" fmla="*/ 34 w 41"/>
                <a:gd name="T11" fmla="*/ 12 h 36"/>
                <a:gd name="T12" fmla="*/ 37 w 41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6">
                  <a:moveTo>
                    <a:pt x="37" y="30"/>
                  </a:moveTo>
                  <a:cubicBezTo>
                    <a:pt x="34" y="35"/>
                    <a:pt x="26" y="36"/>
                    <a:pt x="20" y="3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20"/>
                    <a:pt x="0" y="12"/>
                    <a:pt x="4" y="6"/>
                  </a:cubicBezTo>
                  <a:cubicBezTo>
                    <a:pt x="8" y="1"/>
                    <a:pt x="16" y="0"/>
                    <a:pt x="22" y="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40" y="16"/>
                    <a:pt x="41" y="24"/>
                    <a:pt x="37" y="30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 bwMode="auto">
            <a:xfrm>
              <a:off x="10564038" y="4917099"/>
              <a:ext cx="1653363" cy="1918600"/>
            </a:xfrm>
            <a:custGeom>
              <a:avLst/>
              <a:gdLst>
                <a:gd name="connsiteX0" fmla="*/ 707914 w 1653363"/>
                <a:gd name="connsiteY0" fmla="*/ 0 h 1918600"/>
                <a:gd name="connsiteX1" fmla="*/ 1625056 w 1653363"/>
                <a:gd name="connsiteY1" fmla="*/ 671466 h 1918600"/>
                <a:gd name="connsiteX2" fmla="*/ 1653363 w 1653363"/>
                <a:gd name="connsiteY2" fmla="*/ 692191 h 1918600"/>
                <a:gd name="connsiteX3" fmla="*/ 1653363 w 1653363"/>
                <a:gd name="connsiteY3" fmla="*/ 1918600 h 1918600"/>
                <a:gd name="connsiteX4" fmla="*/ 1206607 w 1653363"/>
                <a:gd name="connsiteY4" fmla="*/ 1918600 h 1918600"/>
                <a:gd name="connsiteX5" fmla="*/ 0 w 1653363"/>
                <a:gd name="connsiteY5" fmla="*/ 1021250 h 1918600"/>
                <a:gd name="connsiteX6" fmla="*/ 707914 w 1653363"/>
                <a:gd name="connsiteY6" fmla="*/ 0 h 191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3363" h="1918600">
                  <a:moveTo>
                    <a:pt x="707914" y="0"/>
                  </a:moveTo>
                  <a:cubicBezTo>
                    <a:pt x="707914" y="0"/>
                    <a:pt x="707914" y="0"/>
                    <a:pt x="1625056" y="671466"/>
                  </a:cubicBezTo>
                  <a:lnTo>
                    <a:pt x="1653363" y="692191"/>
                  </a:lnTo>
                  <a:lnTo>
                    <a:pt x="1653363" y="1918600"/>
                  </a:lnTo>
                  <a:lnTo>
                    <a:pt x="1206607" y="1918600"/>
                  </a:lnTo>
                  <a:lnTo>
                    <a:pt x="0" y="1021250"/>
                  </a:lnTo>
                  <a:cubicBezTo>
                    <a:pt x="0" y="1021250"/>
                    <a:pt x="0" y="1021250"/>
                    <a:pt x="707914" y="0"/>
                  </a:cubicBezTo>
                  <a:close/>
                </a:path>
              </a:pathLst>
            </a:custGeom>
            <a:solidFill>
              <a:srgbClr val="FF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9221523" y="3988156"/>
              <a:ext cx="1756085" cy="1679733"/>
            </a:xfrm>
            <a:custGeom>
              <a:avLst/>
              <a:gdLst>
                <a:gd name="T0" fmla="*/ 5 w 161"/>
                <a:gd name="T1" fmla="*/ 78 h 153"/>
                <a:gd name="T2" fmla="*/ 53 w 161"/>
                <a:gd name="T3" fmla="*/ 8 h 153"/>
                <a:gd name="T4" fmla="*/ 73 w 161"/>
                <a:gd name="T5" fmla="*/ 5 h 153"/>
                <a:gd name="T6" fmla="*/ 144 w 161"/>
                <a:gd name="T7" fmla="*/ 54 h 153"/>
                <a:gd name="T8" fmla="*/ 147 w 161"/>
                <a:gd name="T9" fmla="*/ 74 h 153"/>
                <a:gd name="T10" fmla="*/ 161 w 161"/>
                <a:gd name="T11" fmla="*/ 84 h 153"/>
                <a:gd name="T12" fmla="*/ 112 w 161"/>
                <a:gd name="T13" fmla="*/ 153 h 153"/>
                <a:gd name="T14" fmla="*/ 99 w 161"/>
                <a:gd name="T15" fmla="*/ 143 h 153"/>
                <a:gd name="T16" fmla="*/ 79 w 161"/>
                <a:gd name="T17" fmla="*/ 147 h 153"/>
                <a:gd name="T18" fmla="*/ 8 w 161"/>
                <a:gd name="T19" fmla="*/ 98 h 153"/>
                <a:gd name="T20" fmla="*/ 5 w 161"/>
                <a:gd name="T21" fmla="*/ 7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53">
                  <a:moveTo>
                    <a:pt x="5" y="78"/>
                  </a:moveTo>
                  <a:cubicBezTo>
                    <a:pt x="53" y="8"/>
                    <a:pt x="53" y="8"/>
                    <a:pt x="53" y="8"/>
                  </a:cubicBezTo>
                  <a:cubicBezTo>
                    <a:pt x="58" y="2"/>
                    <a:pt x="67" y="0"/>
                    <a:pt x="73" y="5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50" y="58"/>
                    <a:pt x="152" y="67"/>
                    <a:pt x="147" y="7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12" y="153"/>
                    <a:pt x="112" y="153"/>
                    <a:pt x="112" y="153"/>
                  </a:cubicBezTo>
                  <a:cubicBezTo>
                    <a:pt x="99" y="143"/>
                    <a:pt x="99" y="143"/>
                    <a:pt x="99" y="143"/>
                  </a:cubicBezTo>
                  <a:cubicBezTo>
                    <a:pt x="94" y="150"/>
                    <a:pt x="85" y="152"/>
                    <a:pt x="79" y="14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2" y="93"/>
                    <a:pt x="0" y="84"/>
                    <a:pt x="5" y="78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8979743" y="3428245"/>
              <a:ext cx="381758" cy="337219"/>
            </a:xfrm>
            <a:custGeom>
              <a:avLst/>
              <a:gdLst>
                <a:gd name="T0" fmla="*/ 4 w 35"/>
                <a:gd name="T1" fmla="*/ 25 h 31"/>
                <a:gd name="T2" fmla="*/ 23 w 35"/>
                <a:gd name="T3" fmla="*/ 26 h 31"/>
                <a:gd name="T4" fmla="*/ 26 w 35"/>
                <a:gd name="T5" fmla="*/ 24 h 31"/>
                <a:gd name="T6" fmla="*/ 31 w 35"/>
                <a:gd name="T7" fmla="*/ 6 h 31"/>
                <a:gd name="T8" fmla="*/ 12 w 35"/>
                <a:gd name="T9" fmla="*/ 4 h 31"/>
                <a:gd name="T10" fmla="*/ 9 w 35"/>
                <a:gd name="T11" fmla="*/ 6 h 31"/>
                <a:gd name="T12" fmla="*/ 4 w 35"/>
                <a:gd name="T13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1">
                  <a:moveTo>
                    <a:pt x="4" y="25"/>
                  </a:moveTo>
                  <a:cubicBezTo>
                    <a:pt x="8" y="30"/>
                    <a:pt x="16" y="31"/>
                    <a:pt x="23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0"/>
                    <a:pt x="35" y="11"/>
                    <a:pt x="31" y="6"/>
                  </a:cubicBezTo>
                  <a:cubicBezTo>
                    <a:pt x="27" y="0"/>
                    <a:pt x="18" y="0"/>
                    <a:pt x="12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" y="11"/>
                    <a:pt x="0" y="19"/>
                    <a:pt x="4" y="25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9266061" y="2957410"/>
              <a:ext cx="1088009" cy="2036040"/>
            </a:xfrm>
            <a:custGeom>
              <a:avLst/>
              <a:gdLst>
                <a:gd name="T0" fmla="*/ 92 w 100"/>
                <a:gd name="T1" fmla="*/ 0 h 186"/>
                <a:gd name="T2" fmla="*/ 8 w 100"/>
                <a:gd name="T3" fmla="*/ 0 h 186"/>
                <a:gd name="T4" fmla="*/ 0 w 100"/>
                <a:gd name="T5" fmla="*/ 8 h 186"/>
                <a:gd name="T6" fmla="*/ 0 w 100"/>
                <a:gd name="T7" fmla="*/ 178 h 186"/>
                <a:gd name="T8" fmla="*/ 8 w 100"/>
                <a:gd name="T9" fmla="*/ 186 h 186"/>
                <a:gd name="T10" fmla="*/ 92 w 100"/>
                <a:gd name="T11" fmla="*/ 186 h 186"/>
                <a:gd name="T12" fmla="*/ 100 w 100"/>
                <a:gd name="T13" fmla="*/ 178 h 186"/>
                <a:gd name="T14" fmla="*/ 100 w 100"/>
                <a:gd name="T15" fmla="*/ 8 h 186"/>
                <a:gd name="T16" fmla="*/ 92 w 100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86">
                  <a:moveTo>
                    <a:pt x="9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2"/>
                    <a:pt x="4" y="186"/>
                    <a:pt x="8" y="186"/>
                  </a:cubicBezTo>
                  <a:cubicBezTo>
                    <a:pt x="92" y="186"/>
                    <a:pt x="92" y="186"/>
                    <a:pt x="92" y="186"/>
                  </a:cubicBezTo>
                  <a:cubicBezTo>
                    <a:pt x="97" y="186"/>
                    <a:pt x="100" y="182"/>
                    <a:pt x="100" y="17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3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auto">
            <a:xfrm>
              <a:off x="9227885" y="2912872"/>
              <a:ext cx="1170723" cy="2118754"/>
            </a:xfrm>
            <a:custGeom>
              <a:avLst/>
              <a:gdLst>
                <a:gd name="T0" fmla="*/ 95 w 107"/>
                <a:gd name="T1" fmla="*/ 0 h 193"/>
                <a:gd name="T2" fmla="*/ 11 w 107"/>
                <a:gd name="T3" fmla="*/ 0 h 193"/>
                <a:gd name="T4" fmla="*/ 3 w 107"/>
                <a:gd name="T5" fmla="*/ 4 h 193"/>
                <a:gd name="T6" fmla="*/ 0 w 107"/>
                <a:gd name="T7" fmla="*/ 12 h 193"/>
                <a:gd name="T8" fmla="*/ 0 w 107"/>
                <a:gd name="T9" fmla="*/ 182 h 193"/>
                <a:gd name="T10" fmla="*/ 3 w 107"/>
                <a:gd name="T11" fmla="*/ 190 h 193"/>
                <a:gd name="T12" fmla="*/ 11 w 107"/>
                <a:gd name="T13" fmla="*/ 193 h 193"/>
                <a:gd name="T14" fmla="*/ 95 w 107"/>
                <a:gd name="T15" fmla="*/ 193 h 193"/>
                <a:gd name="T16" fmla="*/ 103 w 107"/>
                <a:gd name="T17" fmla="*/ 190 h 193"/>
                <a:gd name="T18" fmla="*/ 107 w 107"/>
                <a:gd name="T19" fmla="*/ 182 h 193"/>
                <a:gd name="T20" fmla="*/ 107 w 107"/>
                <a:gd name="T21" fmla="*/ 12 h 193"/>
                <a:gd name="T22" fmla="*/ 103 w 107"/>
                <a:gd name="T23" fmla="*/ 4 h 193"/>
                <a:gd name="T24" fmla="*/ 95 w 107"/>
                <a:gd name="T25" fmla="*/ 0 h 193"/>
                <a:gd name="T26" fmla="*/ 11 w 107"/>
                <a:gd name="T27" fmla="*/ 7 h 193"/>
                <a:gd name="T28" fmla="*/ 95 w 107"/>
                <a:gd name="T29" fmla="*/ 7 h 193"/>
                <a:gd name="T30" fmla="*/ 99 w 107"/>
                <a:gd name="T31" fmla="*/ 8 h 193"/>
                <a:gd name="T32" fmla="*/ 100 w 107"/>
                <a:gd name="T33" fmla="*/ 12 h 193"/>
                <a:gd name="T34" fmla="*/ 100 w 107"/>
                <a:gd name="T35" fmla="*/ 182 h 193"/>
                <a:gd name="T36" fmla="*/ 99 w 107"/>
                <a:gd name="T37" fmla="*/ 185 h 193"/>
                <a:gd name="T38" fmla="*/ 95 w 107"/>
                <a:gd name="T39" fmla="*/ 187 h 193"/>
                <a:gd name="T40" fmla="*/ 11 w 107"/>
                <a:gd name="T41" fmla="*/ 187 h 193"/>
                <a:gd name="T42" fmla="*/ 8 w 107"/>
                <a:gd name="T43" fmla="*/ 185 h 193"/>
                <a:gd name="T44" fmla="*/ 6 w 107"/>
                <a:gd name="T45" fmla="*/ 182 h 193"/>
                <a:gd name="T46" fmla="*/ 6 w 107"/>
                <a:gd name="T47" fmla="*/ 12 h 193"/>
                <a:gd name="T48" fmla="*/ 8 w 107"/>
                <a:gd name="T49" fmla="*/ 8 h 193"/>
                <a:gd name="T50" fmla="*/ 11 w 107"/>
                <a:gd name="T51" fmla="*/ 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" h="193">
                  <a:moveTo>
                    <a:pt x="9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5"/>
                    <a:pt x="1" y="188"/>
                    <a:pt x="3" y="190"/>
                  </a:cubicBezTo>
                  <a:cubicBezTo>
                    <a:pt x="5" y="192"/>
                    <a:pt x="8" y="193"/>
                    <a:pt x="11" y="193"/>
                  </a:cubicBezTo>
                  <a:cubicBezTo>
                    <a:pt x="95" y="193"/>
                    <a:pt x="95" y="193"/>
                    <a:pt x="95" y="193"/>
                  </a:cubicBezTo>
                  <a:cubicBezTo>
                    <a:pt x="98" y="193"/>
                    <a:pt x="101" y="192"/>
                    <a:pt x="103" y="190"/>
                  </a:cubicBezTo>
                  <a:cubicBezTo>
                    <a:pt x="105" y="188"/>
                    <a:pt x="107" y="185"/>
                    <a:pt x="107" y="18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9"/>
                    <a:pt x="105" y="6"/>
                    <a:pt x="103" y="4"/>
                  </a:cubicBezTo>
                  <a:cubicBezTo>
                    <a:pt x="101" y="2"/>
                    <a:pt x="98" y="0"/>
                    <a:pt x="95" y="0"/>
                  </a:cubicBezTo>
                  <a:close/>
                  <a:moveTo>
                    <a:pt x="11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6" y="7"/>
                    <a:pt x="98" y="7"/>
                    <a:pt x="99" y="8"/>
                  </a:cubicBezTo>
                  <a:cubicBezTo>
                    <a:pt x="100" y="9"/>
                    <a:pt x="100" y="11"/>
                    <a:pt x="100" y="12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00" y="183"/>
                    <a:pt x="100" y="184"/>
                    <a:pt x="99" y="185"/>
                  </a:cubicBezTo>
                  <a:cubicBezTo>
                    <a:pt x="98" y="186"/>
                    <a:pt x="96" y="187"/>
                    <a:pt x="95" y="187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0" y="187"/>
                    <a:pt x="9" y="186"/>
                    <a:pt x="8" y="185"/>
                  </a:cubicBezTo>
                  <a:cubicBezTo>
                    <a:pt x="7" y="184"/>
                    <a:pt x="6" y="183"/>
                    <a:pt x="6" y="18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7" y="9"/>
                    <a:pt x="8" y="8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9329687" y="3358256"/>
              <a:ext cx="967119" cy="1234349"/>
            </a:xfrm>
            <a:prstGeom prst="rect">
              <a:avLst/>
            </a:pr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2"/>
            <p:cNvSpPr/>
            <p:nvPr/>
          </p:nvSpPr>
          <p:spPr bwMode="auto">
            <a:xfrm>
              <a:off x="9329687" y="3358256"/>
              <a:ext cx="967119" cy="1234349"/>
            </a:xfrm>
            <a:custGeom>
              <a:avLst/>
              <a:gdLst>
                <a:gd name="T0" fmla="*/ 0 w 152"/>
                <a:gd name="T1" fmla="*/ 0 h 194"/>
                <a:gd name="T2" fmla="*/ 152 w 152"/>
                <a:gd name="T3" fmla="*/ 0 h 194"/>
                <a:gd name="T4" fmla="*/ 0 w 152"/>
                <a:gd name="T5" fmla="*/ 194 h 194"/>
                <a:gd name="T6" fmla="*/ 0 w 152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94">
                  <a:moveTo>
                    <a:pt x="0" y="0"/>
                  </a:moveTo>
                  <a:lnTo>
                    <a:pt x="152" y="0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9685995" y="3173740"/>
              <a:ext cx="241780" cy="31813"/>
            </a:xfrm>
            <a:custGeom>
              <a:avLst/>
              <a:gdLst>
                <a:gd name="T0" fmla="*/ 21 w 22"/>
                <a:gd name="T1" fmla="*/ 0 h 3"/>
                <a:gd name="T2" fmla="*/ 1 w 22"/>
                <a:gd name="T3" fmla="*/ 0 h 3"/>
                <a:gd name="T4" fmla="*/ 0 w 22"/>
                <a:gd name="T5" fmla="*/ 1 h 3"/>
                <a:gd name="T6" fmla="*/ 0 w 22"/>
                <a:gd name="T7" fmla="*/ 1 h 3"/>
                <a:gd name="T8" fmla="*/ 1 w 22"/>
                <a:gd name="T9" fmla="*/ 3 h 3"/>
                <a:gd name="T10" fmla="*/ 21 w 22"/>
                <a:gd name="T11" fmla="*/ 3 h 3"/>
                <a:gd name="T12" fmla="*/ 22 w 22"/>
                <a:gd name="T13" fmla="*/ 1 h 3"/>
                <a:gd name="T14" fmla="*/ 22 w 22"/>
                <a:gd name="T15" fmla="*/ 1 h 3"/>
                <a:gd name="T16" fmla="*/ 21 w 2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9679632" y="3161014"/>
              <a:ext cx="260868" cy="44538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1 w 24"/>
                <a:gd name="T5" fmla="*/ 1 h 4"/>
                <a:gd name="T6" fmla="*/ 1 w 24"/>
                <a:gd name="T7" fmla="*/ 1 h 4"/>
                <a:gd name="T8" fmla="*/ 0 w 24"/>
                <a:gd name="T9" fmla="*/ 2 h 4"/>
                <a:gd name="T10" fmla="*/ 1 w 24"/>
                <a:gd name="T11" fmla="*/ 3 h 4"/>
                <a:gd name="T12" fmla="*/ 2 w 24"/>
                <a:gd name="T13" fmla="*/ 4 h 4"/>
                <a:gd name="T14" fmla="*/ 22 w 24"/>
                <a:gd name="T15" fmla="*/ 4 h 4"/>
                <a:gd name="T16" fmla="*/ 23 w 24"/>
                <a:gd name="T17" fmla="*/ 3 h 4"/>
                <a:gd name="T18" fmla="*/ 23 w 24"/>
                <a:gd name="T19" fmla="*/ 3 h 4"/>
                <a:gd name="T20" fmla="*/ 24 w 24"/>
                <a:gd name="T21" fmla="*/ 2 h 4"/>
                <a:gd name="T22" fmla="*/ 23 w 24"/>
                <a:gd name="T23" fmla="*/ 1 h 4"/>
                <a:gd name="T24" fmla="*/ 23 w 24"/>
                <a:gd name="T25" fmla="*/ 1 h 4"/>
                <a:gd name="T26" fmla="*/ 22 w 24"/>
                <a:gd name="T27" fmla="*/ 0 h 4"/>
                <a:gd name="T28" fmla="*/ 2 w 24"/>
                <a:gd name="T29" fmla="*/ 1 h 4"/>
                <a:gd name="T30" fmla="*/ 22 w 24"/>
                <a:gd name="T31" fmla="*/ 1 h 4"/>
                <a:gd name="T32" fmla="*/ 23 w 24"/>
                <a:gd name="T33" fmla="*/ 1 h 4"/>
                <a:gd name="T34" fmla="*/ 23 w 24"/>
                <a:gd name="T35" fmla="*/ 1 h 4"/>
                <a:gd name="T36" fmla="*/ 23 w 24"/>
                <a:gd name="T37" fmla="*/ 2 h 4"/>
                <a:gd name="T38" fmla="*/ 23 w 24"/>
                <a:gd name="T39" fmla="*/ 3 h 4"/>
                <a:gd name="T40" fmla="*/ 23 w 24"/>
                <a:gd name="T41" fmla="*/ 3 h 4"/>
                <a:gd name="T42" fmla="*/ 22 w 24"/>
                <a:gd name="T43" fmla="*/ 3 h 4"/>
                <a:gd name="T44" fmla="*/ 2 w 24"/>
                <a:gd name="T45" fmla="*/ 3 h 4"/>
                <a:gd name="T46" fmla="*/ 2 w 24"/>
                <a:gd name="T47" fmla="*/ 3 h 4"/>
                <a:gd name="T48" fmla="*/ 1 w 24"/>
                <a:gd name="T49" fmla="*/ 2 h 4"/>
                <a:gd name="T50" fmla="*/ 2 w 24"/>
                <a:gd name="T51" fmla="*/ 1 h 4"/>
                <a:gd name="T52" fmla="*/ 2 w 24"/>
                <a:gd name="T53" fmla="*/ 1 h 4"/>
                <a:gd name="T54" fmla="*/ 2 w 24"/>
                <a:gd name="T5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9711445" y="4656232"/>
              <a:ext cx="203604" cy="209967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9775071" y="4719858"/>
              <a:ext cx="63626" cy="76352"/>
            </a:xfrm>
            <a:custGeom>
              <a:avLst/>
              <a:gdLst>
                <a:gd name="T0" fmla="*/ 5 w 6"/>
                <a:gd name="T1" fmla="*/ 0 h 7"/>
                <a:gd name="T2" fmla="*/ 1 w 6"/>
                <a:gd name="T3" fmla="*/ 0 h 7"/>
                <a:gd name="T4" fmla="*/ 0 w 6"/>
                <a:gd name="T5" fmla="*/ 1 h 7"/>
                <a:gd name="T6" fmla="*/ 0 w 6"/>
                <a:gd name="T7" fmla="*/ 5 h 7"/>
                <a:gd name="T8" fmla="*/ 1 w 6"/>
                <a:gd name="T9" fmla="*/ 7 h 7"/>
                <a:gd name="T10" fmla="*/ 5 w 6"/>
                <a:gd name="T11" fmla="*/ 7 h 7"/>
                <a:gd name="T12" fmla="*/ 6 w 6"/>
                <a:gd name="T13" fmla="*/ 5 h 7"/>
                <a:gd name="T14" fmla="*/ 6 w 6"/>
                <a:gd name="T15" fmla="*/ 1 h 7"/>
                <a:gd name="T16" fmla="*/ 5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9393314" y="3402794"/>
              <a:ext cx="1202536" cy="1196174"/>
            </a:xfrm>
            <a:custGeom>
              <a:avLst/>
              <a:gdLst>
                <a:gd name="T0" fmla="*/ 46 w 110"/>
                <a:gd name="T1" fmla="*/ 3 h 109"/>
                <a:gd name="T2" fmla="*/ 107 w 110"/>
                <a:gd name="T3" fmla="*/ 60 h 109"/>
                <a:gd name="T4" fmla="*/ 108 w 110"/>
                <a:gd name="T5" fmla="*/ 70 h 109"/>
                <a:gd name="T6" fmla="*/ 74 w 110"/>
                <a:gd name="T7" fmla="*/ 106 h 109"/>
                <a:gd name="T8" fmla="*/ 64 w 110"/>
                <a:gd name="T9" fmla="*/ 106 h 109"/>
                <a:gd name="T10" fmla="*/ 3 w 110"/>
                <a:gd name="T11" fmla="*/ 49 h 109"/>
                <a:gd name="T12" fmla="*/ 3 w 110"/>
                <a:gd name="T13" fmla="*/ 39 h 109"/>
                <a:gd name="T14" fmla="*/ 36 w 110"/>
                <a:gd name="T15" fmla="*/ 3 h 109"/>
                <a:gd name="T16" fmla="*/ 46 w 110"/>
                <a:gd name="T17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09">
                  <a:moveTo>
                    <a:pt x="46" y="3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0" y="63"/>
                    <a:pt x="110" y="67"/>
                    <a:pt x="108" y="70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2" y="108"/>
                    <a:pt x="67" y="109"/>
                    <a:pt x="64" y="10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6"/>
                    <a:pt x="0" y="42"/>
                    <a:pt x="3" y="39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9" y="0"/>
                    <a:pt x="43" y="0"/>
                    <a:pt x="46" y="3"/>
                  </a:cubicBezTo>
                  <a:close/>
                </a:path>
              </a:pathLst>
            </a:custGeom>
            <a:solidFill>
              <a:srgbClr val="027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9679632" y="3472783"/>
              <a:ext cx="858955" cy="808053"/>
            </a:xfrm>
            <a:custGeom>
              <a:avLst/>
              <a:gdLst>
                <a:gd name="T0" fmla="*/ 13 w 135"/>
                <a:gd name="T1" fmla="*/ 0 h 127"/>
                <a:gd name="T2" fmla="*/ 135 w 135"/>
                <a:gd name="T3" fmla="*/ 113 h 127"/>
                <a:gd name="T4" fmla="*/ 123 w 135"/>
                <a:gd name="T5" fmla="*/ 127 h 127"/>
                <a:gd name="T6" fmla="*/ 0 w 135"/>
                <a:gd name="T7" fmla="*/ 12 h 127"/>
                <a:gd name="T8" fmla="*/ 13 w 13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7">
                  <a:moveTo>
                    <a:pt x="13" y="0"/>
                  </a:moveTo>
                  <a:lnTo>
                    <a:pt x="135" y="113"/>
                  </a:lnTo>
                  <a:lnTo>
                    <a:pt x="123" y="127"/>
                  </a:lnTo>
                  <a:lnTo>
                    <a:pt x="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9514204" y="3752739"/>
              <a:ext cx="248142" cy="254505"/>
            </a:xfrm>
            <a:custGeom>
              <a:avLst/>
              <a:gdLst>
                <a:gd name="T0" fmla="*/ 19 w 23"/>
                <a:gd name="T1" fmla="*/ 3 h 23"/>
                <a:gd name="T2" fmla="*/ 19 w 23"/>
                <a:gd name="T3" fmla="*/ 18 h 23"/>
                <a:gd name="T4" fmla="*/ 4 w 23"/>
                <a:gd name="T5" fmla="*/ 19 h 23"/>
                <a:gd name="T6" fmla="*/ 4 w 23"/>
                <a:gd name="T7" fmla="*/ 4 h 23"/>
                <a:gd name="T8" fmla="*/ 19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9" y="3"/>
                  </a:moveTo>
                  <a:cubicBezTo>
                    <a:pt x="23" y="7"/>
                    <a:pt x="23" y="14"/>
                    <a:pt x="19" y="18"/>
                  </a:cubicBezTo>
                  <a:cubicBezTo>
                    <a:pt x="15" y="23"/>
                    <a:pt x="9" y="23"/>
                    <a:pt x="4" y="19"/>
                  </a:cubicBezTo>
                  <a:cubicBezTo>
                    <a:pt x="0" y="15"/>
                    <a:pt x="0" y="8"/>
                    <a:pt x="4" y="4"/>
                  </a:cubicBezTo>
                  <a:cubicBezTo>
                    <a:pt x="8" y="0"/>
                    <a:pt x="14" y="0"/>
                    <a:pt x="19" y="3"/>
                  </a:cubicBezTo>
                  <a:close/>
                </a:path>
              </a:pathLst>
            </a:custGeom>
            <a:solidFill>
              <a:srgbClr val="FE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9622368" y="3854541"/>
              <a:ext cx="254505" cy="254505"/>
            </a:xfrm>
            <a:custGeom>
              <a:avLst/>
              <a:gdLst>
                <a:gd name="T0" fmla="*/ 19 w 23"/>
                <a:gd name="T1" fmla="*/ 4 h 23"/>
                <a:gd name="T2" fmla="*/ 19 w 23"/>
                <a:gd name="T3" fmla="*/ 18 h 23"/>
                <a:gd name="T4" fmla="*/ 4 w 23"/>
                <a:gd name="T5" fmla="*/ 19 h 23"/>
                <a:gd name="T6" fmla="*/ 4 w 23"/>
                <a:gd name="T7" fmla="*/ 4 h 23"/>
                <a:gd name="T8" fmla="*/ 19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9" y="4"/>
                  </a:moveTo>
                  <a:cubicBezTo>
                    <a:pt x="23" y="8"/>
                    <a:pt x="23" y="14"/>
                    <a:pt x="19" y="18"/>
                  </a:cubicBezTo>
                  <a:cubicBezTo>
                    <a:pt x="15" y="23"/>
                    <a:pt x="8" y="23"/>
                    <a:pt x="4" y="19"/>
                  </a:cubicBezTo>
                  <a:cubicBezTo>
                    <a:pt x="0" y="15"/>
                    <a:pt x="0" y="8"/>
                    <a:pt x="4" y="4"/>
                  </a:cubicBezTo>
                  <a:cubicBezTo>
                    <a:pt x="8" y="0"/>
                    <a:pt x="14" y="0"/>
                    <a:pt x="19" y="4"/>
                  </a:cubicBezTo>
                  <a:close/>
                </a:path>
              </a:pathLst>
            </a:custGeom>
            <a:solidFill>
              <a:srgbClr val="E9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"/>
            <p:cNvSpPr/>
            <p:nvPr/>
          </p:nvSpPr>
          <p:spPr bwMode="auto">
            <a:xfrm>
              <a:off x="9908686" y="4172672"/>
              <a:ext cx="305406" cy="299043"/>
            </a:xfrm>
            <a:custGeom>
              <a:avLst/>
              <a:gdLst>
                <a:gd name="T0" fmla="*/ 6 w 28"/>
                <a:gd name="T1" fmla="*/ 2 h 27"/>
                <a:gd name="T2" fmla="*/ 27 w 28"/>
                <a:gd name="T3" fmla="*/ 21 h 27"/>
                <a:gd name="T4" fmla="*/ 27 w 28"/>
                <a:gd name="T5" fmla="*/ 26 h 27"/>
                <a:gd name="T6" fmla="*/ 27 w 28"/>
                <a:gd name="T7" fmla="*/ 26 h 27"/>
                <a:gd name="T8" fmla="*/ 22 w 28"/>
                <a:gd name="T9" fmla="*/ 26 h 27"/>
                <a:gd name="T10" fmla="*/ 1 w 28"/>
                <a:gd name="T11" fmla="*/ 7 h 27"/>
                <a:gd name="T12" fmla="*/ 1 w 28"/>
                <a:gd name="T13" fmla="*/ 2 h 27"/>
                <a:gd name="T14" fmla="*/ 1 w 28"/>
                <a:gd name="T15" fmla="*/ 2 h 27"/>
                <a:gd name="T16" fmla="*/ 6 w 28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6" y="2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28" y="24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7"/>
                    <a:pt x="23" y="27"/>
                    <a:pt x="22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0"/>
                    <a:pt x="5" y="0"/>
                    <a:pt x="6" y="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10048664" y="3339168"/>
              <a:ext cx="820779" cy="1845162"/>
            </a:xfrm>
            <a:custGeom>
              <a:avLst/>
              <a:gdLst>
                <a:gd name="T0" fmla="*/ 37 w 75"/>
                <a:gd name="T1" fmla="*/ 74 h 168"/>
                <a:gd name="T2" fmla="*/ 15 w 75"/>
                <a:gd name="T3" fmla="*/ 149 h 168"/>
                <a:gd name="T4" fmla="*/ 71 w 75"/>
                <a:gd name="T5" fmla="*/ 133 h 168"/>
                <a:gd name="T6" fmla="*/ 74 w 75"/>
                <a:gd name="T7" fmla="*/ 123 h 168"/>
                <a:gd name="T8" fmla="*/ 48 w 75"/>
                <a:gd name="T9" fmla="*/ 11 h 168"/>
                <a:gd name="T10" fmla="*/ 33 w 75"/>
                <a:gd name="T11" fmla="*/ 1 h 168"/>
                <a:gd name="T12" fmla="*/ 24 w 75"/>
                <a:gd name="T13" fmla="*/ 16 h 168"/>
                <a:gd name="T14" fmla="*/ 37 w 75"/>
                <a:gd name="T15" fmla="*/ 7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68">
                  <a:moveTo>
                    <a:pt x="37" y="74"/>
                  </a:moveTo>
                  <a:cubicBezTo>
                    <a:pt x="14" y="94"/>
                    <a:pt x="0" y="131"/>
                    <a:pt x="15" y="149"/>
                  </a:cubicBezTo>
                  <a:cubicBezTo>
                    <a:pt x="31" y="168"/>
                    <a:pt x="62" y="144"/>
                    <a:pt x="71" y="133"/>
                  </a:cubicBezTo>
                  <a:cubicBezTo>
                    <a:pt x="73" y="131"/>
                    <a:pt x="75" y="127"/>
                    <a:pt x="74" y="123"/>
                  </a:cubicBezTo>
                  <a:cubicBezTo>
                    <a:pt x="66" y="85"/>
                    <a:pt x="57" y="48"/>
                    <a:pt x="48" y="11"/>
                  </a:cubicBezTo>
                  <a:cubicBezTo>
                    <a:pt x="46" y="4"/>
                    <a:pt x="40" y="0"/>
                    <a:pt x="33" y="1"/>
                  </a:cubicBezTo>
                  <a:cubicBezTo>
                    <a:pt x="27" y="3"/>
                    <a:pt x="23" y="10"/>
                    <a:pt x="24" y="16"/>
                  </a:cubicBezTo>
                  <a:lnTo>
                    <a:pt x="37" y="74"/>
                  </a:ln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8979743" y="3790914"/>
              <a:ext cx="445384" cy="394483"/>
            </a:xfrm>
            <a:custGeom>
              <a:avLst/>
              <a:gdLst>
                <a:gd name="T0" fmla="*/ 37 w 41"/>
                <a:gd name="T1" fmla="*/ 30 h 36"/>
                <a:gd name="T2" fmla="*/ 20 w 41"/>
                <a:gd name="T3" fmla="*/ 32 h 36"/>
                <a:gd name="T4" fmla="*/ 8 w 41"/>
                <a:gd name="T5" fmla="*/ 24 h 36"/>
                <a:gd name="T6" fmla="*/ 4 w 41"/>
                <a:gd name="T7" fmla="*/ 6 h 36"/>
                <a:gd name="T8" fmla="*/ 22 w 41"/>
                <a:gd name="T9" fmla="*/ 4 h 36"/>
                <a:gd name="T10" fmla="*/ 34 w 41"/>
                <a:gd name="T11" fmla="*/ 12 h 36"/>
                <a:gd name="T12" fmla="*/ 37 w 41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6">
                  <a:moveTo>
                    <a:pt x="37" y="30"/>
                  </a:moveTo>
                  <a:cubicBezTo>
                    <a:pt x="34" y="35"/>
                    <a:pt x="26" y="36"/>
                    <a:pt x="20" y="3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20"/>
                    <a:pt x="0" y="12"/>
                    <a:pt x="4" y="6"/>
                  </a:cubicBezTo>
                  <a:cubicBezTo>
                    <a:pt x="8" y="1"/>
                    <a:pt x="16" y="0"/>
                    <a:pt x="22" y="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40" y="16"/>
                    <a:pt x="41" y="24"/>
                    <a:pt x="37" y="30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4"/>
            <p:cNvSpPr/>
            <p:nvPr/>
          </p:nvSpPr>
          <p:spPr bwMode="auto">
            <a:xfrm>
              <a:off x="8979743" y="4153584"/>
              <a:ext cx="515373" cy="445384"/>
            </a:xfrm>
            <a:custGeom>
              <a:avLst/>
              <a:gdLst>
                <a:gd name="T0" fmla="*/ 43 w 47"/>
                <a:gd name="T1" fmla="*/ 34 h 41"/>
                <a:gd name="T2" fmla="*/ 25 w 47"/>
                <a:gd name="T3" fmla="*/ 37 h 41"/>
                <a:gd name="T4" fmla="*/ 8 w 47"/>
                <a:gd name="T5" fmla="*/ 24 h 41"/>
                <a:gd name="T6" fmla="*/ 4 w 47"/>
                <a:gd name="T7" fmla="*/ 7 h 41"/>
                <a:gd name="T8" fmla="*/ 22 w 47"/>
                <a:gd name="T9" fmla="*/ 4 h 41"/>
                <a:gd name="T10" fmla="*/ 39 w 47"/>
                <a:gd name="T11" fmla="*/ 17 h 41"/>
                <a:gd name="T12" fmla="*/ 43 w 47"/>
                <a:gd name="T13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1">
                  <a:moveTo>
                    <a:pt x="43" y="34"/>
                  </a:moveTo>
                  <a:cubicBezTo>
                    <a:pt x="39" y="40"/>
                    <a:pt x="31" y="41"/>
                    <a:pt x="25" y="37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20"/>
                    <a:pt x="0" y="12"/>
                    <a:pt x="4" y="7"/>
                  </a:cubicBezTo>
                  <a:cubicBezTo>
                    <a:pt x="8" y="1"/>
                    <a:pt x="16" y="0"/>
                    <a:pt x="22" y="4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5" y="21"/>
                    <a:pt x="47" y="29"/>
                    <a:pt x="43" y="34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5"/>
            <p:cNvSpPr/>
            <p:nvPr/>
          </p:nvSpPr>
          <p:spPr bwMode="auto">
            <a:xfrm>
              <a:off x="10443147" y="4910737"/>
              <a:ext cx="738065" cy="897130"/>
            </a:xfrm>
            <a:custGeom>
              <a:avLst/>
              <a:gdLst>
                <a:gd name="T0" fmla="*/ 32 w 116"/>
                <a:gd name="T1" fmla="*/ 141 h 141"/>
                <a:gd name="T2" fmla="*/ 0 w 116"/>
                <a:gd name="T3" fmla="*/ 119 h 141"/>
                <a:gd name="T4" fmla="*/ 84 w 116"/>
                <a:gd name="T5" fmla="*/ 0 h 141"/>
                <a:gd name="T6" fmla="*/ 116 w 116"/>
                <a:gd name="T7" fmla="*/ 22 h 141"/>
                <a:gd name="T8" fmla="*/ 32 w 11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41">
                  <a:moveTo>
                    <a:pt x="32" y="141"/>
                  </a:moveTo>
                  <a:lnTo>
                    <a:pt x="0" y="119"/>
                  </a:lnTo>
                  <a:lnTo>
                    <a:pt x="84" y="0"/>
                  </a:lnTo>
                  <a:lnTo>
                    <a:pt x="116" y="22"/>
                  </a:lnTo>
                  <a:lnTo>
                    <a:pt x="32" y="141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71369" y="4128045"/>
            <a:ext cx="730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 组长：吕欣泽            组员：王天磊 匡俊 许思恩 李佩阳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3243211" y="4611024"/>
            <a:ext cx="20637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3495624" y="5098387"/>
            <a:ext cx="900113" cy="1176338"/>
          </a:xfrm>
          <a:custGeom>
            <a:avLst/>
            <a:gdLst>
              <a:gd name="T0" fmla="*/ 0 w 567"/>
              <a:gd name="T1" fmla="*/ 172 h 741"/>
              <a:gd name="T2" fmla="*/ 567 w 567"/>
              <a:gd name="T3" fmla="*/ 0 h 741"/>
              <a:gd name="T4" fmla="*/ 567 w 567"/>
              <a:gd name="T5" fmla="*/ 569 h 741"/>
              <a:gd name="T6" fmla="*/ 0 w 567"/>
              <a:gd name="T7" fmla="*/ 741 h 741"/>
              <a:gd name="T8" fmla="*/ 0 w 567"/>
              <a:gd name="T9" fmla="*/ 172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741">
                <a:moveTo>
                  <a:pt x="0" y="172"/>
                </a:moveTo>
                <a:lnTo>
                  <a:pt x="567" y="0"/>
                </a:lnTo>
                <a:lnTo>
                  <a:pt x="567" y="569"/>
                </a:lnTo>
                <a:lnTo>
                  <a:pt x="0" y="741"/>
                </a:lnTo>
                <a:lnTo>
                  <a:pt x="0" y="172"/>
                </a:lnTo>
                <a:close/>
              </a:path>
            </a:pathLst>
          </a:custGeom>
          <a:solidFill>
            <a:srgbClr val="D3A8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4395736" y="5098387"/>
            <a:ext cx="668338" cy="1176338"/>
          </a:xfrm>
          <a:custGeom>
            <a:avLst/>
            <a:gdLst>
              <a:gd name="T0" fmla="*/ 0 w 421"/>
              <a:gd name="T1" fmla="*/ 0 h 741"/>
              <a:gd name="T2" fmla="*/ 421 w 421"/>
              <a:gd name="T3" fmla="*/ 172 h 741"/>
              <a:gd name="T4" fmla="*/ 421 w 421"/>
              <a:gd name="T5" fmla="*/ 741 h 741"/>
              <a:gd name="T6" fmla="*/ 0 w 421"/>
              <a:gd name="T7" fmla="*/ 569 h 741"/>
              <a:gd name="T8" fmla="*/ 0 w 421"/>
              <a:gd name="T9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1" h="741">
                <a:moveTo>
                  <a:pt x="0" y="0"/>
                </a:moveTo>
                <a:lnTo>
                  <a:pt x="421" y="172"/>
                </a:lnTo>
                <a:lnTo>
                  <a:pt x="421" y="741"/>
                </a:lnTo>
                <a:lnTo>
                  <a:pt x="0" y="569"/>
                </a:lnTo>
                <a:lnTo>
                  <a:pt x="0" y="0"/>
                </a:lnTo>
                <a:close/>
              </a:path>
            </a:pathLst>
          </a:custGeom>
          <a:solidFill>
            <a:srgbClr val="E9B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7"/>
          <p:cNvSpPr/>
          <p:nvPr/>
        </p:nvSpPr>
        <p:spPr bwMode="auto">
          <a:xfrm>
            <a:off x="3495624" y="5392074"/>
            <a:ext cx="1568450" cy="538163"/>
          </a:xfrm>
          <a:custGeom>
            <a:avLst/>
            <a:gdLst>
              <a:gd name="T0" fmla="*/ 66 w 155"/>
              <a:gd name="T1" fmla="*/ 53 h 53"/>
              <a:gd name="T2" fmla="*/ 0 w 155"/>
              <a:gd name="T3" fmla="*/ 26 h 53"/>
              <a:gd name="T4" fmla="*/ 89 w 155"/>
              <a:gd name="T5" fmla="*/ 0 h 53"/>
              <a:gd name="T6" fmla="*/ 155 w 155"/>
              <a:gd name="T7" fmla="*/ 26 h 53"/>
              <a:gd name="T8" fmla="*/ 66 w 155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53">
                <a:moveTo>
                  <a:pt x="66" y="53"/>
                </a:moveTo>
                <a:cubicBezTo>
                  <a:pt x="44" y="44"/>
                  <a:pt x="22" y="35"/>
                  <a:pt x="0" y="26"/>
                </a:cubicBezTo>
                <a:cubicBezTo>
                  <a:pt x="30" y="18"/>
                  <a:pt x="59" y="9"/>
                  <a:pt x="89" y="0"/>
                </a:cubicBezTo>
                <a:cubicBezTo>
                  <a:pt x="111" y="9"/>
                  <a:pt x="133" y="18"/>
                  <a:pt x="155" y="26"/>
                </a:cubicBezTo>
                <a:cubicBezTo>
                  <a:pt x="125" y="35"/>
                  <a:pt x="96" y="44"/>
                  <a:pt x="66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10"/>
          <p:cNvSpPr/>
          <p:nvPr/>
        </p:nvSpPr>
        <p:spPr bwMode="auto">
          <a:xfrm>
            <a:off x="4395736" y="4599912"/>
            <a:ext cx="920750" cy="771525"/>
          </a:xfrm>
          <a:custGeom>
            <a:avLst/>
            <a:gdLst>
              <a:gd name="T0" fmla="*/ 421 w 580"/>
              <a:gd name="T1" fmla="*/ 486 h 486"/>
              <a:gd name="T2" fmla="*/ 0 w 580"/>
              <a:gd name="T3" fmla="*/ 314 h 486"/>
              <a:gd name="T4" fmla="*/ 160 w 580"/>
              <a:gd name="T5" fmla="*/ 0 h 486"/>
              <a:gd name="T6" fmla="*/ 580 w 580"/>
              <a:gd name="T7" fmla="*/ 173 h 486"/>
              <a:gd name="T8" fmla="*/ 421 w 580"/>
              <a:gd name="T9" fmla="*/ 486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" h="486">
                <a:moveTo>
                  <a:pt x="421" y="486"/>
                </a:moveTo>
                <a:lnTo>
                  <a:pt x="0" y="314"/>
                </a:lnTo>
                <a:lnTo>
                  <a:pt x="160" y="0"/>
                </a:lnTo>
                <a:lnTo>
                  <a:pt x="580" y="173"/>
                </a:lnTo>
                <a:lnTo>
                  <a:pt x="421" y="486"/>
                </a:lnTo>
                <a:close/>
              </a:path>
            </a:pathLst>
          </a:custGeom>
          <a:solidFill>
            <a:srgbClr val="F8CC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18"/>
          <p:cNvSpPr/>
          <p:nvPr/>
        </p:nvSpPr>
        <p:spPr bwMode="auto">
          <a:xfrm>
            <a:off x="3303536" y="4934874"/>
            <a:ext cx="1092200" cy="436563"/>
          </a:xfrm>
          <a:custGeom>
            <a:avLst/>
            <a:gdLst>
              <a:gd name="T0" fmla="*/ 121 w 688"/>
              <a:gd name="T1" fmla="*/ 275 h 275"/>
              <a:gd name="T2" fmla="*/ 0 w 688"/>
              <a:gd name="T3" fmla="*/ 167 h 275"/>
              <a:gd name="T4" fmla="*/ 567 w 688"/>
              <a:gd name="T5" fmla="*/ 0 h 275"/>
              <a:gd name="T6" fmla="*/ 688 w 688"/>
              <a:gd name="T7" fmla="*/ 103 h 275"/>
              <a:gd name="T8" fmla="*/ 121 w 688"/>
              <a:gd name="T9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8" h="275">
                <a:moveTo>
                  <a:pt x="121" y="275"/>
                </a:moveTo>
                <a:lnTo>
                  <a:pt x="0" y="167"/>
                </a:lnTo>
                <a:lnTo>
                  <a:pt x="567" y="0"/>
                </a:lnTo>
                <a:lnTo>
                  <a:pt x="688" y="103"/>
                </a:lnTo>
                <a:lnTo>
                  <a:pt x="121" y="275"/>
                </a:lnTo>
                <a:close/>
              </a:path>
            </a:pathLst>
          </a:custGeom>
          <a:solidFill>
            <a:srgbClr val="FFD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038" y="532685"/>
            <a:ext cx="10515600" cy="64232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准备工作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08480" y="2286374"/>
            <a:ext cx="66773" cy="3217961"/>
          </a:xfrm>
          <a:prstGeom prst="rect">
            <a:avLst/>
          </a:prstGeom>
          <a:solidFill>
            <a:srgbClr val="D83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51423" y="1444456"/>
            <a:ext cx="980888" cy="980888"/>
          </a:xfrm>
          <a:prstGeom prst="ellips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任意多边形 9"/>
          <p:cNvSpPr/>
          <p:nvPr/>
        </p:nvSpPr>
        <p:spPr>
          <a:xfrm rot="3600000">
            <a:off x="4354525" y="2873342"/>
            <a:ext cx="723615" cy="1705900"/>
          </a:xfrm>
          <a:custGeom>
            <a:avLst/>
            <a:gdLst>
              <a:gd name="connsiteX0" fmla="*/ 0 w 780257"/>
              <a:gd name="connsiteY0" fmla="*/ 31177 h 1839431"/>
              <a:gd name="connsiteX1" fmla="*/ 18000 w 780257"/>
              <a:gd name="connsiteY1" fmla="*/ 0 h 1839431"/>
              <a:gd name="connsiteX2" fmla="*/ 648893 w 780257"/>
              <a:gd name="connsiteY2" fmla="*/ 364247 h 1839431"/>
              <a:gd name="connsiteX3" fmla="*/ 651643 w 780257"/>
              <a:gd name="connsiteY3" fmla="*/ 365834 h 1839431"/>
              <a:gd name="connsiteX4" fmla="*/ 651426 w 780257"/>
              <a:gd name="connsiteY4" fmla="*/ 366210 h 1839431"/>
              <a:gd name="connsiteX5" fmla="*/ 704688 w 780257"/>
              <a:gd name="connsiteY5" fmla="*/ 407493 h 1839431"/>
              <a:gd name="connsiteX6" fmla="*/ 771633 w 780257"/>
              <a:gd name="connsiteY6" fmla="*/ 527619 h 1839431"/>
              <a:gd name="connsiteX7" fmla="*/ 774476 w 780257"/>
              <a:gd name="connsiteY7" fmla="*/ 554480 h 1839431"/>
              <a:gd name="connsiteX8" fmla="*/ 780257 w 780257"/>
              <a:gd name="connsiteY8" fmla="*/ 554480 h 1839431"/>
              <a:gd name="connsiteX9" fmla="*/ 780257 w 780257"/>
              <a:gd name="connsiteY9" fmla="*/ 1839431 h 1839431"/>
              <a:gd name="connsiteX10" fmla="*/ 744257 w 780257"/>
              <a:gd name="connsiteY10" fmla="*/ 1839431 h 1839431"/>
              <a:gd name="connsiteX11" fmla="*/ 744257 w 780257"/>
              <a:gd name="connsiteY11" fmla="*/ 596763 h 1839431"/>
              <a:gd name="connsiteX12" fmla="*/ 742890 w 780257"/>
              <a:gd name="connsiteY12" fmla="*/ 596722 h 1839431"/>
              <a:gd name="connsiteX13" fmla="*/ 630799 w 780257"/>
              <a:gd name="connsiteY13" fmla="*/ 395587 h 1839431"/>
              <a:gd name="connsiteX14" fmla="*/ 630893 w 780257"/>
              <a:gd name="connsiteY14" fmla="*/ 395424 h 1839431"/>
              <a:gd name="connsiteX0-1" fmla="*/ 0 w 780257"/>
              <a:gd name="connsiteY0-2" fmla="*/ 31177 h 1839431"/>
              <a:gd name="connsiteX1-3" fmla="*/ 18000 w 780257"/>
              <a:gd name="connsiteY1-4" fmla="*/ 0 h 1839431"/>
              <a:gd name="connsiteX2-5" fmla="*/ 648893 w 780257"/>
              <a:gd name="connsiteY2-6" fmla="*/ 364247 h 1839431"/>
              <a:gd name="connsiteX3-7" fmla="*/ 651643 w 780257"/>
              <a:gd name="connsiteY3-8" fmla="*/ 365834 h 1839431"/>
              <a:gd name="connsiteX4-9" fmla="*/ 651426 w 780257"/>
              <a:gd name="connsiteY4-10" fmla="*/ 366210 h 1839431"/>
              <a:gd name="connsiteX5-11" fmla="*/ 704688 w 780257"/>
              <a:gd name="connsiteY5-12" fmla="*/ 407493 h 1839431"/>
              <a:gd name="connsiteX6-13" fmla="*/ 771633 w 780257"/>
              <a:gd name="connsiteY6-14" fmla="*/ 527619 h 1839431"/>
              <a:gd name="connsiteX7-15" fmla="*/ 774476 w 780257"/>
              <a:gd name="connsiteY7-16" fmla="*/ 554480 h 1839431"/>
              <a:gd name="connsiteX8-17" fmla="*/ 780257 w 780257"/>
              <a:gd name="connsiteY8-18" fmla="*/ 1839431 h 1839431"/>
              <a:gd name="connsiteX9-19" fmla="*/ 744257 w 780257"/>
              <a:gd name="connsiteY9-20" fmla="*/ 1839431 h 1839431"/>
              <a:gd name="connsiteX10-21" fmla="*/ 744257 w 780257"/>
              <a:gd name="connsiteY10-22" fmla="*/ 596763 h 1839431"/>
              <a:gd name="connsiteX11-23" fmla="*/ 742890 w 780257"/>
              <a:gd name="connsiteY11-24" fmla="*/ 596722 h 1839431"/>
              <a:gd name="connsiteX12-25" fmla="*/ 630799 w 780257"/>
              <a:gd name="connsiteY12-26" fmla="*/ 395587 h 1839431"/>
              <a:gd name="connsiteX13-27" fmla="*/ 630893 w 780257"/>
              <a:gd name="connsiteY13-28" fmla="*/ 395424 h 1839431"/>
              <a:gd name="connsiteX14-29" fmla="*/ 0 w 780257"/>
              <a:gd name="connsiteY14-30" fmla="*/ 31177 h 18394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</a:cxnLst>
            <a:rect l="l" t="t" r="r" b="b"/>
            <a:pathLst>
              <a:path w="780257" h="1839431">
                <a:moveTo>
                  <a:pt x="0" y="31177"/>
                </a:moveTo>
                <a:lnTo>
                  <a:pt x="18000" y="0"/>
                </a:lnTo>
                <a:lnTo>
                  <a:pt x="648893" y="364247"/>
                </a:lnTo>
                <a:lnTo>
                  <a:pt x="651643" y="365834"/>
                </a:lnTo>
                <a:lnTo>
                  <a:pt x="651426" y="366210"/>
                </a:lnTo>
                <a:lnTo>
                  <a:pt x="704688" y="407493"/>
                </a:lnTo>
                <a:cubicBezTo>
                  <a:pt x="737338" y="440803"/>
                  <a:pt x="760480" y="482329"/>
                  <a:pt x="771633" y="527619"/>
                </a:cubicBezTo>
                <a:lnTo>
                  <a:pt x="774476" y="554480"/>
                </a:lnTo>
                <a:lnTo>
                  <a:pt x="780257" y="1839431"/>
                </a:lnTo>
                <a:lnTo>
                  <a:pt x="744257" y="1839431"/>
                </a:lnTo>
                <a:lnTo>
                  <a:pt x="744257" y="596763"/>
                </a:lnTo>
                <a:lnTo>
                  <a:pt x="742890" y="596722"/>
                </a:lnTo>
                <a:cubicBezTo>
                  <a:pt x="745395" y="514156"/>
                  <a:pt x="702336" y="436889"/>
                  <a:pt x="630799" y="395587"/>
                </a:cubicBezTo>
                <a:lnTo>
                  <a:pt x="630893" y="395424"/>
                </a:lnTo>
                <a:lnTo>
                  <a:pt x="0" y="31177"/>
                </a:lnTo>
                <a:close/>
              </a:path>
            </a:pathLst>
          </a:custGeom>
          <a:solidFill>
            <a:srgbClr val="E98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987592" y="2536026"/>
            <a:ext cx="522946" cy="5229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7100000">
            <a:off x="3197243" y="3225920"/>
            <a:ext cx="3940516" cy="1640212"/>
          </a:xfrm>
          <a:custGeom>
            <a:avLst/>
            <a:gdLst>
              <a:gd name="connsiteX0" fmla="*/ 4230328 w 4248963"/>
              <a:gd name="connsiteY0" fmla="*/ 1606515 h 1768601"/>
              <a:gd name="connsiteX1" fmla="*/ 4248963 w 4248963"/>
              <a:gd name="connsiteY1" fmla="*/ 1676061 h 1768601"/>
              <a:gd name="connsiteX2" fmla="*/ 3933174 w 4248963"/>
              <a:gd name="connsiteY2" fmla="*/ 1760677 h 1768601"/>
              <a:gd name="connsiteX3" fmla="*/ 3931708 w 4248963"/>
              <a:gd name="connsiteY3" fmla="*/ 1755206 h 1768601"/>
              <a:gd name="connsiteX4" fmla="*/ 3858413 w 4248963"/>
              <a:gd name="connsiteY4" fmla="*/ 1768057 h 1768601"/>
              <a:gd name="connsiteX5" fmla="*/ 3629642 w 4248963"/>
              <a:gd name="connsiteY5" fmla="*/ 1700069 h 1768601"/>
              <a:gd name="connsiteX6" fmla="*/ 3573801 w 4248963"/>
              <a:gd name="connsiteY6" fmla="*/ 1643728 h 1768601"/>
              <a:gd name="connsiteX7" fmla="*/ 3570610 w 4248963"/>
              <a:gd name="connsiteY7" fmla="*/ 1646920 h 1768601"/>
              <a:gd name="connsiteX8" fmla="*/ 2109052 w 4248963"/>
              <a:gd name="connsiteY8" fmla="*/ 185362 h 1768601"/>
              <a:gd name="connsiteX9" fmla="*/ 2108745 w 4248963"/>
              <a:gd name="connsiteY9" fmla="*/ 185583 h 1768601"/>
              <a:gd name="connsiteX10" fmla="*/ 2102890 w 4248963"/>
              <a:gd name="connsiteY10" fmla="*/ 179200 h 1768601"/>
              <a:gd name="connsiteX11" fmla="*/ 2082966 w 4248963"/>
              <a:gd name="connsiteY11" fmla="*/ 159276 h 1768601"/>
              <a:gd name="connsiteX12" fmla="*/ 2083826 w 4248963"/>
              <a:gd name="connsiteY12" fmla="*/ 158416 h 1768601"/>
              <a:gd name="connsiteX13" fmla="*/ 2063136 w 4248963"/>
              <a:gd name="connsiteY13" fmla="*/ 135860 h 1768601"/>
              <a:gd name="connsiteX14" fmla="*/ 1882163 w 4248963"/>
              <a:gd name="connsiteY14" fmla="*/ 66483 h 1768601"/>
              <a:gd name="connsiteX15" fmla="*/ 1813461 w 4248963"/>
              <a:gd name="connsiteY15" fmla="*/ 75808 h 1768601"/>
              <a:gd name="connsiteX16" fmla="*/ 1813964 w 4248963"/>
              <a:gd name="connsiteY16" fmla="*/ 77684 h 1768601"/>
              <a:gd name="connsiteX17" fmla="*/ 18635 w 4248963"/>
              <a:gd name="connsiteY17" fmla="*/ 558741 h 1768601"/>
              <a:gd name="connsiteX18" fmla="*/ 0 w 4248963"/>
              <a:gd name="connsiteY18" fmla="*/ 489194 h 1768601"/>
              <a:gd name="connsiteX19" fmla="*/ 1795329 w 4248963"/>
              <a:gd name="connsiteY19" fmla="*/ 8137 h 1768601"/>
              <a:gd name="connsiteX20" fmla="*/ 1795901 w 4248963"/>
              <a:gd name="connsiteY20" fmla="*/ 10274 h 1768601"/>
              <a:gd name="connsiteX21" fmla="*/ 1828970 w 4248963"/>
              <a:gd name="connsiteY21" fmla="*/ 3139 h 1768601"/>
              <a:gd name="connsiteX22" fmla="*/ 2095921 w 4248963"/>
              <a:gd name="connsiteY22" fmla="*/ 76802 h 1768601"/>
              <a:gd name="connsiteX23" fmla="*/ 2129854 w 4248963"/>
              <a:gd name="connsiteY23" fmla="*/ 112388 h 1768601"/>
              <a:gd name="connsiteX24" fmla="*/ 2133878 w 4248963"/>
              <a:gd name="connsiteY24" fmla="*/ 108364 h 1768601"/>
              <a:gd name="connsiteX25" fmla="*/ 3621522 w 4248963"/>
              <a:gd name="connsiteY25" fmla="*/ 1596008 h 1768601"/>
              <a:gd name="connsiteX26" fmla="*/ 3620189 w 4248963"/>
              <a:gd name="connsiteY26" fmla="*/ 1597340 h 1768601"/>
              <a:gd name="connsiteX27" fmla="*/ 3668944 w 4248963"/>
              <a:gd name="connsiteY27" fmla="*/ 1646531 h 1768601"/>
              <a:gd name="connsiteX28" fmla="*/ 3854728 w 4248963"/>
              <a:gd name="connsiteY28" fmla="*/ 1701744 h 1768601"/>
              <a:gd name="connsiteX29" fmla="*/ 3914571 w 4248963"/>
              <a:gd name="connsiteY29" fmla="*/ 1691251 h 1768601"/>
              <a:gd name="connsiteX30" fmla="*/ 3914539 w 4248963"/>
              <a:gd name="connsiteY30" fmla="*/ 1691130 h 176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48963" h="1768601">
                <a:moveTo>
                  <a:pt x="4230328" y="1606515"/>
                </a:moveTo>
                <a:lnTo>
                  <a:pt x="4248963" y="1676061"/>
                </a:lnTo>
                <a:lnTo>
                  <a:pt x="3933174" y="1760677"/>
                </a:lnTo>
                <a:lnTo>
                  <a:pt x="3931708" y="1755206"/>
                </a:lnTo>
                <a:lnTo>
                  <a:pt x="3858413" y="1768057"/>
                </a:lnTo>
                <a:cubicBezTo>
                  <a:pt x="3776404" y="1772621"/>
                  <a:pt x="3695444" y="1748361"/>
                  <a:pt x="3629642" y="1700069"/>
                </a:cubicBezTo>
                <a:lnTo>
                  <a:pt x="3573801" y="1643728"/>
                </a:lnTo>
                <a:lnTo>
                  <a:pt x="3570610" y="1646920"/>
                </a:lnTo>
                <a:lnTo>
                  <a:pt x="2109052" y="185362"/>
                </a:lnTo>
                <a:lnTo>
                  <a:pt x="2108745" y="185583"/>
                </a:lnTo>
                <a:lnTo>
                  <a:pt x="2102890" y="179200"/>
                </a:lnTo>
                <a:lnTo>
                  <a:pt x="2082966" y="159276"/>
                </a:lnTo>
                <a:lnTo>
                  <a:pt x="2083826" y="158416"/>
                </a:lnTo>
                <a:lnTo>
                  <a:pt x="2063136" y="135860"/>
                </a:lnTo>
                <a:cubicBezTo>
                  <a:pt x="2012575" y="92354"/>
                  <a:pt x="1948432" y="67931"/>
                  <a:pt x="1882163" y="66483"/>
                </a:cubicBezTo>
                <a:lnTo>
                  <a:pt x="1813461" y="75808"/>
                </a:lnTo>
                <a:lnTo>
                  <a:pt x="1813964" y="77684"/>
                </a:lnTo>
                <a:lnTo>
                  <a:pt x="18635" y="558741"/>
                </a:lnTo>
                <a:lnTo>
                  <a:pt x="0" y="489194"/>
                </a:lnTo>
                <a:lnTo>
                  <a:pt x="1795329" y="8137"/>
                </a:lnTo>
                <a:lnTo>
                  <a:pt x="1795901" y="10274"/>
                </a:lnTo>
                <a:lnTo>
                  <a:pt x="1828970" y="3139"/>
                </a:lnTo>
                <a:cubicBezTo>
                  <a:pt x="1924716" y="-9727"/>
                  <a:pt x="2021167" y="17364"/>
                  <a:pt x="2095921" y="76802"/>
                </a:cubicBezTo>
                <a:lnTo>
                  <a:pt x="2129854" y="112388"/>
                </a:lnTo>
                <a:lnTo>
                  <a:pt x="2133878" y="108364"/>
                </a:lnTo>
                <a:lnTo>
                  <a:pt x="3621522" y="1596008"/>
                </a:lnTo>
                <a:lnTo>
                  <a:pt x="3620189" y="1597340"/>
                </a:lnTo>
                <a:lnTo>
                  <a:pt x="3668944" y="1646531"/>
                </a:lnTo>
                <a:cubicBezTo>
                  <a:pt x="3722382" y="1685748"/>
                  <a:pt x="3788129" y="1705449"/>
                  <a:pt x="3854728" y="1701744"/>
                </a:cubicBezTo>
                <a:lnTo>
                  <a:pt x="3914571" y="1691251"/>
                </a:lnTo>
                <a:lnTo>
                  <a:pt x="3914539" y="1691130"/>
                </a:lnTo>
                <a:close/>
              </a:path>
            </a:pathLst>
          </a:custGeom>
          <a:solidFill>
            <a:srgbClr val="E98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19881" y="1606651"/>
            <a:ext cx="858637" cy="858637"/>
          </a:xfrm>
          <a:prstGeom prst="ellips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flipH="1" flipV="1">
            <a:off x="3429426" y="3392493"/>
            <a:ext cx="724490" cy="1706057"/>
          </a:xfrm>
          <a:custGeom>
            <a:avLst/>
            <a:gdLst>
              <a:gd name="connsiteX0" fmla="*/ 0 w 780257"/>
              <a:gd name="connsiteY0" fmla="*/ 31177 h 1839431"/>
              <a:gd name="connsiteX1" fmla="*/ 18000 w 780257"/>
              <a:gd name="connsiteY1" fmla="*/ 0 h 1839431"/>
              <a:gd name="connsiteX2" fmla="*/ 648893 w 780257"/>
              <a:gd name="connsiteY2" fmla="*/ 364247 h 1839431"/>
              <a:gd name="connsiteX3" fmla="*/ 651643 w 780257"/>
              <a:gd name="connsiteY3" fmla="*/ 365834 h 1839431"/>
              <a:gd name="connsiteX4" fmla="*/ 651426 w 780257"/>
              <a:gd name="connsiteY4" fmla="*/ 366210 h 1839431"/>
              <a:gd name="connsiteX5" fmla="*/ 704688 w 780257"/>
              <a:gd name="connsiteY5" fmla="*/ 407493 h 1839431"/>
              <a:gd name="connsiteX6" fmla="*/ 771633 w 780257"/>
              <a:gd name="connsiteY6" fmla="*/ 527619 h 1839431"/>
              <a:gd name="connsiteX7" fmla="*/ 774476 w 780257"/>
              <a:gd name="connsiteY7" fmla="*/ 554480 h 1839431"/>
              <a:gd name="connsiteX8" fmla="*/ 780257 w 780257"/>
              <a:gd name="connsiteY8" fmla="*/ 554480 h 1839431"/>
              <a:gd name="connsiteX9" fmla="*/ 780257 w 780257"/>
              <a:gd name="connsiteY9" fmla="*/ 1839431 h 1839431"/>
              <a:gd name="connsiteX10" fmla="*/ 744257 w 780257"/>
              <a:gd name="connsiteY10" fmla="*/ 1839431 h 1839431"/>
              <a:gd name="connsiteX11" fmla="*/ 744257 w 780257"/>
              <a:gd name="connsiteY11" fmla="*/ 596763 h 1839431"/>
              <a:gd name="connsiteX12" fmla="*/ 742890 w 780257"/>
              <a:gd name="connsiteY12" fmla="*/ 596722 h 1839431"/>
              <a:gd name="connsiteX13" fmla="*/ 630799 w 780257"/>
              <a:gd name="connsiteY13" fmla="*/ 395587 h 1839431"/>
              <a:gd name="connsiteX14" fmla="*/ 630893 w 780257"/>
              <a:gd name="connsiteY14" fmla="*/ 395424 h 1839431"/>
              <a:gd name="connsiteX0-1" fmla="*/ 0 w 780257"/>
              <a:gd name="connsiteY0-2" fmla="*/ 31177 h 1839431"/>
              <a:gd name="connsiteX1-3" fmla="*/ 18000 w 780257"/>
              <a:gd name="connsiteY1-4" fmla="*/ 0 h 1839431"/>
              <a:gd name="connsiteX2-5" fmla="*/ 648893 w 780257"/>
              <a:gd name="connsiteY2-6" fmla="*/ 364247 h 1839431"/>
              <a:gd name="connsiteX3-7" fmla="*/ 651643 w 780257"/>
              <a:gd name="connsiteY3-8" fmla="*/ 365834 h 1839431"/>
              <a:gd name="connsiteX4-9" fmla="*/ 651426 w 780257"/>
              <a:gd name="connsiteY4-10" fmla="*/ 366210 h 1839431"/>
              <a:gd name="connsiteX5-11" fmla="*/ 704688 w 780257"/>
              <a:gd name="connsiteY5-12" fmla="*/ 407493 h 1839431"/>
              <a:gd name="connsiteX6-13" fmla="*/ 771633 w 780257"/>
              <a:gd name="connsiteY6-14" fmla="*/ 527619 h 1839431"/>
              <a:gd name="connsiteX7-15" fmla="*/ 774476 w 780257"/>
              <a:gd name="connsiteY7-16" fmla="*/ 554480 h 1839431"/>
              <a:gd name="connsiteX8-17" fmla="*/ 780257 w 780257"/>
              <a:gd name="connsiteY8-18" fmla="*/ 1839431 h 1839431"/>
              <a:gd name="connsiteX9-19" fmla="*/ 744257 w 780257"/>
              <a:gd name="connsiteY9-20" fmla="*/ 1839431 h 1839431"/>
              <a:gd name="connsiteX10-21" fmla="*/ 744257 w 780257"/>
              <a:gd name="connsiteY10-22" fmla="*/ 596763 h 1839431"/>
              <a:gd name="connsiteX11-23" fmla="*/ 742890 w 780257"/>
              <a:gd name="connsiteY11-24" fmla="*/ 596722 h 1839431"/>
              <a:gd name="connsiteX12-25" fmla="*/ 630799 w 780257"/>
              <a:gd name="connsiteY12-26" fmla="*/ 395587 h 1839431"/>
              <a:gd name="connsiteX13-27" fmla="*/ 630893 w 780257"/>
              <a:gd name="connsiteY13-28" fmla="*/ 395424 h 1839431"/>
              <a:gd name="connsiteX14-29" fmla="*/ 0 w 780257"/>
              <a:gd name="connsiteY14-30" fmla="*/ 31177 h 18394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</a:cxnLst>
            <a:rect l="l" t="t" r="r" b="b"/>
            <a:pathLst>
              <a:path w="780257" h="1839431">
                <a:moveTo>
                  <a:pt x="0" y="31177"/>
                </a:moveTo>
                <a:lnTo>
                  <a:pt x="18000" y="0"/>
                </a:lnTo>
                <a:lnTo>
                  <a:pt x="648893" y="364247"/>
                </a:lnTo>
                <a:lnTo>
                  <a:pt x="651643" y="365834"/>
                </a:lnTo>
                <a:lnTo>
                  <a:pt x="651426" y="366210"/>
                </a:lnTo>
                <a:lnTo>
                  <a:pt x="704688" y="407493"/>
                </a:lnTo>
                <a:cubicBezTo>
                  <a:pt x="737338" y="440803"/>
                  <a:pt x="760480" y="482329"/>
                  <a:pt x="771633" y="527619"/>
                </a:cubicBezTo>
                <a:lnTo>
                  <a:pt x="774476" y="554480"/>
                </a:lnTo>
                <a:lnTo>
                  <a:pt x="780257" y="1839431"/>
                </a:lnTo>
                <a:lnTo>
                  <a:pt x="744257" y="1839431"/>
                </a:lnTo>
                <a:lnTo>
                  <a:pt x="744257" y="596763"/>
                </a:lnTo>
                <a:lnTo>
                  <a:pt x="742890" y="596722"/>
                </a:lnTo>
                <a:cubicBezTo>
                  <a:pt x="745395" y="514156"/>
                  <a:pt x="702336" y="436889"/>
                  <a:pt x="630799" y="395587"/>
                </a:cubicBezTo>
                <a:lnTo>
                  <a:pt x="630893" y="395424"/>
                </a:lnTo>
                <a:lnTo>
                  <a:pt x="0" y="31177"/>
                </a:lnTo>
                <a:close/>
              </a:path>
            </a:pathLst>
          </a:custGeom>
          <a:solidFill>
            <a:srgbClr val="E98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3174355" y="2933420"/>
            <a:ext cx="522946" cy="5229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7200000">
            <a:off x="2308902" y="2971065"/>
            <a:ext cx="2119915" cy="2658946"/>
          </a:xfrm>
          <a:custGeom>
            <a:avLst/>
            <a:gdLst>
              <a:gd name="connsiteX0" fmla="*/ 36000 w 2285853"/>
              <a:gd name="connsiteY0" fmla="*/ 2867077 h 2867077"/>
              <a:gd name="connsiteX1" fmla="*/ 0 w 2285853"/>
              <a:gd name="connsiteY1" fmla="*/ 2804723 h 2867077"/>
              <a:gd name="connsiteX2" fmla="*/ 283129 w 2285853"/>
              <a:gd name="connsiteY2" fmla="*/ 2641259 h 2867077"/>
              <a:gd name="connsiteX3" fmla="*/ 285235 w 2285853"/>
              <a:gd name="connsiteY3" fmla="*/ 2644906 h 2867077"/>
              <a:gd name="connsiteX4" fmla="*/ 331494 w 2285853"/>
              <a:gd name="connsiteY4" fmla="*/ 2620796 h 2867077"/>
              <a:gd name="connsiteX5" fmla="*/ 445346 w 2285853"/>
              <a:gd name="connsiteY5" fmla="*/ 2463946 h 2867077"/>
              <a:gd name="connsiteX6" fmla="*/ 456184 w 2285853"/>
              <a:gd name="connsiteY6" fmla="*/ 2379002 h 2867077"/>
              <a:gd name="connsiteX7" fmla="*/ 454737 w 2285853"/>
              <a:gd name="connsiteY7" fmla="*/ 2379002 h 2867077"/>
              <a:gd name="connsiteX8" fmla="*/ 454737 w 2285853"/>
              <a:gd name="connsiteY8" fmla="*/ 1252826 h 2867077"/>
              <a:gd name="connsiteX9" fmla="*/ 453141 w 2285853"/>
              <a:gd name="connsiteY9" fmla="*/ 1252873 h 2867077"/>
              <a:gd name="connsiteX10" fmla="*/ 454737 w 2285853"/>
              <a:gd name="connsiteY10" fmla="*/ 1240366 h 2867077"/>
              <a:gd name="connsiteX11" fmla="*/ 454737 w 2285853"/>
              <a:gd name="connsiteY11" fmla="*/ 1229290 h 2867077"/>
              <a:gd name="connsiteX12" fmla="*/ 456150 w 2285853"/>
              <a:gd name="connsiteY12" fmla="*/ 1229290 h 2867077"/>
              <a:gd name="connsiteX13" fmla="*/ 467078 w 2285853"/>
              <a:gd name="connsiteY13" fmla="*/ 1143644 h 2867077"/>
              <a:gd name="connsiteX14" fmla="*/ 607272 w 2285853"/>
              <a:gd name="connsiteY14" fmla="*/ 950502 h 2867077"/>
              <a:gd name="connsiteX15" fmla="*/ 641983 w 2285853"/>
              <a:gd name="connsiteY15" fmla="*/ 932410 h 2867077"/>
              <a:gd name="connsiteX16" fmla="*/ 640205 w 2285853"/>
              <a:gd name="connsiteY16" fmla="*/ 929331 h 2867077"/>
              <a:gd name="connsiteX17" fmla="*/ 2249853 w 2285853"/>
              <a:gd name="connsiteY17" fmla="*/ 0 h 2867077"/>
              <a:gd name="connsiteX18" fmla="*/ 2285853 w 2285853"/>
              <a:gd name="connsiteY18" fmla="*/ 62354 h 2867077"/>
              <a:gd name="connsiteX19" fmla="*/ 676205 w 2285853"/>
              <a:gd name="connsiteY19" fmla="*/ 991685 h 2867077"/>
              <a:gd name="connsiteX20" fmla="*/ 674990 w 2285853"/>
              <a:gd name="connsiteY20" fmla="*/ 989580 h 2867077"/>
              <a:gd name="connsiteX21" fmla="*/ 644693 w 2285853"/>
              <a:gd name="connsiteY21" fmla="*/ 1005371 h 2867077"/>
              <a:gd name="connsiteX22" fmla="*/ 530841 w 2285853"/>
              <a:gd name="connsiteY22" fmla="*/ 1162221 h 2867077"/>
              <a:gd name="connsiteX23" fmla="*/ 522284 w 2285853"/>
              <a:gd name="connsiteY23" fmla="*/ 1229290 h 2867077"/>
              <a:gd name="connsiteX24" fmla="*/ 526737 w 2285853"/>
              <a:gd name="connsiteY24" fmla="*/ 1229290 h 2867077"/>
              <a:gd name="connsiteX25" fmla="*/ 526737 w 2285853"/>
              <a:gd name="connsiteY25" fmla="*/ 2379002 h 2867077"/>
              <a:gd name="connsiteX26" fmla="*/ 522318 w 2285853"/>
              <a:gd name="connsiteY26" fmla="*/ 2379002 h 2867077"/>
              <a:gd name="connsiteX27" fmla="*/ 509110 w 2285853"/>
              <a:gd name="connsiteY27" fmla="*/ 2482523 h 2867077"/>
              <a:gd name="connsiteX28" fmla="*/ 368915 w 2285853"/>
              <a:gd name="connsiteY28" fmla="*/ 2675665 h 2867077"/>
              <a:gd name="connsiteX29" fmla="*/ 318242 w 2285853"/>
              <a:gd name="connsiteY29" fmla="*/ 2702076 h 2867077"/>
              <a:gd name="connsiteX30" fmla="*/ 319129 w 2285853"/>
              <a:gd name="connsiteY30" fmla="*/ 2703613 h 286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285853" h="2867077">
                <a:moveTo>
                  <a:pt x="36000" y="2867077"/>
                </a:moveTo>
                <a:lnTo>
                  <a:pt x="0" y="2804723"/>
                </a:lnTo>
                <a:lnTo>
                  <a:pt x="283129" y="2641259"/>
                </a:lnTo>
                <a:lnTo>
                  <a:pt x="285235" y="2644906"/>
                </a:lnTo>
                <a:lnTo>
                  <a:pt x="331494" y="2620796"/>
                </a:lnTo>
                <a:cubicBezTo>
                  <a:pt x="386604" y="2583218"/>
                  <a:pt x="426796" y="2527582"/>
                  <a:pt x="445346" y="2463946"/>
                </a:cubicBezTo>
                <a:lnTo>
                  <a:pt x="456184" y="2379002"/>
                </a:lnTo>
                <a:lnTo>
                  <a:pt x="454737" y="2379002"/>
                </a:lnTo>
                <a:lnTo>
                  <a:pt x="454737" y="1252826"/>
                </a:lnTo>
                <a:lnTo>
                  <a:pt x="453141" y="1252873"/>
                </a:lnTo>
                <a:lnTo>
                  <a:pt x="454737" y="1240366"/>
                </a:lnTo>
                <a:lnTo>
                  <a:pt x="454737" y="1229290"/>
                </a:lnTo>
                <a:lnTo>
                  <a:pt x="456150" y="1229290"/>
                </a:lnTo>
                <a:lnTo>
                  <a:pt x="467078" y="1143644"/>
                </a:lnTo>
                <a:cubicBezTo>
                  <a:pt x="489919" y="1065284"/>
                  <a:pt x="539411" y="996774"/>
                  <a:pt x="607272" y="950502"/>
                </a:cubicBezTo>
                <a:lnTo>
                  <a:pt x="641983" y="932410"/>
                </a:lnTo>
                <a:lnTo>
                  <a:pt x="640205" y="929331"/>
                </a:lnTo>
                <a:lnTo>
                  <a:pt x="2249853" y="0"/>
                </a:lnTo>
                <a:lnTo>
                  <a:pt x="2285853" y="62354"/>
                </a:lnTo>
                <a:lnTo>
                  <a:pt x="676205" y="991685"/>
                </a:lnTo>
                <a:lnTo>
                  <a:pt x="674990" y="989580"/>
                </a:lnTo>
                <a:lnTo>
                  <a:pt x="644693" y="1005371"/>
                </a:lnTo>
                <a:cubicBezTo>
                  <a:pt x="589584" y="1042949"/>
                  <a:pt x="549391" y="1098585"/>
                  <a:pt x="530841" y="1162221"/>
                </a:cubicBezTo>
                <a:lnTo>
                  <a:pt x="522284" y="1229290"/>
                </a:lnTo>
                <a:lnTo>
                  <a:pt x="526737" y="1229290"/>
                </a:lnTo>
                <a:lnTo>
                  <a:pt x="526737" y="2379002"/>
                </a:lnTo>
                <a:lnTo>
                  <a:pt x="522318" y="2379002"/>
                </a:lnTo>
                <a:lnTo>
                  <a:pt x="509110" y="2482523"/>
                </a:lnTo>
                <a:cubicBezTo>
                  <a:pt x="486268" y="2560883"/>
                  <a:pt x="436776" y="2629392"/>
                  <a:pt x="368915" y="2675665"/>
                </a:cubicBezTo>
                <a:lnTo>
                  <a:pt x="318242" y="2702076"/>
                </a:lnTo>
                <a:lnTo>
                  <a:pt x="319129" y="2703613"/>
                </a:lnTo>
                <a:close/>
              </a:path>
            </a:pathLst>
          </a:custGeom>
          <a:solidFill>
            <a:srgbClr val="D83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309285" y="2023473"/>
            <a:ext cx="858637" cy="858637"/>
          </a:xfrm>
          <a:prstGeom prst="ellips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806062" y="1599497"/>
            <a:ext cx="522946" cy="5229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2056500" y="1977744"/>
            <a:ext cx="1817488" cy="3526591"/>
          </a:xfrm>
          <a:custGeom>
            <a:avLst/>
            <a:gdLst>
              <a:gd name="connsiteX0" fmla="*/ 0 w 1959753"/>
              <a:gd name="connsiteY0" fmla="*/ 0 h 3802638"/>
              <a:gd name="connsiteX1" fmla="*/ 36000 w 1959753"/>
              <a:gd name="connsiteY1" fmla="*/ 0 h 3802638"/>
              <a:gd name="connsiteX2" fmla="*/ 36000 w 1959753"/>
              <a:gd name="connsiteY2" fmla="*/ 1135468 h 3802638"/>
              <a:gd name="connsiteX3" fmla="*/ 39169 w 1959753"/>
              <a:gd name="connsiteY3" fmla="*/ 1135589 h 3802638"/>
              <a:gd name="connsiteX4" fmla="*/ 198106 w 1959753"/>
              <a:gd name="connsiteY4" fmla="*/ 1421425 h 3802638"/>
              <a:gd name="connsiteX5" fmla="*/ 196963 w 1959753"/>
              <a:gd name="connsiteY5" fmla="*/ 1423432 h 3802638"/>
              <a:gd name="connsiteX6" fmla="*/ 1789213 w 1959753"/>
              <a:gd name="connsiteY6" fmla="*/ 2342718 h 3802638"/>
              <a:gd name="connsiteX7" fmla="*/ 1787678 w 1959753"/>
              <a:gd name="connsiteY7" fmla="*/ 2345378 h 3802638"/>
              <a:gd name="connsiteX8" fmla="*/ 1852247 w 1959753"/>
              <a:gd name="connsiteY8" fmla="*/ 2392635 h 3802638"/>
              <a:gd name="connsiteX9" fmla="*/ 1959715 w 1959753"/>
              <a:gd name="connsiteY9" fmla="*/ 2651698 h 3802638"/>
              <a:gd name="connsiteX10" fmla="*/ 1957601 w 1959753"/>
              <a:gd name="connsiteY10" fmla="*/ 2651667 h 3802638"/>
              <a:gd name="connsiteX11" fmla="*/ 1957601 w 1959753"/>
              <a:gd name="connsiteY11" fmla="*/ 3802638 h 3802638"/>
              <a:gd name="connsiteX12" fmla="*/ 1921601 w 1959753"/>
              <a:gd name="connsiteY12" fmla="*/ 3802638 h 3802638"/>
              <a:gd name="connsiteX13" fmla="*/ 1921601 w 1959753"/>
              <a:gd name="connsiteY13" fmla="*/ 2651136 h 3802638"/>
              <a:gd name="connsiteX14" fmla="*/ 1921392 w 1959753"/>
              <a:gd name="connsiteY14" fmla="*/ 2651133 h 3802638"/>
              <a:gd name="connsiteX15" fmla="*/ 1755806 w 1959753"/>
              <a:gd name="connsiteY15" fmla="*/ 2369097 h 3802638"/>
              <a:gd name="connsiteX16" fmla="*/ 1757490 w 1959753"/>
              <a:gd name="connsiteY16" fmla="*/ 2365972 h 3802638"/>
              <a:gd name="connsiteX17" fmla="*/ 179147 w 1959753"/>
              <a:gd name="connsiteY17" fmla="*/ 1454715 h 3802638"/>
              <a:gd name="connsiteX18" fmla="*/ 179139 w 1959753"/>
              <a:gd name="connsiteY18" fmla="*/ 1454730 h 3802638"/>
              <a:gd name="connsiteX19" fmla="*/ 179039 w 1959753"/>
              <a:gd name="connsiteY19" fmla="*/ 1454653 h 3802638"/>
              <a:gd name="connsiteX20" fmla="*/ 170233 w 1959753"/>
              <a:gd name="connsiteY20" fmla="*/ 1449569 h 3802638"/>
              <a:gd name="connsiteX21" fmla="*/ 170906 w 1959753"/>
              <a:gd name="connsiteY21" fmla="*/ 1448403 h 3802638"/>
              <a:gd name="connsiteX22" fmla="*/ 102242 w 1959753"/>
              <a:gd name="connsiteY22" fmla="*/ 1395635 h 3802638"/>
              <a:gd name="connsiteX23" fmla="*/ 10492 w 1959753"/>
              <a:gd name="connsiteY23" fmla="*/ 1230629 h 3802638"/>
              <a:gd name="connsiteX24" fmla="*/ 3066 w 1959753"/>
              <a:gd name="connsiteY24" fmla="*/ 1156146 h 3802638"/>
              <a:gd name="connsiteX25" fmla="*/ 0 w 1959753"/>
              <a:gd name="connsiteY25" fmla="*/ 1156146 h 380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59753" h="3802638">
                <a:moveTo>
                  <a:pt x="0" y="0"/>
                </a:moveTo>
                <a:lnTo>
                  <a:pt x="36000" y="0"/>
                </a:lnTo>
                <a:lnTo>
                  <a:pt x="36000" y="1135468"/>
                </a:lnTo>
                <a:lnTo>
                  <a:pt x="39169" y="1135589"/>
                </a:lnTo>
                <a:cubicBezTo>
                  <a:pt x="34685" y="1253055"/>
                  <a:pt x="95959" y="1363250"/>
                  <a:pt x="198106" y="1421425"/>
                </a:cubicBezTo>
                <a:lnTo>
                  <a:pt x="196963" y="1423432"/>
                </a:lnTo>
                <a:lnTo>
                  <a:pt x="1789213" y="2342718"/>
                </a:lnTo>
                <a:lnTo>
                  <a:pt x="1787678" y="2345378"/>
                </a:lnTo>
                <a:lnTo>
                  <a:pt x="1852247" y="2392635"/>
                </a:lnTo>
                <a:cubicBezTo>
                  <a:pt x="1921260" y="2459503"/>
                  <a:pt x="1961171" y="2552822"/>
                  <a:pt x="1959715" y="2651698"/>
                </a:cubicBezTo>
                <a:lnTo>
                  <a:pt x="1957601" y="2651667"/>
                </a:lnTo>
                <a:lnTo>
                  <a:pt x="1957601" y="3802638"/>
                </a:lnTo>
                <a:lnTo>
                  <a:pt x="1921601" y="3802638"/>
                </a:lnTo>
                <a:lnTo>
                  <a:pt x="1921601" y="2651136"/>
                </a:lnTo>
                <a:lnTo>
                  <a:pt x="1921392" y="2651133"/>
                </a:lnTo>
                <a:cubicBezTo>
                  <a:pt x="1923124" y="2533595"/>
                  <a:pt x="1859287" y="2424864"/>
                  <a:pt x="1755806" y="2369097"/>
                </a:cubicBezTo>
                <a:lnTo>
                  <a:pt x="1757490" y="2365972"/>
                </a:lnTo>
                <a:lnTo>
                  <a:pt x="179147" y="1454715"/>
                </a:lnTo>
                <a:lnTo>
                  <a:pt x="179139" y="1454730"/>
                </a:lnTo>
                <a:lnTo>
                  <a:pt x="179039" y="1454653"/>
                </a:lnTo>
                <a:lnTo>
                  <a:pt x="170233" y="1449569"/>
                </a:lnTo>
                <a:lnTo>
                  <a:pt x="170906" y="1448403"/>
                </a:lnTo>
                <a:lnTo>
                  <a:pt x="102242" y="1395635"/>
                </a:lnTo>
                <a:cubicBezTo>
                  <a:pt x="57290" y="1349992"/>
                  <a:pt x="25544" y="1292898"/>
                  <a:pt x="10492" y="1230629"/>
                </a:cubicBezTo>
                <a:lnTo>
                  <a:pt x="3066" y="1156146"/>
                </a:lnTo>
                <a:lnTo>
                  <a:pt x="0" y="1156146"/>
                </a:lnTo>
                <a:close/>
              </a:path>
            </a:pathLst>
          </a:custGeom>
          <a:solidFill>
            <a:srgbClr val="E98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4729076" y="3293169"/>
            <a:ext cx="33387" cy="2367710"/>
          </a:xfrm>
          <a:prstGeom prst="rect">
            <a:avLst/>
          </a:prstGeom>
          <a:solidFill>
            <a:srgbClr val="D83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487204" y="2962452"/>
            <a:ext cx="522946" cy="5229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263579" y="1151173"/>
            <a:ext cx="40267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搭建拍摄环境</a:t>
            </a:r>
            <a:endParaRPr lang="zh-CN" altLang="en-US" sz="36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46643" y="2767379"/>
            <a:ext cx="40267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固定相机高度</a:t>
            </a:r>
            <a:endParaRPr lang="en-US" altLang="zh-CN" sz="20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固定</a:t>
            </a:r>
            <a:r>
              <a:rPr lang="zh-CN" altLang="zh-CN" sz="2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相</a:t>
            </a:r>
            <a:r>
              <a:rPr lang="zh-CN" altLang="zh-CN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机</a:t>
            </a:r>
            <a:r>
              <a:rPr lang="zh-CN" altLang="zh-CN" sz="2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位置</a:t>
            </a:r>
            <a:endParaRPr lang="en-US" altLang="zh-CN" sz="20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固定玻璃灯位置</a:t>
            </a:r>
            <a:endParaRPr lang="en-US" altLang="zh-CN" sz="20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固定比例线位置</a:t>
            </a:r>
            <a:endParaRPr lang="zh-CN" altLang="en-US" sz="20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728461" y="2902868"/>
            <a:ext cx="444139" cy="273196"/>
            <a:chOff x="2426286" y="850314"/>
            <a:chExt cx="1073623" cy="660400"/>
          </a:xfrm>
          <a:solidFill>
            <a:srgbClr val="FF6D3B"/>
          </a:solidFill>
        </p:grpSpPr>
        <p:sp>
          <p:nvSpPr>
            <p:cNvPr id="35" name="矩形 34"/>
            <p:cNvSpPr/>
            <p:nvPr/>
          </p:nvSpPr>
          <p:spPr>
            <a:xfrm rot="2700000">
              <a:off x="2209800" y="1066800"/>
              <a:ext cx="660400" cy="22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8100000">
              <a:off x="2460380" y="934191"/>
              <a:ext cx="1039529" cy="22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726012" y="3421016"/>
            <a:ext cx="444139" cy="273196"/>
            <a:chOff x="2426286" y="850314"/>
            <a:chExt cx="1073623" cy="660400"/>
          </a:xfrm>
          <a:solidFill>
            <a:srgbClr val="FF6D3B"/>
          </a:solidFill>
        </p:grpSpPr>
        <p:sp>
          <p:nvSpPr>
            <p:cNvPr id="39" name="矩形 38"/>
            <p:cNvSpPr/>
            <p:nvPr/>
          </p:nvSpPr>
          <p:spPr>
            <a:xfrm rot="2700000">
              <a:off x="2209800" y="1066800"/>
              <a:ext cx="660400" cy="22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8100000">
              <a:off x="2460380" y="934191"/>
              <a:ext cx="1039529" cy="22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028291" y="3871303"/>
            <a:ext cx="444139" cy="273196"/>
            <a:chOff x="2426286" y="850314"/>
            <a:chExt cx="1073623" cy="660400"/>
          </a:xfrm>
          <a:solidFill>
            <a:srgbClr val="FF6D3B"/>
          </a:solidFill>
        </p:grpSpPr>
        <p:sp>
          <p:nvSpPr>
            <p:cNvPr id="42" name="矩形 41"/>
            <p:cNvSpPr/>
            <p:nvPr/>
          </p:nvSpPr>
          <p:spPr>
            <a:xfrm rot="2700000">
              <a:off x="2209800" y="1066800"/>
              <a:ext cx="660400" cy="22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 rot="8100000">
              <a:off x="2460380" y="934191"/>
              <a:ext cx="1039529" cy="22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1046031" y="4293940"/>
            <a:ext cx="444139" cy="273196"/>
            <a:chOff x="2426286" y="850314"/>
            <a:chExt cx="1073623" cy="660400"/>
          </a:xfrm>
          <a:solidFill>
            <a:srgbClr val="FF6D3B"/>
          </a:solidFill>
        </p:grpSpPr>
        <p:sp>
          <p:nvSpPr>
            <p:cNvPr id="45" name="矩形 44"/>
            <p:cNvSpPr/>
            <p:nvPr/>
          </p:nvSpPr>
          <p:spPr>
            <a:xfrm rot="2700000">
              <a:off x="2209800" y="1066800"/>
              <a:ext cx="660400" cy="22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8100000">
              <a:off x="2460380" y="934191"/>
              <a:ext cx="1039529" cy="22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Freeform 8"/>
          <p:cNvSpPr/>
          <p:nvPr/>
        </p:nvSpPr>
        <p:spPr bwMode="auto">
          <a:xfrm>
            <a:off x="3495624" y="5371437"/>
            <a:ext cx="668338" cy="1168400"/>
          </a:xfrm>
          <a:custGeom>
            <a:avLst/>
            <a:gdLst>
              <a:gd name="T0" fmla="*/ 0 w 421"/>
              <a:gd name="T1" fmla="*/ 0 h 736"/>
              <a:gd name="T2" fmla="*/ 421 w 421"/>
              <a:gd name="T3" fmla="*/ 167 h 736"/>
              <a:gd name="T4" fmla="*/ 421 w 421"/>
              <a:gd name="T5" fmla="*/ 736 h 736"/>
              <a:gd name="T6" fmla="*/ 0 w 421"/>
              <a:gd name="T7" fmla="*/ 569 h 736"/>
              <a:gd name="T8" fmla="*/ 0 w 421"/>
              <a:gd name="T9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1" h="736">
                <a:moveTo>
                  <a:pt x="0" y="0"/>
                </a:moveTo>
                <a:lnTo>
                  <a:pt x="421" y="167"/>
                </a:lnTo>
                <a:lnTo>
                  <a:pt x="421" y="736"/>
                </a:lnTo>
                <a:lnTo>
                  <a:pt x="0" y="569"/>
                </a:lnTo>
                <a:lnTo>
                  <a:pt x="0" y="0"/>
                </a:lnTo>
                <a:close/>
              </a:path>
            </a:pathLst>
          </a:custGeom>
          <a:solidFill>
            <a:srgbClr val="E9B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9"/>
          <p:cNvSpPr/>
          <p:nvPr/>
        </p:nvSpPr>
        <p:spPr bwMode="auto">
          <a:xfrm>
            <a:off x="3495624" y="5920712"/>
            <a:ext cx="668338" cy="385763"/>
          </a:xfrm>
          <a:custGeom>
            <a:avLst/>
            <a:gdLst>
              <a:gd name="T0" fmla="*/ 0 w 421"/>
              <a:gd name="T1" fmla="*/ 0 h 243"/>
              <a:gd name="T2" fmla="*/ 421 w 421"/>
              <a:gd name="T3" fmla="*/ 172 h 243"/>
              <a:gd name="T4" fmla="*/ 421 w 421"/>
              <a:gd name="T5" fmla="*/ 243 h 243"/>
              <a:gd name="T6" fmla="*/ 0 w 421"/>
              <a:gd name="T7" fmla="*/ 76 h 243"/>
              <a:gd name="T8" fmla="*/ 0 w 421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1" h="243">
                <a:moveTo>
                  <a:pt x="0" y="0"/>
                </a:moveTo>
                <a:lnTo>
                  <a:pt x="421" y="172"/>
                </a:lnTo>
                <a:lnTo>
                  <a:pt x="421" y="243"/>
                </a:lnTo>
                <a:lnTo>
                  <a:pt x="0" y="76"/>
                </a:lnTo>
                <a:lnTo>
                  <a:pt x="0" y="0"/>
                </a:lnTo>
                <a:close/>
              </a:path>
            </a:pathLst>
          </a:custGeom>
          <a:solidFill>
            <a:srgbClr val="6985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11"/>
          <p:cNvSpPr/>
          <p:nvPr/>
        </p:nvSpPr>
        <p:spPr bwMode="auto">
          <a:xfrm>
            <a:off x="3243211" y="5371437"/>
            <a:ext cx="920750" cy="771525"/>
          </a:xfrm>
          <a:custGeom>
            <a:avLst/>
            <a:gdLst>
              <a:gd name="T0" fmla="*/ 427 w 580"/>
              <a:gd name="T1" fmla="*/ 486 h 486"/>
              <a:gd name="T2" fmla="*/ 0 w 580"/>
              <a:gd name="T3" fmla="*/ 314 h 486"/>
              <a:gd name="T4" fmla="*/ 159 w 580"/>
              <a:gd name="T5" fmla="*/ 0 h 486"/>
              <a:gd name="T6" fmla="*/ 580 w 580"/>
              <a:gd name="T7" fmla="*/ 167 h 486"/>
              <a:gd name="T8" fmla="*/ 427 w 580"/>
              <a:gd name="T9" fmla="*/ 486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" h="486">
                <a:moveTo>
                  <a:pt x="427" y="486"/>
                </a:moveTo>
                <a:lnTo>
                  <a:pt x="0" y="314"/>
                </a:lnTo>
                <a:lnTo>
                  <a:pt x="159" y="0"/>
                </a:lnTo>
                <a:lnTo>
                  <a:pt x="580" y="167"/>
                </a:lnTo>
                <a:lnTo>
                  <a:pt x="427" y="486"/>
                </a:lnTo>
                <a:close/>
              </a:path>
            </a:pathLst>
          </a:custGeom>
          <a:solidFill>
            <a:srgbClr val="FFD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12"/>
          <p:cNvSpPr/>
          <p:nvPr/>
        </p:nvSpPr>
        <p:spPr bwMode="auto">
          <a:xfrm>
            <a:off x="4163961" y="5371437"/>
            <a:ext cx="900113" cy="1168400"/>
          </a:xfrm>
          <a:custGeom>
            <a:avLst/>
            <a:gdLst>
              <a:gd name="T0" fmla="*/ 0 w 567"/>
              <a:gd name="T1" fmla="*/ 167 h 736"/>
              <a:gd name="T2" fmla="*/ 567 w 567"/>
              <a:gd name="T3" fmla="*/ 0 h 736"/>
              <a:gd name="T4" fmla="*/ 567 w 567"/>
              <a:gd name="T5" fmla="*/ 569 h 736"/>
              <a:gd name="T6" fmla="*/ 0 w 567"/>
              <a:gd name="T7" fmla="*/ 736 h 736"/>
              <a:gd name="T8" fmla="*/ 0 w 567"/>
              <a:gd name="T9" fmla="*/ 167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736">
                <a:moveTo>
                  <a:pt x="0" y="167"/>
                </a:moveTo>
                <a:lnTo>
                  <a:pt x="567" y="0"/>
                </a:lnTo>
                <a:lnTo>
                  <a:pt x="567" y="569"/>
                </a:lnTo>
                <a:lnTo>
                  <a:pt x="0" y="736"/>
                </a:lnTo>
                <a:lnTo>
                  <a:pt x="0" y="167"/>
                </a:lnTo>
                <a:close/>
              </a:path>
            </a:pathLst>
          </a:custGeom>
          <a:solidFill>
            <a:srgbClr val="FFD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13"/>
          <p:cNvSpPr/>
          <p:nvPr/>
        </p:nvSpPr>
        <p:spPr bwMode="auto">
          <a:xfrm>
            <a:off x="4244924" y="6366799"/>
            <a:ext cx="60325" cy="80963"/>
          </a:xfrm>
          <a:custGeom>
            <a:avLst/>
            <a:gdLst>
              <a:gd name="T0" fmla="*/ 0 w 38"/>
              <a:gd name="T1" fmla="*/ 13 h 51"/>
              <a:gd name="T2" fmla="*/ 38 w 38"/>
              <a:gd name="T3" fmla="*/ 0 h 51"/>
              <a:gd name="T4" fmla="*/ 38 w 38"/>
              <a:gd name="T5" fmla="*/ 38 h 51"/>
              <a:gd name="T6" fmla="*/ 0 w 38"/>
              <a:gd name="T7" fmla="*/ 51 h 51"/>
              <a:gd name="T8" fmla="*/ 0 w 38"/>
              <a:gd name="T9" fmla="*/ 1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51">
                <a:moveTo>
                  <a:pt x="0" y="13"/>
                </a:moveTo>
                <a:lnTo>
                  <a:pt x="38" y="0"/>
                </a:lnTo>
                <a:lnTo>
                  <a:pt x="38" y="38"/>
                </a:lnTo>
                <a:lnTo>
                  <a:pt x="0" y="51"/>
                </a:lnTo>
                <a:lnTo>
                  <a:pt x="0" y="13"/>
                </a:lnTo>
                <a:close/>
              </a:path>
            </a:pathLst>
          </a:custGeom>
          <a:solidFill>
            <a:srgbClr val="FB7E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14"/>
          <p:cNvSpPr/>
          <p:nvPr/>
        </p:nvSpPr>
        <p:spPr bwMode="auto">
          <a:xfrm>
            <a:off x="4325886" y="6336637"/>
            <a:ext cx="69850" cy="90488"/>
          </a:xfrm>
          <a:custGeom>
            <a:avLst/>
            <a:gdLst>
              <a:gd name="T0" fmla="*/ 0 w 44"/>
              <a:gd name="T1" fmla="*/ 13 h 57"/>
              <a:gd name="T2" fmla="*/ 44 w 44"/>
              <a:gd name="T3" fmla="*/ 0 h 57"/>
              <a:gd name="T4" fmla="*/ 44 w 44"/>
              <a:gd name="T5" fmla="*/ 44 h 57"/>
              <a:gd name="T6" fmla="*/ 0 w 44"/>
              <a:gd name="T7" fmla="*/ 57 h 57"/>
              <a:gd name="T8" fmla="*/ 0 w 44"/>
              <a:gd name="T9" fmla="*/ 1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57">
                <a:moveTo>
                  <a:pt x="0" y="13"/>
                </a:moveTo>
                <a:lnTo>
                  <a:pt x="44" y="0"/>
                </a:lnTo>
                <a:lnTo>
                  <a:pt x="44" y="44"/>
                </a:lnTo>
                <a:lnTo>
                  <a:pt x="0" y="57"/>
                </a:lnTo>
                <a:lnTo>
                  <a:pt x="0" y="13"/>
                </a:lnTo>
                <a:close/>
              </a:path>
            </a:pathLst>
          </a:custGeom>
          <a:solidFill>
            <a:srgbClr val="6985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15"/>
          <p:cNvSpPr/>
          <p:nvPr/>
        </p:nvSpPr>
        <p:spPr bwMode="auto">
          <a:xfrm>
            <a:off x="4416374" y="6315999"/>
            <a:ext cx="60325" cy="80963"/>
          </a:xfrm>
          <a:custGeom>
            <a:avLst/>
            <a:gdLst>
              <a:gd name="T0" fmla="*/ 0 w 38"/>
              <a:gd name="T1" fmla="*/ 13 h 51"/>
              <a:gd name="T2" fmla="*/ 38 w 38"/>
              <a:gd name="T3" fmla="*/ 0 h 51"/>
              <a:gd name="T4" fmla="*/ 38 w 38"/>
              <a:gd name="T5" fmla="*/ 38 h 51"/>
              <a:gd name="T6" fmla="*/ 0 w 38"/>
              <a:gd name="T7" fmla="*/ 51 h 51"/>
              <a:gd name="T8" fmla="*/ 0 w 38"/>
              <a:gd name="T9" fmla="*/ 1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51">
                <a:moveTo>
                  <a:pt x="0" y="13"/>
                </a:moveTo>
                <a:lnTo>
                  <a:pt x="38" y="0"/>
                </a:lnTo>
                <a:lnTo>
                  <a:pt x="38" y="38"/>
                </a:lnTo>
                <a:lnTo>
                  <a:pt x="0" y="51"/>
                </a:lnTo>
                <a:lnTo>
                  <a:pt x="0" y="13"/>
                </a:lnTo>
                <a:close/>
              </a:path>
            </a:pathLst>
          </a:custGeom>
          <a:solidFill>
            <a:srgbClr val="6985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16"/>
          <p:cNvSpPr/>
          <p:nvPr/>
        </p:nvSpPr>
        <p:spPr bwMode="auto">
          <a:xfrm>
            <a:off x="4163961" y="5920712"/>
            <a:ext cx="900113" cy="385763"/>
          </a:xfrm>
          <a:custGeom>
            <a:avLst/>
            <a:gdLst>
              <a:gd name="T0" fmla="*/ 0 w 567"/>
              <a:gd name="T1" fmla="*/ 172 h 243"/>
              <a:gd name="T2" fmla="*/ 567 w 567"/>
              <a:gd name="T3" fmla="*/ 0 h 243"/>
              <a:gd name="T4" fmla="*/ 567 w 567"/>
              <a:gd name="T5" fmla="*/ 76 h 243"/>
              <a:gd name="T6" fmla="*/ 0 w 567"/>
              <a:gd name="T7" fmla="*/ 243 h 243"/>
              <a:gd name="T8" fmla="*/ 0 w 567"/>
              <a:gd name="T9" fmla="*/ 172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243">
                <a:moveTo>
                  <a:pt x="0" y="172"/>
                </a:moveTo>
                <a:lnTo>
                  <a:pt x="567" y="0"/>
                </a:lnTo>
                <a:lnTo>
                  <a:pt x="567" y="76"/>
                </a:lnTo>
                <a:lnTo>
                  <a:pt x="0" y="243"/>
                </a:lnTo>
                <a:lnTo>
                  <a:pt x="0" y="172"/>
                </a:lnTo>
                <a:close/>
              </a:path>
            </a:pathLst>
          </a:custGeom>
          <a:solidFill>
            <a:srgbClr val="809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17"/>
          <p:cNvSpPr/>
          <p:nvPr/>
        </p:nvSpPr>
        <p:spPr bwMode="auto">
          <a:xfrm>
            <a:off x="4163961" y="5371437"/>
            <a:ext cx="1092200" cy="436563"/>
          </a:xfrm>
          <a:custGeom>
            <a:avLst/>
            <a:gdLst>
              <a:gd name="T0" fmla="*/ 121 w 688"/>
              <a:gd name="T1" fmla="*/ 275 h 275"/>
              <a:gd name="T2" fmla="*/ 0 w 688"/>
              <a:gd name="T3" fmla="*/ 167 h 275"/>
              <a:gd name="T4" fmla="*/ 567 w 688"/>
              <a:gd name="T5" fmla="*/ 0 h 275"/>
              <a:gd name="T6" fmla="*/ 688 w 688"/>
              <a:gd name="T7" fmla="*/ 103 h 275"/>
              <a:gd name="T8" fmla="*/ 121 w 688"/>
              <a:gd name="T9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8" h="275">
                <a:moveTo>
                  <a:pt x="121" y="275"/>
                </a:moveTo>
                <a:lnTo>
                  <a:pt x="0" y="167"/>
                </a:lnTo>
                <a:lnTo>
                  <a:pt x="567" y="0"/>
                </a:lnTo>
                <a:lnTo>
                  <a:pt x="688" y="103"/>
                </a:lnTo>
                <a:lnTo>
                  <a:pt x="121" y="275"/>
                </a:lnTo>
                <a:close/>
              </a:path>
            </a:pathLst>
          </a:custGeom>
          <a:solidFill>
            <a:srgbClr val="F8CC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19"/>
          <p:cNvSpPr/>
          <p:nvPr/>
        </p:nvSpPr>
        <p:spPr bwMode="auto">
          <a:xfrm>
            <a:off x="4163961" y="5888962"/>
            <a:ext cx="900113" cy="304800"/>
          </a:xfrm>
          <a:custGeom>
            <a:avLst/>
            <a:gdLst>
              <a:gd name="T0" fmla="*/ 0 w 567"/>
              <a:gd name="T1" fmla="*/ 167 h 192"/>
              <a:gd name="T2" fmla="*/ 567 w 567"/>
              <a:gd name="T3" fmla="*/ 0 h 192"/>
              <a:gd name="T4" fmla="*/ 567 w 567"/>
              <a:gd name="T5" fmla="*/ 20 h 192"/>
              <a:gd name="T6" fmla="*/ 0 w 567"/>
              <a:gd name="T7" fmla="*/ 192 h 192"/>
              <a:gd name="T8" fmla="*/ 0 w 567"/>
              <a:gd name="T9" fmla="*/ 16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192">
                <a:moveTo>
                  <a:pt x="0" y="167"/>
                </a:moveTo>
                <a:lnTo>
                  <a:pt x="567" y="0"/>
                </a:lnTo>
                <a:lnTo>
                  <a:pt x="567" y="20"/>
                </a:lnTo>
                <a:lnTo>
                  <a:pt x="0" y="192"/>
                </a:lnTo>
                <a:lnTo>
                  <a:pt x="0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20"/>
          <p:cNvSpPr>
            <a:spLocks noEditPoints="1"/>
          </p:cNvSpPr>
          <p:nvPr/>
        </p:nvSpPr>
        <p:spPr bwMode="auto">
          <a:xfrm>
            <a:off x="4527499" y="5777837"/>
            <a:ext cx="173038" cy="203200"/>
          </a:xfrm>
          <a:custGeom>
            <a:avLst/>
            <a:gdLst>
              <a:gd name="T0" fmla="*/ 8 w 17"/>
              <a:gd name="T1" fmla="*/ 1 h 20"/>
              <a:gd name="T2" fmla="*/ 0 w 17"/>
              <a:gd name="T3" fmla="*/ 12 h 20"/>
              <a:gd name="T4" fmla="*/ 9 w 17"/>
              <a:gd name="T5" fmla="*/ 19 h 20"/>
              <a:gd name="T6" fmla="*/ 11 w 17"/>
              <a:gd name="T7" fmla="*/ 18 h 20"/>
              <a:gd name="T8" fmla="*/ 11 w 17"/>
              <a:gd name="T9" fmla="*/ 17 h 20"/>
              <a:gd name="T10" fmla="*/ 9 w 17"/>
              <a:gd name="T11" fmla="*/ 17 h 20"/>
              <a:gd name="T12" fmla="*/ 1 w 17"/>
              <a:gd name="T13" fmla="*/ 12 h 20"/>
              <a:gd name="T14" fmla="*/ 8 w 17"/>
              <a:gd name="T15" fmla="*/ 2 h 20"/>
              <a:gd name="T16" fmla="*/ 15 w 17"/>
              <a:gd name="T17" fmla="*/ 8 h 20"/>
              <a:gd name="T18" fmla="*/ 13 w 17"/>
              <a:gd name="T19" fmla="*/ 13 h 20"/>
              <a:gd name="T20" fmla="*/ 12 w 17"/>
              <a:gd name="T21" fmla="*/ 11 h 20"/>
              <a:gd name="T22" fmla="*/ 12 w 17"/>
              <a:gd name="T23" fmla="*/ 5 h 20"/>
              <a:gd name="T24" fmla="*/ 8 w 17"/>
              <a:gd name="T25" fmla="*/ 5 h 20"/>
              <a:gd name="T26" fmla="*/ 4 w 17"/>
              <a:gd name="T27" fmla="*/ 11 h 20"/>
              <a:gd name="T28" fmla="*/ 8 w 17"/>
              <a:gd name="T29" fmla="*/ 15 h 20"/>
              <a:gd name="T30" fmla="*/ 11 w 17"/>
              <a:gd name="T31" fmla="*/ 12 h 20"/>
              <a:gd name="T32" fmla="*/ 13 w 17"/>
              <a:gd name="T33" fmla="*/ 14 h 20"/>
              <a:gd name="T34" fmla="*/ 17 w 17"/>
              <a:gd name="T35" fmla="*/ 8 h 20"/>
              <a:gd name="T36" fmla="*/ 8 w 17"/>
              <a:gd name="T37" fmla="*/ 1 h 20"/>
              <a:gd name="T38" fmla="*/ 8 w 17"/>
              <a:gd name="T39" fmla="*/ 14 h 20"/>
              <a:gd name="T40" fmla="*/ 6 w 17"/>
              <a:gd name="T41" fmla="*/ 11 h 20"/>
              <a:gd name="T42" fmla="*/ 8 w 17"/>
              <a:gd name="T43" fmla="*/ 6 h 20"/>
              <a:gd name="T44" fmla="*/ 10 w 17"/>
              <a:gd name="T45" fmla="*/ 6 h 20"/>
              <a:gd name="T46" fmla="*/ 11 w 17"/>
              <a:gd name="T47" fmla="*/ 11 h 20"/>
              <a:gd name="T48" fmla="*/ 8 w 17"/>
              <a:gd name="T49" fmla="*/ 1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7" h="20">
                <a:moveTo>
                  <a:pt x="8" y="1"/>
                </a:moveTo>
                <a:cubicBezTo>
                  <a:pt x="3" y="3"/>
                  <a:pt x="0" y="6"/>
                  <a:pt x="0" y="12"/>
                </a:cubicBezTo>
                <a:cubicBezTo>
                  <a:pt x="0" y="18"/>
                  <a:pt x="2" y="20"/>
                  <a:pt x="9" y="19"/>
                </a:cubicBezTo>
                <a:cubicBezTo>
                  <a:pt x="10" y="18"/>
                  <a:pt x="11" y="18"/>
                  <a:pt x="11" y="18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9" y="17"/>
                  <a:pt x="9" y="17"/>
                </a:cubicBezTo>
                <a:cubicBezTo>
                  <a:pt x="3" y="19"/>
                  <a:pt x="1" y="17"/>
                  <a:pt x="1" y="12"/>
                </a:cubicBezTo>
                <a:cubicBezTo>
                  <a:pt x="1" y="6"/>
                  <a:pt x="3" y="4"/>
                  <a:pt x="8" y="2"/>
                </a:cubicBezTo>
                <a:cubicBezTo>
                  <a:pt x="14" y="1"/>
                  <a:pt x="15" y="3"/>
                  <a:pt x="15" y="8"/>
                </a:cubicBezTo>
                <a:cubicBezTo>
                  <a:pt x="15" y="11"/>
                  <a:pt x="14" y="12"/>
                  <a:pt x="13" y="13"/>
                </a:cubicBezTo>
                <a:cubicBezTo>
                  <a:pt x="12" y="13"/>
                  <a:pt x="12" y="12"/>
                  <a:pt x="12" y="11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9" y="5"/>
                  <a:pt x="8" y="5"/>
                </a:cubicBezTo>
                <a:cubicBezTo>
                  <a:pt x="5" y="6"/>
                  <a:pt x="4" y="8"/>
                  <a:pt x="4" y="11"/>
                </a:cubicBezTo>
                <a:cubicBezTo>
                  <a:pt x="4" y="14"/>
                  <a:pt x="5" y="16"/>
                  <a:pt x="8" y="15"/>
                </a:cubicBezTo>
                <a:cubicBezTo>
                  <a:pt x="9" y="15"/>
                  <a:pt x="10" y="13"/>
                  <a:pt x="11" y="12"/>
                </a:cubicBezTo>
                <a:cubicBezTo>
                  <a:pt x="11" y="14"/>
                  <a:pt x="12" y="14"/>
                  <a:pt x="13" y="14"/>
                </a:cubicBezTo>
                <a:cubicBezTo>
                  <a:pt x="16" y="13"/>
                  <a:pt x="17" y="10"/>
                  <a:pt x="17" y="8"/>
                </a:cubicBezTo>
                <a:cubicBezTo>
                  <a:pt x="17" y="2"/>
                  <a:pt x="15" y="0"/>
                  <a:pt x="8" y="1"/>
                </a:cubicBezTo>
                <a:close/>
                <a:moveTo>
                  <a:pt x="8" y="14"/>
                </a:moveTo>
                <a:cubicBezTo>
                  <a:pt x="6" y="14"/>
                  <a:pt x="6" y="13"/>
                  <a:pt x="6" y="11"/>
                </a:cubicBezTo>
                <a:cubicBezTo>
                  <a:pt x="6" y="9"/>
                  <a:pt x="6" y="7"/>
                  <a:pt x="8" y="6"/>
                </a:cubicBezTo>
                <a:cubicBezTo>
                  <a:pt x="9" y="6"/>
                  <a:pt x="10" y="6"/>
                  <a:pt x="10" y="6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9" y="13"/>
                  <a:pt x="8" y="14"/>
                </a:cubicBezTo>
                <a:close/>
              </a:path>
            </a:pathLst>
          </a:custGeom>
          <a:solidFill>
            <a:srgbClr val="6985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0" name="Group 23"/>
          <p:cNvGrpSpPr>
            <a:grpSpLocks noChangeAspect="1"/>
          </p:cNvGrpSpPr>
          <p:nvPr/>
        </p:nvGrpSpPr>
        <p:grpSpPr bwMode="auto">
          <a:xfrm>
            <a:off x="3954411" y="1591599"/>
            <a:ext cx="403225" cy="588963"/>
            <a:chOff x="3739" y="598"/>
            <a:chExt cx="254" cy="371"/>
          </a:xfrm>
        </p:grpSpPr>
        <p:sp>
          <p:nvSpPr>
            <p:cNvPr id="61" name="AutoShape 22"/>
            <p:cNvSpPr>
              <a:spLocks noChangeAspect="1" noChangeArrowheads="1" noTextEdit="1"/>
            </p:cNvSpPr>
            <p:nvPr/>
          </p:nvSpPr>
          <p:spPr bwMode="auto">
            <a:xfrm>
              <a:off x="3739" y="598"/>
              <a:ext cx="254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3739" y="598"/>
              <a:ext cx="256" cy="373"/>
            </a:xfrm>
            <a:custGeom>
              <a:avLst/>
              <a:gdLst>
                <a:gd name="T0" fmla="*/ 134 w 160"/>
                <a:gd name="T1" fmla="*/ 0 h 235"/>
                <a:gd name="T2" fmla="*/ 26 w 160"/>
                <a:gd name="T3" fmla="*/ 0 h 235"/>
                <a:gd name="T4" fmla="*/ 0 w 160"/>
                <a:gd name="T5" fmla="*/ 25 h 235"/>
                <a:gd name="T6" fmla="*/ 0 w 160"/>
                <a:gd name="T7" fmla="*/ 209 h 235"/>
                <a:gd name="T8" fmla="*/ 26 w 160"/>
                <a:gd name="T9" fmla="*/ 235 h 235"/>
                <a:gd name="T10" fmla="*/ 134 w 160"/>
                <a:gd name="T11" fmla="*/ 235 h 235"/>
                <a:gd name="T12" fmla="*/ 160 w 160"/>
                <a:gd name="T13" fmla="*/ 209 h 235"/>
                <a:gd name="T14" fmla="*/ 160 w 160"/>
                <a:gd name="T15" fmla="*/ 25 h 235"/>
                <a:gd name="T16" fmla="*/ 134 w 160"/>
                <a:gd name="T17" fmla="*/ 0 h 235"/>
                <a:gd name="T18" fmla="*/ 80 w 160"/>
                <a:gd name="T19" fmla="*/ 212 h 235"/>
                <a:gd name="T20" fmla="*/ 66 w 160"/>
                <a:gd name="T21" fmla="*/ 198 h 235"/>
                <a:gd name="T22" fmla="*/ 80 w 160"/>
                <a:gd name="T23" fmla="*/ 183 h 235"/>
                <a:gd name="T24" fmla="*/ 95 w 160"/>
                <a:gd name="T25" fmla="*/ 198 h 235"/>
                <a:gd name="T26" fmla="*/ 80 w 160"/>
                <a:gd name="T27" fmla="*/ 212 h 235"/>
                <a:gd name="T28" fmla="*/ 138 w 160"/>
                <a:gd name="T29" fmla="*/ 169 h 235"/>
                <a:gd name="T30" fmla="*/ 22 w 160"/>
                <a:gd name="T31" fmla="*/ 169 h 235"/>
                <a:gd name="T32" fmla="*/ 22 w 160"/>
                <a:gd name="T33" fmla="*/ 23 h 235"/>
                <a:gd name="T34" fmla="*/ 138 w 160"/>
                <a:gd name="T35" fmla="*/ 23 h 235"/>
                <a:gd name="T36" fmla="*/ 138 w 160"/>
                <a:gd name="T37" fmla="*/ 16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35">
                  <a:moveTo>
                    <a:pt x="13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4"/>
                    <a:pt x="12" y="235"/>
                    <a:pt x="26" y="235"/>
                  </a:cubicBezTo>
                  <a:cubicBezTo>
                    <a:pt x="134" y="235"/>
                    <a:pt x="134" y="235"/>
                    <a:pt x="134" y="235"/>
                  </a:cubicBezTo>
                  <a:cubicBezTo>
                    <a:pt x="149" y="235"/>
                    <a:pt x="160" y="224"/>
                    <a:pt x="160" y="209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60" y="11"/>
                    <a:pt x="149" y="0"/>
                    <a:pt x="134" y="0"/>
                  </a:cubicBezTo>
                  <a:close/>
                  <a:moveTo>
                    <a:pt x="80" y="212"/>
                  </a:moveTo>
                  <a:cubicBezTo>
                    <a:pt x="72" y="212"/>
                    <a:pt x="66" y="206"/>
                    <a:pt x="66" y="198"/>
                  </a:cubicBezTo>
                  <a:cubicBezTo>
                    <a:pt x="66" y="190"/>
                    <a:pt x="72" y="183"/>
                    <a:pt x="80" y="183"/>
                  </a:cubicBezTo>
                  <a:cubicBezTo>
                    <a:pt x="88" y="183"/>
                    <a:pt x="95" y="190"/>
                    <a:pt x="95" y="198"/>
                  </a:cubicBezTo>
                  <a:cubicBezTo>
                    <a:pt x="95" y="206"/>
                    <a:pt x="88" y="212"/>
                    <a:pt x="80" y="212"/>
                  </a:cubicBezTo>
                  <a:close/>
                  <a:moveTo>
                    <a:pt x="138" y="169"/>
                  </a:moveTo>
                  <a:cubicBezTo>
                    <a:pt x="22" y="169"/>
                    <a:pt x="22" y="169"/>
                    <a:pt x="22" y="16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38" y="23"/>
                    <a:pt x="138" y="23"/>
                    <a:pt x="138" y="23"/>
                  </a:cubicBezTo>
                  <a:lnTo>
                    <a:pt x="138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Group 27"/>
          <p:cNvGrpSpPr>
            <a:grpSpLocks noChangeAspect="1"/>
          </p:cNvGrpSpPr>
          <p:nvPr/>
        </p:nvGrpSpPr>
        <p:grpSpPr bwMode="auto">
          <a:xfrm>
            <a:off x="6067373" y="1826549"/>
            <a:ext cx="539750" cy="455613"/>
            <a:chOff x="5070" y="746"/>
            <a:chExt cx="340" cy="287"/>
          </a:xfrm>
        </p:grpSpPr>
        <p:sp>
          <p:nvSpPr>
            <p:cNvPr id="64" name="AutoShape 26"/>
            <p:cNvSpPr>
              <a:spLocks noChangeAspect="1" noChangeArrowheads="1" noTextEdit="1"/>
            </p:cNvSpPr>
            <p:nvPr/>
          </p:nvSpPr>
          <p:spPr bwMode="auto">
            <a:xfrm>
              <a:off x="5070" y="746"/>
              <a:ext cx="340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8"/>
            <p:cNvSpPr/>
            <p:nvPr/>
          </p:nvSpPr>
          <p:spPr bwMode="auto">
            <a:xfrm>
              <a:off x="5174" y="906"/>
              <a:ext cx="136" cy="56"/>
            </a:xfrm>
            <a:custGeom>
              <a:avLst/>
              <a:gdLst>
                <a:gd name="T0" fmla="*/ 4 w 92"/>
                <a:gd name="T1" fmla="*/ 18 h 38"/>
                <a:gd name="T2" fmla="*/ 4 w 92"/>
                <a:gd name="T3" fmla="*/ 17 h 38"/>
                <a:gd name="T4" fmla="*/ 5 w 92"/>
                <a:gd name="T5" fmla="*/ 17 h 38"/>
                <a:gd name="T6" fmla="*/ 45 w 92"/>
                <a:gd name="T7" fmla="*/ 0 h 38"/>
                <a:gd name="T8" fmla="*/ 45 w 92"/>
                <a:gd name="T9" fmla="*/ 0 h 38"/>
                <a:gd name="T10" fmla="*/ 46 w 92"/>
                <a:gd name="T11" fmla="*/ 0 h 38"/>
                <a:gd name="T12" fmla="*/ 46 w 92"/>
                <a:gd name="T13" fmla="*/ 0 h 38"/>
                <a:gd name="T14" fmla="*/ 46 w 92"/>
                <a:gd name="T15" fmla="*/ 0 h 38"/>
                <a:gd name="T16" fmla="*/ 87 w 92"/>
                <a:gd name="T17" fmla="*/ 17 h 38"/>
                <a:gd name="T18" fmla="*/ 87 w 92"/>
                <a:gd name="T19" fmla="*/ 17 h 38"/>
                <a:gd name="T20" fmla="*/ 88 w 92"/>
                <a:gd name="T21" fmla="*/ 18 h 38"/>
                <a:gd name="T22" fmla="*/ 89 w 92"/>
                <a:gd name="T23" fmla="*/ 27 h 38"/>
                <a:gd name="T24" fmla="*/ 82 w 92"/>
                <a:gd name="T25" fmla="*/ 35 h 38"/>
                <a:gd name="T26" fmla="*/ 71 w 92"/>
                <a:gd name="T27" fmla="*/ 34 h 38"/>
                <a:gd name="T28" fmla="*/ 71 w 92"/>
                <a:gd name="T29" fmla="*/ 34 h 38"/>
                <a:gd name="T30" fmla="*/ 71 w 92"/>
                <a:gd name="T31" fmla="*/ 34 h 38"/>
                <a:gd name="T32" fmla="*/ 71 w 92"/>
                <a:gd name="T33" fmla="*/ 34 h 38"/>
                <a:gd name="T34" fmla="*/ 70 w 92"/>
                <a:gd name="T35" fmla="*/ 33 h 38"/>
                <a:gd name="T36" fmla="*/ 46 w 92"/>
                <a:gd name="T37" fmla="*/ 23 h 38"/>
                <a:gd name="T38" fmla="*/ 46 w 92"/>
                <a:gd name="T39" fmla="*/ 23 h 38"/>
                <a:gd name="T40" fmla="*/ 46 w 92"/>
                <a:gd name="T41" fmla="*/ 23 h 38"/>
                <a:gd name="T42" fmla="*/ 46 w 92"/>
                <a:gd name="T43" fmla="*/ 23 h 38"/>
                <a:gd name="T44" fmla="*/ 46 w 92"/>
                <a:gd name="T45" fmla="*/ 23 h 38"/>
                <a:gd name="T46" fmla="*/ 45 w 92"/>
                <a:gd name="T47" fmla="*/ 23 h 38"/>
                <a:gd name="T48" fmla="*/ 45 w 92"/>
                <a:gd name="T49" fmla="*/ 23 h 38"/>
                <a:gd name="T50" fmla="*/ 22 w 92"/>
                <a:gd name="T51" fmla="*/ 33 h 38"/>
                <a:gd name="T52" fmla="*/ 21 w 92"/>
                <a:gd name="T53" fmla="*/ 34 h 38"/>
                <a:gd name="T54" fmla="*/ 20 w 92"/>
                <a:gd name="T55" fmla="*/ 34 h 38"/>
                <a:gd name="T56" fmla="*/ 20 w 92"/>
                <a:gd name="T57" fmla="*/ 34 h 38"/>
                <a:gd name="T58" fmla="*/ 20 w 92"/>
                <a:gd name="T59" fmla="*/ 34 h 38"/>
                <a:gd name="T60" fmla="*/ 10 w 92"/>
                <a:gd name="T61" fmla="*/ 35 h 38"/>
                <a:gd name="T62" fmla="*/ 2 w 92"/>
                <a:gd name="T63" fmla="*/ 27 h 38"/>
                <a:gd name="T64" fmla="*/ 4 w 92"/>
                <a:gd name="T6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38"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15" y="6"/>
                    <a:pt x="29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2" y="0"/>
                    <a:pt x="77" y="6"/>
                    <a:pt x="87" y="17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87" y="17"/>
                    <a:pt x="87" y="17"/>
                    <a:pt x="88" y="18"/>
                  </a:cubicBezTo>
                  <a:cubicBezTo>
                    <a:pt x="91" y="20"/>
                    <a:pt x="92" y="25"/>
                    <a:pt x="89" y="27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9" y="38"/>
                    <a:pt x="75" y="37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4" y="26"/>
                    <a:pt x="5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36" y="23"/>
                    <a:pt x="27" y="26"/>
                    <a:pt x="22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7"/>
                    <a:pt x="12" y="38"/>
                    <a:pt x="10" y="3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5"/>
                    <a:pt x="0" y="20"/>
                    <a:pt x="4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9"/>
            <p:cNvSpPr/>
            <p:nvPr/>
          </p:nvSpPr>
          <p:spPr bwMode="auto">
            <a:xfrm>
              <a:off x="5070" y="743"/>
              <a:ext cx="343" cy="96"/>
            </a:xfrm>
            <a:custGeom>
              <a:avLst/>
              <a:gdLst>
                <a:gd name="T0" fmla="*/ 3 w 233"/>
                <a:gd name="T1" fmla="*/ 43 h 65"/>
                <a:gd name="T2" fmla="*/ 4 w 233"/>
                <a:gd name="T3" fmla="*/ 43 h 65"/>
                <a:gd name="T4" fmla="*/ 5 w 233"/>
                <a:gd name="T5" fmla="*/ 42 h 65"/>
                <a:gd name="T6" fmla="*/ 117 w 233"/>
                <a:gd name="T7" fmla="*/ 1 h 65"/>
                <a:gd name="T8" fmla="*/ 228 w 233"/>
                <a:gd name="T9" fmla="*/ 42 h 65"/>
                <a:gd name="T10" fmla="*/ 229 w 233"/>
                <a:gd name="T11" fmla="*/ 43 h 65"/>
                <a:gd name="T12" fmla="*/ 230 w 233"/>
                <a:gd name="T13" fmla="*/ 43 h 65"/>
                <a:gd name="T14" fmla="*/ 230 w 233"/>
                <a:gd name="T15" fmla="*/ 53 h 65"/>
                <a:gd name="T16" fmla="*/ 221 w 233"/>
                <a:gd name="T17" fmla="*/ 63 h 65"/>
                <a:gd name="T18" fmla="*/ 211 w 233"/>
                <a:gd name="T19" fmla="*/ 63 h 65"/>
                <a:gd name="T20" fmla="*/ 211 w 233"/>
                <a:gd name="T21" fmla="*/ 63 h 65"/>
                <a:gd name="T22" fmla="*/ 211 w 233"/>
                <a:gd name="T23" fmla="*/ 63 h 65"/>
                <a:gd name="T24" fmla="*/ 210 w 233"/>
                <a:gd name="T25" fmla="*/ 63 h 65"/>
                <a:gd name="T26" fmla="*/ 209 w 233"/>
                <a:gd name="T27" fmla="*/ 61 h 65"/>
                <a:gd name="T28" fmla="*/ 117 w 233"/>
                <a:gd name="T29" fmla="*/ 28 h 65"/>
                <a:gd name="T30" fmla="*/ 117 w 233"/>
                <a:gd name="T31" fmla="*/ 28 h 65"/>
                <a:gd name="T32" fmla="*/ 117 w 233"/>
                <a:gd name="T33" fmla="*/ 28 h 65"/>
                <a:gd name="T34" fmla="*/ 116 w 233"/>
                <a:gd name="T35" fmla="*/ 28 h 65"/>
                <a:gd name="T36" fmla="*/ 116 w 233"/>
                <a:gd name="T37" fmla="*/ 28 h 65"/>
                <a:gd name="T38" fmla="*/ 25 w 233"/>
                <a:gd name="T39" fmla="*/ 61 h 65"/>
                <a:gd name="T40" fmla="*/ 24 w 233"/>
                <a:gd name="T41" fmla="*/ 63 h 65"/>
                <a:gd name="T42" fmla="*/ 23 w 233"/>
                <a:gd name="T43" fmla="*/ 63 h 65"/>
                <a:gd name="T44" fmla="*/ 22 w 233"/>
                <a:gd name="T45" fmla="*/ 63 h 65"/>
                <a:gd name="T46" fmla="*/ 22 w 233"/>
                <a:gd name="T47" fmla="*/ 63 h 65"/>
                <a:gd name="T48" fmla="*/ 12 w 233"/>
                <a:gd name="T49" fmla="*/ 63 h 65"/>
                <a:gd name="T50" fmla="*/ 3 w 233"/>
                <a:gd name="T51" fmla="*/ 53 h 65"/>
                <a:gd name="T52" fmla="*/ 3 w 233"/>
                <a:gd name="T5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3" h="65">
                  <a:moveTo>
                    <a:pt x="3" y="43"/>
                  </a:moveTo>
                  <a:cubicBezTo>
                    <a:pt x="3" y="43"/>
                    <a:pt x="4" y="43"/>
                    <a:pt x="4" y="43"/>
                  </a:cubicBezTo>
                  <a:cubicBezTo>
                    <a:pt x="4" y="42"/>
                    <a:pt x="4" y="42"/>
                    <a:pt x="5" y="42"/>
                  </a:cubicBezTo>
                  <a:cubicBezTo>
                    <a:pt x="34" y="16"/>
                    <a:pt x="74" y="0"/>
                    <a:pt x="117" y="1"/>
                  </a:cubicBezTo>
                  <a:cubicBezTo>
                    <a:pt x="160" y="0"/>
                    <a:pt x="199" y="16"/>
                    <a:pt x="228" y="42"/>
                  </a:cubicBezTo>
                  <a:cubicBezTo>
                    <a:pt x="229" y="42"/>
                    <a:pt x="229" y="42"/>
                    <a:pt x="229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3" y="46"/>
                    <a:pt x="233" y="51"/>
                    <a:pt x="230" y="53"/>
                  </a:cubicBezTo>
                  <a:cubicBezTo>
                    <a:pt x="221" y="63"/>
                    <a:pt x="221" y="63"/>
                    <a:pt x="221" y="63"/>
                  </a:cubicBezTo>
                  <a:cubicBezTo>
                    <a:pt x="219" y="65"/>
                    <a:pt x="214" y="65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09" y="62"/>
                    <a:pt x="209" y="62"/>
                    <a:pt x="209" y="61"/>
                  </a:cubicBezTo>
                  <a:cubicBezTo>
                    <a:pt x="185" y="40"/>
                    <a:pt x="152" y="27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81" y="27"/>
                    <a:pt x="49" y="40"/>
                    <a:pt x="25" y="61"/>
                  </a:cubicBezTo>
                  <a:cubicBezTo>
                    <a:pt x="24" y="62"/>
                    <a:pt x="24" y="62"/>
                    <a:pt x="24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9" y="65"/>
                    <a:pt x="15" y="65"/>
                    <a:pt x="12" y="6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0" y="51"/>
                    <a:pt x="0" y="46"/>
                    <a:pt x="3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0"/>
            <p:cNvSpPr/>
            <p:nvPr/>
          </p:nvSpPr>
          <p:spPr bwMode="auto">
            <a:xfrm>
              <a:off x="5126" y="827"/>
              <a:ext cx="231" cy="75"/>
            </a:xfrm>
            <a:custGeom>
              <a:avLst/>
              <a:gdLst>
                <a:gd name="T0" fmla="*/ 4 w 157"/>
                <a:gd name="T1" fmla="*/ 30 h 51"/>
                <a:gd name="T2" fmla="*/ 5 w 157"/>
                <a:gd name="T3" fmla="*/ 29 h 51"/>
                <a:gd name="T4" fmla="*/ 78 w 157"/>
                <a:gd name="T5" fmla="*/ 0 h 51"/>
                <a:gd name="T6" fmla="*/ 78 w 157"/>
                <a:gd name="T7" fmla="*/ 0 h 51"/>
                <a:gd name="T8" fmla="*/ 79 w 157"/>
                <a:gd name="T9" fmla="*/ 0 h 51"/>
                <a:gd name="T10" fmla="*/ 79 w 157"/>
                <a:gd name="T11" fmla="*/ 0 h 51"/>
                <a:gd name="T12" fmla="*/ 79 w 157"/>
                <a:gd name="T13" fmla="*/ 0 h 51"/>
                <a:gd name="T14" fmla="*/ 152 w 157"/>
                <a:gd name="T15" fmla="*/ 29 h 51"/>
                <a:gd name="T16" fmla="*/ 153 w 157"/>
                <a:gd name="T17" fmla="*/ 30 h 51"/>
                <a:gd name="T18" fmla="*/ 154 w 157"/>
                <a:gd name="T19" fmla="*/ 30 h 51"/>
                <a:gd name="T20" fmla="*/ 154 w 157"/>
                <a:gd name="T21" fmla="*/ 40 h 51"/>
                <a:gd name="T22" fmla="*/ 146 w 157"/>
                <a:gd name="T23" fmla="*/ 49 h 51"/>
                <a:gd name="T24" fmla="*/ 135 w 157"/>
                <a:gd name="T25" fmla="*/ 49 h 51"/>
                <a:gd name="T26" fmla="*/ 135 w 157"/>
                <a:gd name="T27" fmla="*/ 48 h 51"/>
                <a:gd name="T28" fmla="*/ 133 w 157"/>
                <a:gd name="T29" fmla="*/ 47 h 51"/>
                <a:gd name="T30" fmla="*/ 79 w 157"/>
                <a:gd name="T31" fmla="*/ 26 h 51"/>
                <a:gd name="T32" fmla="*/ 24 w 157"/>
                <a:gd name="T33" fmla="*/ 47 h 51"/>
                <a:gd name="T34" fmla="*/ 23 w 157"/>
                <a:gd name="T35" fmla="*/ 48 h 51"/>
                <a:gd name="T36" fmla="*/ 22 w 157"/>
                <a:gd name="T37" fmla="*/ 49 h 51"/>
                <a:gd name="T38" fmla="*/ 11 w 157"/>
                <a:gd name="T39" fmla="*/ 49 h 51"/>
                <a:gd name="T40" fmla="*/ 3 w 157"/>
                <a:gd name="T41" fmla="*/ 40 h 51"/>
                <a:gd name="T42" fmla="*/ 4 w 157"/>
                <a:gd name="T43" fmla="*/ 30 h 51"/>
                <a:gd name="T44" fmla="*/ 4 w 157"/>
                <a:gd name="T45" fmla="*/ 3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1">
                  <a:moveTo>
                    <a:pt x="4" y="30"/>
                  </a:moveTo>
                  <a:cubicBezTo>
                    <a:pt x="5" y="30"/>
                    <a:pt x="5" y="29"/>
                    <a:pt x="5" y="29"/>
                  </a:cubicBezTo>
                  <a:cubicBezTo>
                    <a:pt x="24" y="11"/>
                    <a:pt x="50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8" y="0"/>
                    <a:pt x="133" y="11"/>
                    <a:pt x="152" y="29"/>
                  </a:cubicBezTo>
                  <a:cubicBezTo>
                    <a:pt x="152" y="29"/>
                    <a:pt x="153" y="30"/>
                    <a:pt x="153" y="30"/>
                  </a:cubicBezTo>
                  <a:cubicBezTo>
                    <a:pt x="153" y="30"/>
                    <a:pt x="153" y="30"/>
                    <a:pt x="154" y="30"/>
                  </a:cubicBezTo>
                  <a:cubicBezTo>
                    <a:pt x="157" y="33"/>
                    <a:pt x="157" y="38"/>
                    <a:pt x="154" y="40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3" y="51"/>
                    <a:pt x="139" y="51"/>
                    <a:pt x="135" y="49"/>
                  </a:cubicBezTo>
                  <a:cubicBezTo>
                    <a:pt x="135" y="49"/>
                    <a:pt x="135" y="49"/>
                    <a:pt x="135" y="48"/>
                  </a:cubicBezTo>
                  <a:cubicBezTo>
                    <a:pt x="134" y="48"/>
                    <a:pt x="134" y="47"/>
                    <a:pt x="133" y="47"/>
                  </a:cubicBezTo>
                  <a:cubicBezTo>
                    <a:pt x="119" y="33"/>
                    <a:pt x="100" y="25"/>
                    <a:pt x="79" y="26"/>
                  </a:cubicBezTo>
                  <a:cubicBezTo>
                    <a:pt x="58" y="25"/>
                    <a:pt x="38" y="33"/>
                    <a:pt x="24" y="47"/>
                  </a:cubicBezTo>
                  <a:cubicBezTo>
                    <a:pt x="24" y="47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18" y="51"/>
                    <a:pt x="14" y="51"/>
                    <a:pt x="11" y="4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0" y="38"/>
                    <a:pt x="1" y="33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Oval 31"/>
            <p:cNvSpPr>
              <a:spLocks noChangeArrowheads="1"/>
            </p:cNvSpPr>
            <p:nvPr/>
          </p:nvSpPr>
          <p:spPr bwMode="auto">
            <a:xfrm>
              <a:off x="5214" y="979"/>
              <a:ext cx="55" cy="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" name="Group 34"/>
          <p:cNvGrpSpPr>
            <a:grpSpLocks noChangeAspect="1"/>
          </p:cNvGrpSpPr>
          <p:nvPr/>
        </p:nvGrpSpPr>
        <p:grpSpPr bwMode="auto">
          <a:xfrm>
            <a:off x="2481211" y="2250412"/>
            <a:ext cx="479425" cy="401637"/>
            <a:chOff x="2811" y="1013"/>
            <a:chExt cx="302" cy="253"/>
          </a:xfrm>
        </p:grpSpPr>
        <p:sp>
          <p:nvSpPr>
            <p:cNvPr id="70" name="AutoShape 33"/>
            <p:cNvSpPr>
              <a:spLocks noChangeAspect="1" noChangeArrowheads="1" noTextEdit="1"/>
            </p:cNvSpPr>
            <p:nvPr/>
          </p:nvSpPr>
          <p:spPr bwMode="auto">
            <a:xfrm>
              <a:off x="2811" y="1013"/>
              <a:ext cx="302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5"/>
            <p:cNvSpPr>
              <a:spLocks noEditPoints="1"/>
            </p:cNvSpPr>
            <p:nvPr/>
          </p:nvSpPr>
          <p:spPr bwMode="auto">
            <a:xfrm>
              <a:off x="2810" y="1013"/>
              <a:ext cx="302" cy="254"/>
            </a:xfrm>
            <a:custGeom>
              <a:avLst/>
              <a:gdLst>
                <a:gd name="T0" fmla="*/ 4 w 243"/>
                <a:gd name="T1" fmla="*/ 57 h 205"/>
                <a:gd name="T2" fmla="*/ 0 w 243"/>
                <a:gd name="T3" fmla="*/ 63 h 205"/>
                <a:gd name="T4" fmla="*/ 4 w 243"/>
                <a:gd name="T5" fmla="*/ 69 h 205"/>
                <a:gd name="T6" fmla="*/ 25 w 243"/>
                <a:gd name="T7" fmla="*/ 91 h 205"/>
                <a:gd name="T8" fmla="*/ 139 w 243"/>
                <a:gd name="T9" fmla="*/ 205 h 205"/>
                <a:gd name="T10" fmla="*/ 243 w 243"/>
                <a:gd name="T11" fmla="*/ 101 h 205"/>
                <a:gd name="T12" fmla="*/ 220 w 243"/>
                <a:gd name="T13" fmla="*/ 113 h 205"/>
                <a:gd name="T14" fmla="*/ 161 w 243"/>
                <a:gd name="T15" fmla="*/ 83 h 205"/>
                <a:gd name="T16" fmla="*/ 162 w 243"/>
                <a:gd name="T17" fmla="*/ 71 h 205"/>
                <a:gd name="T18" fmla="*/ 100 w 243"/>
                <a:gd name="T19" fmla="*/ 0 h 205"/>
                <a:gd name="T20" fmla="*/ 34 w 243"/>
                <a:gd name="T21" fmla="*/ 43 h 205"/>
                <a:gd name="T22" fmla="*/ 4 w 243"/>
                <a:gd name="T23" fmla="*/ 57 h 205"/>
                <a:gd name="T24" fmla="*/ 63 w 243"/>
                <a:gd name="T25" fmla="*/ 69 h 205"/>
                <a:gd name="T26" fmla="*/ 53 w 243"/>
                <a:gd name="T27" fmla="*/ 59 h 205"/>
                <a:gd name="T28" fmla="*/ 63 w 243"/>
                <a:gd name="T29" fmla="*/ 49 h 205"/>
                <a:gd name="T30" fmla="*/ 73 w 243"/>
                <a:gd name="T31" fmla="*/ 59 h 205"/>
                <a:gd name="T32" fmla="*/ 63 w 243"/>
                <a:gd name="T33" fmla="*/ 6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05">
                  <a:moveTo>
                    <a:pt x="4" y="57"/>
                  </a:moveTo>
                  <a:cubicBezTo>
                    <a:pt x="2" y="58"/>
                    <a:pt x="0" y="61"/>
                    <a:pt x="0" y="63"/>
                  </a:cubicBezTo>
                  <a:cubicBezTo>
                    <a:pt x="1" y="66"/>
                    <a:pt x="2" y="68"/>
                    <a:pt x="4" y="69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5" y="162"/>
                    <a:pt x="71" y="205"/>
                    <a:pt x="139" y="205"/>
                  </a:cubicBezTo>
                  <a:cubicBezTo>
                    <a:pt x="197" y="205"/>
                    <a:pt x="243" y="143"/>
                    <a:pt x="243" y="101"/>
                  </a:cubicBezTo>
                  <a:cubicBezTo>
                    <a:pt x="243" y="81"/>
                    <a:pt x="236" y="103"/>
                    <a:pt x="220" y="113"/>
                  </a:cubicBezTo>
                  <a:cubicBezTo>
                    <a:pt x="204" y="123"/>
                    <a:pt x="159" y="129"/>
                    <a:pt x="161" y="83"/>
                  </a:cubicBezTo>
                  <a:cubicBezTo>
                    <a:pt x="161" y="79"/>
                    <a:pt x="162" y="75"/>
                    <a:pt x="162" y="71"/>
                  </a:cubicBezTo>
                  <a:cubicBezTo>
                    <a:pt x="162" y="33"/>
                    <a:pt x="138" y="0"/>
                    <a:pt x="100" y="0"/>
                  </a:cubicBezTo>
                  <a:cubicBezTo>
                    <a:pt x="66" y="0"/>
                    <a:pt x="40" y="20"/>
                    <a:pt x="34" y="43"/>
                  </a:cubicBezTo>
                  <a:cubicBezTo>
                    <a:pt x="4" y="57"/>
                    <a:pt x="4" y="57"/>
                    <a:pt x="4" y="57"/>
                  </a:cubicBezTo>
                  <a:moveTo>
                    <a:pt x="63" y="69"/>
                  </a:moveTo>
                  <a:cubicBezTo>
                    <a:pt x="57" y="69"/>
                    <a:pt x="53" y="65"/>
                    <a:pt x="53" y="59"/>
                  </a:cubicBezTo>
                  <a:cubicBezTo>
                    <a:pt x="53" y="53"/>
                    <a:pt x="57" y="49"/>
                    <a:pt x="63" y="49"/>
                  </a:cubicBezTo>
                  <a:cubicBezTo>
                    <a:pt x="69" y="49"/>
                    <a:pt x="73" y="53"/>
                    <a:pt x="73" y="59"/>
                  </a:cubicBezTo>
                  <a:cubicBezTo>
                    <a:pt x="73" y="65"/>
                    <a:pt x="69" y="69"/>
                    <a:pt x="63" y="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2" name="Group 38"/>
          <p:cNvGrpSpPr>
            <a:grpSpLocks noChangeAspect="1"/>
          </p:cNvGrpSpPr>
          <p:nvPr/>
        </p:nvGrpSpPr>
        <p:grpSpPr bwMode="auto">
          <a:xfrm>
            <a:off x="3252736" y="3015587"/>
            <a:ext cx="361950" cy="363537"/>
            <a:chOff x="3297" y="1495"/>
            <a:chExt cx="228" cy="229"/>
          </a:xfrm>
        </p:grpSpPr>
        <p:sp>
          <p:nvSpPr>
            <p:cNvPr id="73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297" y="1495"/>
              <a:ext cx="2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>
              <a:spLocks noEditPoints="1"/>
            </p:cNvSpPr>
            <p:nvPr/>
          </p:nvSpPr>
          <p:spPr bwMode="auto">
            <a:xfrm>
              <a:off x="3297" y="1496"/>
              <a:ext cx="227" cy="228"/>
            </a:xfrm>
            <a:custGeom>
              <a:avLst/>
              <a:gdLst>
                <a:gd name="T0" fmla="*/ 95 w 191"/>
                <a:gd name="T1" fmla="*/ 191 h 191"/>
                <a:gd name="T2" fmla="*/ 191 w 191"/>
                <a:gd name="T3" fmla="*/ 95 h 191"/>
                <a:gd name="T4" fmla="*/ 95 w 191"/>
                <a:gd name="T5" fmla="*/ 0 h 191"/>
                <a:gd name="T6" fmla="*/ 0 w 191"/>
                <a:gd name="T7" fmla="*/ 95 h 191"/>
                <a:gd name="T8" fmla="*/ 95 w 191"/>
                <a:gd name="T9" fmla="*/ 191 h 191"/>
                <a:gd name="T10" fmla="*/ 37 w 191"/>
                <a:gd name="T11" fmla="*/ 161 h 191"/>
                <a:gd name="T12" fmla="*/ 30 w 191"/>
                <a:gd name="T13" fmla="*/ 153 h 191"/>
                <a:gd name="T14" fmla="*/ 47 w 191"/>
                <a:gd name="T15" fmla="*/ 135 h 191"/>
                <a:gd name="T16" fmla="*/ 55 w 191"/>
                <a:gd name="T17" fmla="*/ 143 h 191"/>
                <a:gd name="T18" fmla="*/ 37 w 191"/>
                <a:gd name="T19" fmla="*/ 161 h 191"/>
                <a:gd name="T20" fmla="*/ 101 w 191"/>
                <a:gd name="T21" fmla="*/ 183 h 191"/>
                <a:gd name="T22" fmla="*/ 90 w 191"/>
                <a:gd name="T23" fmla="*/ 183 h 191"/>
                <a:gd name="T24" fmla="*/ 90 w 191"/>
                <a:gd name="T25" fmla="*/ 157 h 191"/>
                <a:gd name="T26" fmla="*/ 101 w 191"/>
                <a:gd name="T27" fmla="*/ 157 h 191"/>
                <a:gd name="T28" fmla="*/ 101 w 191"/>
                <a:gd name="T29" fmla="*/ 183 h 191"/>
                <a:gd name="T30" fmla="*/ 183 w 191"/>
                <a:gd name="T31" fmla="*/ 101 h 191"/>
                <a:gd name="T32" fmla="*/ 157 w 191"/>
                <a:gd name="T33" fmla="*/ 101 h 191"/>
                <a:gd name="T34" fmla="*/ 157 w 191"/>
                <a:gd name="T35" fmla="*/ 90 h 191"/>
                <a:gd name="T36" fmla="*/ 183 w 191"/>
                <a:gd name="T37" fmla="*/ 90 h 191"/>
                <a:gd name="T38" fmla="*/ 183 w 191"/>
                <a:gd name="T39" fmla="*/ 101 h 191"/>
                <a:gd name="T40" fmla="*/ 153 w 191"/>
                <a:gd name="T41" fmla="*/ 30 h 191"/>
                <a:gd name="T42" fmla="*/ 161 w 191"/>
                <a:gd name="T43" fmla="*/ 37 h 191"/>
                <a:gd name="T44" fmla="*/ 143 w 191"/>
                <a:gd name="T45" fmla="*/ 55 h 191"/>
                <a:gd name="T46" fmla="*/ 135 w 191"/>
                <a:gd name="T47" fmla="*/ 47 h 191"/>
                <a:gd name="T48" fmla="*/ 153 w 191"/>
                <a:gd name="T49" fmla="*/ 30 h 191"/>
                <a:gd name="T50" fmla="*/ 143 w 191"/>
                <a:gd name="T51" fmla="*/ 135 h 191"/>
                <a:gd name="T52" fmla="*/ 161 w 191"/>
                <a:gd name="T53" fmla="*/ 153 h 191"/>
                <a:gd name="T54" fmla="*/ 153 w 191"/>
                <a:gd name="T55" fmla="*/ 161 h 191"/>
                <a:gd name="T56" fmla="*/ 135 w 191"/>
                <a:gd name="T57" fmla="*/ 143 h 191"/>
                <a:gd name="T58" fmla="*/ 143 w 191"/>
                <a:gd name="T59" fmla="*/ 135 h 191"/>
                <a:gd name="T60" fmla="*/ 90 w 191"/>
                <a:gd name="T61" fmla="*/ 8 h 191"/>
                <a:gd name="T62" fmla="*/ 101 w 191"/>
                <a:gd name="T63" fmla="*/ 8 h 191"/>
                <a:gd name="T64" fmla="*/ 101 w 191"/>
                <a:gd name="T65" fmla="*/ 33 h 191"/>
                <a:gd name="T66" fmla="*/ 90 w 191"/>
                <a:gd name="T67" fmla="*/ 33 h 191"/>
                <a:gd name="T68" fmla="*/ 90 w 191"/>
                <a:gd name="T69" fmla="*/ 8 h 191"/>
                <a:gd name="T70" fmla="*/ 80 w 191"/>
                <a:gd name="T71" fmla="*/ 73 h 191"/>
                <a:gd name="T72" fmla="*/ 96 w 191"/>
                <a:gd name="T73" fmla="*/ 89 h 191"/>
                <a:gd name="T74" fmla="*/ 126 w 191"/>
                <a:gd name="T75" fmla="*/ 59 h 191"/>
                <a:gd name="T76" fmla="*/ 134 w 191"/>
                <a:gd name="T77" fmla="*/ 67 h 191"/>
                <a:gd name="T78" fmla="*/ 96 w 191"/>
                <a:gd name="T79" fmla="*/ 104 h 191"/>
                <a:gd name="T80" fmla="*/ 72 w 191"/>
                <a:gd name="T81" fmla="*/ 81 h 191"/>
                <a:gd name="T82" fmla="*/ 80 w 191"/>
                <a:gd name="T83" fmla="*/ 73 h 191"/>
                <a:gd name="T84" fmla="*/ 37 w 191"/>
                <a:gd name="T85" fmla="*/ 30 h 191"/>
                <a:gd name="T86" fmla="*/ 55 w 191"/>
                <a:gd name="T87" fmla="*/ 47 h 191"/>
                <a:gd name="T88" fmla="*/ 47 w 191"/>
                <a:gd name="T89" fmla="*/ 55 h 191"/>
                <a:gd name="T90" fmla="*/ 30 w 191"/>
                <a:gd name="T91" fmla="*/ 37 h 191"/>
                <a:gd name="T92" fmla="*/ 37 w 191"/>
                <a:gd name="T93" fmla="*/ 30 h 191"/>
                <a:gd name="T94" fmla="*/ 33 w 191"/>
                <a:gd name="T95" fmla="*/ 101 h 191"/>
                <a:gd name="T96" fmla="*/ 8 w 191"/>
                <a:gd name="T97" fmla="*/ 101 h 191"/>
                <a:gd name="T98" fmla="*/ 8 w 191"/>
                <a:gd name="T99" fmla="*/ 90 h 191"/>
                <a:gd name="T100" fmla="*/ 33 w 191"/>
                <a:gd name="T101" fmla="*/ 90 h 191"/>
                <a:gd name="T102" fmla="*/ 33 w 191"/>
                <a:gd name="T103" fmla="*/ 10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" h="191">
                  <a:moveTo>
                    <a:pt x="95" y="191"/>
                  </a:moveTo>
                  <a:cubicBezTo>
                    <a:pt x="148" y="191"/>
                    <a:pt x="191" y="148"/>
                    <a:pt x="191" y="95"/>
                  </a:cubicBezTo>
                  <a:cubicBezTo>
                    <a:pt x="191" y="42"/>
                    <a:pt x="148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48"/>
                    <a:pt x="43" y="191"/>
                    <a:pt x="95" y="191"/>
                  </a:cubicBezTo>
                  <a:moveTo>
                    <a:pt x="37" y="161"/>
                  </a:moveTo>
                  <a:cubicBezTo>
                    <a:pt x="30" y="153"/>
                    <a:pt x="30" y="153"/>
                    <a:pt x="30" y="153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55" y="143"/>
                    <a:pt x="55" y="143"/>
                    <a:pt x="55" y="143"/>
                  </a:cubicBezTo>
                  <a:lnTo>
                    <a:pt x="37" y="161"/>
                  </a:lnTo>
                  <a:close/>
                  <a:moveTo>
                    <a:pt x="101" y="183"/>
                  </a:moveTo>
                  <a:cubicBezTo>
                    <a:pt x="90" y="183"/>
                    <a:pt x="90" y="183"/>
                    <a:pt x="90" y="183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101" y="157"/>
                    <a:pt x="101" y="157"/>
                    <a:pt x="101" y="157"/>
                  </a:cubicBezTo>
                  <a:lnTo>
                    <a:pt x="101" y="183"/>
                  </a:lnTo>
                  <a:close/>
                  <a:moveTo>
                    <a:pt x="183" y="101"/>
                  </a:moveTo>
                  <a:cubicBezTo>
                    <a:pt x="157" y="101"/>
                    <a:pt x="157" y="101"/>
                    <a:pt x="157" y="101"/>
                  </a:cubicBezTo>
                  <a:cubicBezTo>
                    <a:pt x="157" y="90"/>
                    <a:pt x="157" y="90"/>
                    <a:pt x="157" y="90"/>
                  </a:cubicBezTo>
                  <a:cubicBezTo>
                    <a:pt x="183" y="90"/>
                    <a:pt x="183" y="90"/>
                    <a:pt x="183" y="90"/>
                  </a:cubicBezTo>
                  <a:lnTo>
                    <a:pt x="183" y="101"/>
                  </a:lnTo>
                  <a:close/>
                  <a:moveTo>
                    <a:pt x="153" y="30"/>
                  </a:moveTo>
                  <a:cubicBezTo>
                    <a:pt x="161" y="37"/>
                    <a:pt x="161" y="37"/>
                    <a:pt x="161" y="37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35" y="47"/>
                    <a:pt x="135" y="47"/>
                    <a:pt x="135" y="47"/>
                  </a:cubicBezTo>
                  <a:lnTo>
                    <a:pt x="153" y="30"/>
                  </a:lnTo>
                  <a:close/>
                  <a:moveTo>
                    <a:pt x="143" y="135"/>
                  </a:moveTo>
                  <a:cubicBezTo>
                    <a:pt x="161" y="153"/>
                    <a:pt x="161" y="153"/>
                    <a:pt x="161" y="153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35" y="143"/>
                    <a:pt x="135" y="143"/>
                    <a:pt x="135" y="143"/>
                  </a:cubicBezTo>
                  <a:lnTo>
                    <a:pt x="143" y="135"/>
                  </a:lnTo>
                  <a:close/>
                  <a:moveTo>
                    <a:pt x="90" y="8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90" y="33"/>
                    <a:pt x="90" y="33"/>
                    <a:pt x="90" y="33"/>
                  </a:cubicBezTo>
                  <a:lnTo>
                    <a:pt x="90" y="8"/>
                  </a:lnTo>
                  <a:close/>
                  <a:moveTo>
                    <a:pt x="80" y="73"/>
                  </a:moveTo>
                  <a:cubicBezTo>
                    <a:pt x="96" y="89"/>
                    <a:pt x="96" y="89"/>
                    <a:pt x="96" y="8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2" y="81"/>
                    <a:pt x="72" y="81"/>
                    <a:pt x="72" y="81"/>
                  </a:cubicBezTo>
                  <a:lnTo>
                    <a:pt x="80" y="73"/>
                  </a:lnTo>
                  <a:close/>
                  <a:moveTo>
                    <a:pt x="37" y="30"/>
                  </a:moveTo>
                  <a:cubicBezTo>
                    <a:pt x="55" y="47"/>
                    <a:pt x="55" y="47"/>
                    <a:pt x="55" y="47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30" y="37"/>
                    <a:pt x="30" y="37"/>
                    <a:pt x="30" y="37"/>
                  </a:cubicBezTo>
                  <a:lnTo>
                    <a:pt x="37" y="30"/>
                  </a:lnTo>
                  <a:close/>
                  <a:moveTo>
                    <a:pt x="33" y="101"/>
                  </a:moveTo>
                  <a:cubicBezTo>
                    <a:pt x="8" y="101"/>
                    <a:pt x="8" y="101"/>
                    <a:pt x="8" y="101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33" y="90"/>
                    <a:pt x="33" y="90"/>
                    <a:pt x="33" y="90"/>
                  </a:cubicBezTo>
                  <a:lnTo>
                    <a:pt x="33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42"/>
          <p:cNvGrpSpPr>
            <a:grpSpLocks noChangeAspect="1"/>
          </p:cNvGrpSpPr>
          <p:nvPr/>
        </p:nvGrpSpPr>
        <p:grpSpPr bwMode="auto">
          <a:xfrm>
            <a:off x="4552898" y="3071149"/>
            <a:ext cx="377825" cy="314325"/>
            <a:chOff x="4116" y="1530"/>
            <a:chExt cx="238" cy="198"/>
          </a:xfrm>
        </p:grpSpPr>
        <p:sp>
          <p:nvSpPr>
            <p:cNvPr id="76" name="AutoShape 41"/>
            <p:cNvSpPr>
              <a:spLocks noChangeAspect="1" noChangeArrowheads="1" noTextEdit="1"/>
            </p:cNvSpPr>
            <p:nvPr/>
          </p:nvSpPr>
          <p:spPr bwMode="auto">
            <a:xfrm>
              <a:off x="4116" y="1530"/>
              <a:ext cx="23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3"/>
            <p:cNvSpPr>
              <a:spLocks noEditPoints="1"/>
            </p:cNvSpPr>
            <p:nvPr/>
          </p:nvSpPr>
          <p:spPr bwMode="auto">
            <a:xfrm>
              <a:off x="4118" y="1530"/>
              <a:ext cx="236" cy="198"/>
            </a:xfrm>
            <a:custGeom>
              <a:avLst/>
              <a:gdLst>
                <a:gd name="T0" fmla="*/ 74 w 122"/>
                <a:gd name="T1" fmla="*/ 17 h 102"/>
                <a:gd name="T2" fmla="*/ 84 w 122"/>
                <a:gd name="T3" fmla="*/ 34 h 102"/>
                <a:gd name="T4" fmla="*/ 92 w 122"/>
                <a:gd name="T5" fmla="*/ 35 h 102"/>
                <a:gd name="T6" fmla="*/ 110 w 122"/>
                <a:gd name="T7" fmla="*/ 17 h 102"/>
                <a:gd name="T8" fmla="*/ 92 w 122"/>
                <a:gd name="T9" fmla="*/ 0 h 102"/>
                <a:gd name="T10" fmla="*/ 74 w 122"/>
                <a:gd name="T11" fmla="*/ 17 h 102"/>
                <a:gd name="T12" fmla="*/ 62 w 122"/>
                <a:gd name="T13" fmla="*/ 54 h 102"/>
                <a:gd name="T14" fmla="*/ 80 w 122"/>
                <a:gd name="T15" fmla="*/ 36 h 102"/>
                <a:gd name="T16" fmla="*/ 62 w 122"/>
                <a:gd name="T17" fmla="*/ 18 h 102"/>
                <a:gd name="T18" fmla="*/ 44 w 122"/>
                <a:gd name="T19" fmla="*/ 36 h 102"/>
                <a:gd name="T20" fmla="*/ 62 w 122"/>
                <a:gd name="T21" fmla="*/ 54 h 102"/>
                <a:gd name="T22" fmla="*/ 70 w 122"/>
                <a:gd name="T23" fmla="*/ 55 h 102"/>
                <a:gd name="T24" fmla="*/ 55 w 122"/>
                <a:gd name="T25" fmla="*/ 55 h 102"/>
                <a:gd name="T26" fmla="*/ 32 w 122"/>
                <a:gd name="T27" fmla="*/ 78 h 102"/>
                <a:gd name="T28" fmla="*/ 32 w 122"/>
                <a:gd name="T29" fmla="*/ 97 h 102"/>
                <a:gd name="T30" fmla="*/ 32 w 122"/>
                <a:gd name="T31" fmla="*/ 97 h 102"/>
                <a:gd name="T32" fmla="*/ 33 w 122"/>
                <a:gd name="T33" fmla="*/ 97 h 102"/>
                <a:gd name="T34" fmla="*/ 64 w 122"/>
                <a:gd name="T35" fmla="*/ 102 h 102"/>
                <a:gd name="T36" fmla="*/ 91 w 122"/>
                <a:gd name="T37" fmla="*/ 97 h 102"/>
                <a:gd name="T38" fmla="*/ 93 w 122"/>
                <a:gd name="T39" fmla="*/ 97 h 102"/>
                <a:gd name="T40" fmla="*/ 93 w 122"/>
                <a:gd name="T41" fmla="*/ 97 h 102"/>
                <a:gd name="T42" fmla="*/ 93 w 122"/>
                <a:gd name="T43" fmla="*/ 78 h 102"/>
                <a:gd name="T44" fmla="*/ 70 w 122"/>
                <a:gd name="T45" fmla="*/ 55 h 102"/>
                <a:gd name="T46" fmla="*/ 99 w 122"/>
                <a:gd name="T47" fmla="*/ 37 h 102"/>
                <a:gd name="T48" fmla="*/ 84 w 122"/>
                <a:gd name="T49" fmla="*/ 37 h 102"/>
                <a:gd name="T50" fmla="*/ 78 w 122"/>
                <a:gd name="T51" fmla="*/ 52 h 102"/>
                <a:gd name="T52" fmla="*/ 97 w 122"/>
                <a:gd name="T53" fmla="*/ 78 h 102"/>
                <a:gd name="T54" fmla="*/ 97 w 122"/>
                <a:gd name="T55" fmla="*/ 84 h 102"/>
                <a:gd name="T56" fmla="*/ 121 w 122"/>
                <a:gd name="T57" fmla="*/ 79 h 102"/>
                <a:gd name="T58" fmla="*/ 122 w 122"/>
                <a:gd name="T59" fmla="*/ 78 h 102"/>
                <a:gd name="T60" fmla="*/ 122 w 122"/>
                <a:gd name="T61" fmla="*/ 78 h 102"/>
                <a:gd name="T62" fmla="*/ 122 w 122"/>
                <a:gd name="T63" fmla="*/ 59 h 102"/>
                <a:gd name="T64" fmla="*/ 99 w 122"/>
                <a:gd name="T65" fmla="*/ 37 h 102"/>
                <a:gd name="T66" fmla="*/ 31 w 122"/>
                <a:gd name="T67" fmla="*/ 35 h 102"/>
                <a:gd name="T68" fmla="*/ 40 w 122"/>
                <a:gd name="T69" fmla="*/ 33 h 102"/>
                <a:gd name="T70" fmla="*/ 49 w 122"/>
                <a:gd name="T71" fmla="*/ 18 h 102"/>
                <a:gd name="T72" fmla="*/ 49 w 122"/>
                <a:gd name="T73" fmla="*/ 17 h 102"/>
                <a:gd name="T74" fmla="*/ 31 w 122"/>
                <a:gd name="T75" fmla="*/ 0 h 102"/>
                <a:gd name="T76" fmla="*/ 13 w 122"/>
                <a:gd name="T77" fmla="*/ 17 h 102"/>
                <a:gd name="T78" fmla="*/ 31 w 122"/>
                <a:gd name="T79" fmla="*/ 35 h 102"/>
                <a:gd name="T80" fmla="*/ 47 w 122"/>
                <a:gd name="T81" fmla="*/ 52 h 102"/>
                <a:gd name="T82" fmla="*/ 40 w 122"/>
                <a:gd name="T83" fmla="*/ 37 h 102"/>
                <a:gd name="T84" fmla="*/ 38 w 122"/>
                <a:gd name="T85" fmla="*/ 37 h 102"/>
                <a:gd name="T86" fmla="*/ 23 w 122"/>
                <a:gd name="T87" fmla="*/ 37 h 102"/>
                <a:gd name="T88" fmla="*/ 0 w 122"/>
                <a:gd name="T89" fmla="*/ 59 h 102"/>
                <a:gd name="T90" fmla="*/ 0 w 122"/>
                <a:gd name="T91" fmla="*/ 78 h 102"/>
                <a:gd name="T92" fmla="*/ 0 w 122"/>
                <a:gd name="T93" fmla="*/ 78 h 102"/>
                <a:gd name="T94" fmla="*/ 2 w 122"/>
                <a:gd name="T95" fmla="*/ 79 h 102"/>
                <a:gd name="T96" fmla="*/ 27 w 122"/>
                <a:gd name="T97" fmla="*/ 84 h 102"/>
                <a:gd name="T98" fmla="*/ 27 w 122"/>
                <a:gd name="T99" fmla="*/ 78 h 102"/>
                <a:gd name="T100" fmla="*/ 47 w 122"/>
                <a:gd name="T101" fmla="*/ 5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2" h="102">
                  <a:moveTo>
                    <a:pt x="74" y="17"/>
                  </a:moveTo>
                  <a:cubicBezTo>
                    <a:pt x="80" y="21"/>
                    <a:pt x="84" y="27"/>
                    <a:pt x="84" y="34"/>
                  </a:cubicBezTo>
                  <a:cubicBezTo>
                    <a:pt x="87" y="35"/>
                    <a:pt x="89" y="35"/>
                    <a:pt x="92" y="35"/>
                  </a:cubicBezTo>
                  <a:cubicBezTo>
                    <a:pt x="102" y="35"/>
                    <a:pt x="110" y="27"/>
                    <a:pt x="110" y="17"/>
                  </a:cubicBezTo>
                  <a:cubicBezTo>
                    <a:pt x="110" y="8"/>
                    <a:pt x="102" y="0"/>
                    <a:pt x="92" y="0"/>
                  </a:cubicBezTo>
                  <a:cubicBezTo>
                    <a:pt x="82" y="0"/>
                    <a:pt x="74" y="7"/>
                    <a:pt x="74" y="17"/>
                  </a:cubicBezTo>
                  <a:moveTo>
                    <a:pt x="62" y="54"/>
                  </a:moveTo>
                  <a:cubicBezTo>
                    <a:pt x="72" y="54"/>
                    <a:pt x="80" y="46"/>
                    <a:pt x="80" y="36"/>
                  </a:cubicBezTo>
                  <a:cubicBezTo>
                    <a:pt x="80" y="26"/>
                    <a:pt x="72" y="18"/>
                    <a:pt x="62" y="18"/>
                  </a:cubicBezTo>
                  <a:cubicBezTo>
                    <a:pt x="52" y="18"/>
                    <a:pt x="44" y="26"/>
                    <a:pt x="44" y="36"/>
                  </a:cubicBezTo>
                  <a:cubicBezTo>
                    <a:pt x="44" y="46"/>
                    <a:pt x="52" y="54"/>
                    <a:pt x="62" y="54"/>
                  </a:cubicBezTo>
                  <a:moveTo>
                    <a:pt x="70" y="55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42" y="55"/>
                    <a:pt x="32" y="65"/>
                    <a:pt x="32" y="78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45" y="101"/>
                    <a:pt x="56" y="102"/>
                    <a:pt x="64" y="102"/>
                  </a:cubicBezTo>
                  <a:cubicBezTo>
                    <a:pt x="81" y="102"/>
                    <a:pt x="91" y="97"/>
                    <a:pt x="91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65"/>
                    <a:pt x="82" y="55"/>
                    <a:pt x="70" y="55"/>
                  </a:cubicBezTo>
                  <a:moveTo>
                    <a:pt x="99" y="37"/>
                  </a:moveTo>
                  <a:cubicBezTo>
                    <a:pt x="84" y="37"/>
                    <a:pt x="84" y="37"/>
                    <a:pt x="84" y="37"/>
                  </a:cubicBezTo>
                  <a:cubicBezTo>
                    <a:pt x="84" y="43"/>
                    <a:pt x="82" y="48"/>
                    <a:pt x="78" y="52"/>
                  </a:cubicBezTo>
                  <a:cubicBezTo>
                    <a:pt x="89" y="55"/>
                    <a:pt x="97" y="66"/>
                    <a:pt x="97" y="78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112" y="83"/>
                    <a:pt x="120" y="79"/>
                    <a:pt x="121" y="79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47"/>
                    <a:pt x="112" y="37"/>
                    <a:pt x="99" y="37"/>
                  </a:cubicBezTo>
                  <a:moveTo>
                    <a:pt x="31" y="35"/>
                  </a:moveTo>
                  <a:cubicBezTo>
                    <a:pt x="34" y="35"/>
                    <a:pt x="38" y="34"/>
                    <a:pt x="40" y="33"/>
                  </a:cubicBezTo>
                  <a:cubicBezTo>
                    <a:pt x="41" y="27"/>
                    <a:pt x="44" y="22"/>
                    <a:pt x="49" y="18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8"/>
                    <a:pt x="41" y="0"/>
                    <a:pt x="31" y="0"/>
                  </a:cubicBezTo>
                  <a:cubicBezTo>
                    <a:pt x="21" y="0"/>
                    <a:pt x="13" y="8"/>
                    <a:pt x="13" y="17"/>
                  </a:cubicBezTo>
                  <a:cubicBezTo>
                    <a:pt x="13" y="27"/>
                    <a:pt x="21" y="35"/>
                    <a:pt x="31" y="35"/>
                  </a:cubicBezTo>
                  <a:moveTo>
                    <a:pt x="47" y="52"/>
                  </a:moveTo>
                  <a:cubicBezTo>
                    <a:pt x="43" y="48"/>
                    <a:pt x="40" y="43"/>
                    <a:pt x="40" y="37"/>
                  </a:cubicBezTo>
                  <a:cubicBezTo>
                    <a:pt x="40" y="37"/>
                    <a:pt x="39" y="37"/>
                    <a:pt x="38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1" y="37"/>
                    <a:pt x="0" y="47"/>
                    <a:pt x="0" y="5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82"/>
                    <a:pt x="20" y="83"/>
                    <a:pt x="27" y="84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66"/>
                    <a:pt x="36" y="55"/>
                    <a:pt x="47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8" name="Group 46"/>
          <p:cNvGrpSpPr>
            <a:grpSpLocks noChangeAspect="1"/>
          </p:cNvGrpSpPr>
          <p:nvPr/>
        </p:nvGrpSpPr>
        <p:grpSpPr bwMode="auto">
          <a:xfrm>
            <a:off x="5073598" y="2674274"/>
            <a:ext cx="376238" cy="276225"/>
            <a:chOff x="4444" y="1280"/>
            <a:chExt cx="237" cy="174"/>
          </a:xfrm>
        </p:grpSpPr>
        <p:sp>
          <p:nvSpPr>
            <p:cNvPr id="79" name="AutoShape 45"/>
            <p:cNvSpPr>
              <a:spLocks noChangeAspect="1" noChangeArrowheads="1" noTextEdit="1"/>
            </p:cNvSpPr>
            <p:nvPr/>
          </p:nvSpPr>
          <p:spPr bwMode="auto">
            <a:xfrm>
              <a:off x="4444" y="1280"/>
              <a:ext cx="23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7"/>
            <p:cNvSpPr/>
            <p:nvPr/>
          </p:nvSpPr>
          <p:spPr bwMode="auto">
            <a:xfrm>
              <a:off x="4513" y="1388"/>
              <a:ext cx="49" cy="23"/>
            </a:xfrm>
            <a:custGeom>
              <a:avLst/>
              <a:gdLst>
                <a:gd name="T0" fmla="*/ 48 w 49"/>
                <a:gd name="T1" fmla="*/ 23 h 23"/>
                <a:gd name="T2" fmla="*/ 49 w 49"/>
                <a:gd name="T3" fmla="*/ 0 h 23"/>
                <a:gd name="T4" fmla="*/ 0 w 49"/>
                <a:gd name="T5" fmla="*/ 0 h 23"/>
                <a:gd name="T6" fmla="*/ 1 w 49"/>
                <a:gd name="T7" fmla="*/ 23 h 23"/>
                <a:gd name="T8" fmla="*/ 48 w 4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3">
                  <a:moveTo>
                    <a:pt x="48" y="23"/>
                  </a:moveTo>
                  <a:lnTo>
                    <a:pt x="49" y="0"/>
                  </a:lnTo>
                  <a:lnTo>
                    <a:pt x="0" y="0"/>
                  </a:lnTo>
                  <a:lnTo>
                    <a:pt x="1" y="23"/>
                  </a:lnTo>
                  <a:lnTo>
                    <a:pt x="4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/>
            <p:nvPr/>
          </p:nvSpPr>
          <p:spPr bwMode="auto">
            <a:xfrm>
              <a:off x="4569" y="1344"/>
              <a:ext cx="56" cy="38"/>
            </a:xfrm>
            <a:custGeom>
              <a:avLst/>
              <a:gdLst>
                <a:gd name="T0" fmla="*/ 0 w 56"/>
                <a:gd name="T1" fmla="*/ 38 h 38"/>
                <a:gd name="T2" fmla="*/ 46 w 56"/>
                <a:gd name="T3" fmla="*/ 38 h 38"/>
                <a:gd name="T4" fmla="*/ 56 w 56"/>
                <a:gd name="T5" fmla="*/ 0 h 38"/>
                <a:gd name="T6" fmla="*/ 4 w 56"/>
                <a:gd name="T7" fmla="*/ 0 h 38"/>
                <a:gd name="T8" fmla="*/ 0 w 5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8">
                  <a:moveTo>
                    <a:pt x="0" y="38"/>
                  </a:moveTo>
                  <a:lnTo>
                    <a:pt x="46" y="38"/>
                  </a:lnTo>
                  <a:lnTo>
                    <a:pt x="56" y="0"/>
                  </a:lnTo>
                  <a:lnTo>
                    <a:pt x="4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4462" y="1388"/>
              <a:ext cx="46" cy="23"/>
            </a:xfrm>
            <a:custGeom>
              <a:avLst/>
              <a:gdLst>
                <a:gd name="T0" fmla="*/ 0 w 46"/>
                <a:gd name="T1" fmla="*/ 0 h 23"/>
                <a:gd name="T2" fmla="*/ 6 w 46"/>
                <a:gd name="T3" fmla="*/ 23 h 23"/>
                <a:gd name="T4" fmla="*/ 46 w 46"/>
                <a:gd name="T5" fmla="*/ 23 h 23"/>
                <a:gd name="T6" fmla="*/ 43 w 46"/>
                <a:gd name="T7" fmla="*/ 0 h 23"/>
                <a:gd name="T8" fmla="*/ 0 w 4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3">
                  <a:moveTo>
                    <a:pt x="0" y="0"/>
                  </a:moveTo>
                  <a:lnTo>
                    <a:pt x="6" y="23"/>
                  </a:lnTo>
                  <a:lnTo>
                    <a:pt x="46" y="23"/>
                  </a:lnTo>
                  <a:lnTo>
                    <a:pt x="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4567" y="1388"/>
              <a:ext cx="46" cy="23"/>
            </a:xfrm>
            <a:custGeom>
              <a:avLst/>
              <a:gdLst>
                <a:gd name="T0" fmla="*/ 46 w 46"/>
                <a:gd name="T1" fmla="*/ 0 h 23"/>
                <a:gd name="T2" fmla="*/ 2 w 46"/>
                <a:gd name="T3" fmla="*/ 0 h 23"/>
                <a:gd name="T4" fmla="*/ 0 w 46"/>
                <a:gd name="T5" fmla="*/ 23 h 23"/>
                <a:gd name="T6" fmla="*/ 40 w 46"/>
                <a:gd name="T7" fmla="*/ 23 h 23"/>
                <a:gd name="T8" fmla="*/ 46 w 4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3">
                  <a:moveTo>
                    <a:pt x="46" y="0"/>
                  </a:moveTo>
                  <a:lnTo>
                    <a:pt x="2" y="0"/>
                  </a:lnTo>
                  <a:lnTo>
                    <a:pt x="0" y="23"/>
                  </a:lnTo>
                  <a:lnTo>
                    <a:pt x="40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/>
            <p:nvPr/>
          </p:nvSpPr>
          <p:spPr bwMode="auto">
            <a:xfrm>
              <a:off x="4573" y="1279"/>
              <a:ext cx="112" cy="59"/>
            </a:xfrm>
            <a:custGeom>
              <a:avLst/>
              <a:gdLst>
                <a:gd name="T0" fmla="*/ 60 w 89"/>
                <a:gd name="T1" fmla="*/ 0 h 47"/>
                <a:gd name="T2" fmla="*/ 56 w 89"/>
                <a:gd name="T3" fmla="*/ 1 h 47"/>
                <a:gd name="T4" fmla="*/ 54 w 89"/>
                <a:gd name="T5" fmla="*/ 3 h 47"/>
                <a:gd name="T6" fmla="*/ 31 w 89"/>
                <a:gd name="T7" fmla="*/ 26 h 47"/>
                <a:gd name="T8" fmla="*/ 29 w 89"/>
                <a:gd name="T9" fmla="*/ 28 h 47"/>
                <a:gd name="T10" fmla="*/ 2 w 89"/>
                <a:gd name="T11" fmla="*/ 28 h 47"/>
                <a:gd name="T12" fmla="*/ 0 w 89"/>
                <a:gd name="T13" fmla="*/ 47 h 47"/>
                <a:gd name="T14" fmla="*/ 42 w 89"/>
                <a:gd name="T15" fmla="*/ 47 h 47"/>
                <a:gd name="T16" fmla="*/ 45 w 89"/>
                <a:gd name="T17" fmla="*/ 35 h 47"/>
                <a:gd name="T18" fmla="*/ 63 w 89"/>
                <a:gd name="T19" fmla="*/ 17 h 47"/>
                <a:gd name="T20" fmla="*/ 78 w 89"/>
                <a:gd name="T21" fmla="*/ 17 h 47"/>
                <a:gd name="T22" fmla="*/ 78 w 89"/>
                <a:gd name="T23" fmla="*/ 0 h 47"/>
                <a:gd name="T24" fmla="*/ 60 w 89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47">
                  <a:moveTo>
                    <a:pt x="60" y="0"/>
                  </a:moveTo>
                  <a:cubicBezTo>
                    <a:pt x="58" y="0"/>
                    <a:pt x="57" y="1"/>
                    <a:pt x="56" y="1"/>
                  </a:cubicBezTo>
                  <a:cubicBezTo>
                    <a:pt x="55" y="2"/>
                    <a:pt x="54" y="2"/>
                    <a:pt x="54" y="3"/>
                  </a:cubicBezTo>
                  <a:cubicBezTo>
                    <a:pt x="46" y="10"/>
                    <a:pt x="39" y="18"/>
                    <a:pt x="31" y="26"/>
                  </a:cubicBezTo>
                  <a:cubicBezTo>
                    <a:pt x="30" y="26"/>
                    <a:pt x="30" y="27"/>
                    <a:pt x="29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51" y="29"/>
                    <a:pt x="57" y="23"/>
                    <a:pt x="63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89" y="17"/>
                    <a:pt x="89" y="0"/>
                    <a:pt x="78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/>
            <p:nvPr/>
          </p:nvSpPr>
          <p:spPr bwMode="auto">
            <a:xfrm>
              <a:off x="4507" y="1314"/>
              <a:ext cx="61" cy="24"/>
            </a:xfrm>
            <a:custGeom>
              <a:avLst/>
              <a:gdLst>
                <a:gd name="T0" fmla="*/ 1 w 61"/>
                <a:gd name="T1" fmla="*/ 24 h 24"/>
                <a:gd name="T2" fmla="*/ 59 w 61"/>
                <a:gd name="T3" fmla="*/ 24 h 24"/>
                <a:gd name="T4" fmla="*/ 61 w 61"/>
                <a:gd name="T5" fmla="*/ 0 h 24"/>
                <a:gd name="T6" fmla="*/ 0 w 61"/>
                <a:gd name="T7" fmla="*/ 0 h 24"/>
                <a:gd name="T8" fmla="*/ 1 w 61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4">
                  <a:moveTo>
                    <a:pt x="1" y="24"/>
                  </a:moveTo>
                  <a:lnTo>
                    <a:pt x="59" y="24"/>
                  </a:lnTo>
                  <a:lnTo>
                    <a:pt x="61" y="0"/>
                  </a:lnTo>
                  <a:lnTo>
                    <a:pt x="0" y="0"/>
                  </a:lnTo>
                  <a:lnTo>
                    <a:pt x="1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53"/>
            <p:cNvSpPr/>
            <p:nvPr/>
          </p:nvSpPr>
          <p:spPr bwMode="auto">
            <a:xfrm>
              <a:off x="4450" y="1344"/>
              <a:ext cx="55" cy="38"/>
            </a:xfrm>
            <a:custGeom>
              <a:avLst/>
              <a:gdLst>
                <a:gd name="T0" fmla="*/ 55 w 55"/>
                <a:gd name="T1" fmla="*/ 38 h 38"/>
                <a:gd name="T2" fmla="*/ 52 w 55"/>
                <a:gd name="T3" fmla="*/ 0 h 38"/>
                <a:gd name="T4" fmla="*/ 0 w 55"/>
                <a:gd name="T5" fmla="*/ 0 h 38"/>
                <a:gd name="T6" fmla="*/ 10 w 55"/>
                <a:gd name="T7" fmla="*/ 38 h 38"/>
                <a:gd name="T8" fmla="*/ 55 w 55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55" y="38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10" y="38"/>
                  </a:lnTo>
                  <a:lnTo>
                    <a:pt x="55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4"/>
            <p:cNvSpPr/>
            <p:nvPr/>
          </p:nvSpPr>
          <p:spPr bwMode="auto">
            <a:xfrm>
              <a:off x="4443" y="1314"/>
              <a:ext cx="59" cy="24"/>
            </a:xfrm>
            <a:custGeom>
              <a:avLst/>
              <a:gdLst>
                <a:gd name="T0" fmla="*/ 0 w 59"/>
                <a:gd name="T1" fmla="*/ 0 h 24"/>
                <a:gd name="T2" fmla="*/ 6 w 59"/>
                <a:gd name="T3" fmla="*/ 24 h 24"/>
                <a:gd name="T4" fmla="*/ 59 w 59"/>
                <a:gd name="T5" fmla="*/ 24 h 24"/>
                <a:gd name="T6" fmla="*/ 56 w 59"/>
                <a:gd name="T7" fmla="*/ 0 h 24"/>
                <a:gd name="T8" fmla="*/ 0 w 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4">
                  <a:moveTo>
                    <a:pt x="0" y="0"/>
                  </a:moveTo>
                  <a:lnTo>
                    <a:pt x="6" y="24"/>
                  </a:lnTo>
                  <a:lnTo>
                    <a:pt x="59" y="24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5"/>
            <p:cNvSpPr/>
            <p:nvPr/>
          </p:nvSpPr>
          <p:spPr bwMode="auto">
            <a:xfrm>
              <a:off x="4509" y="1344"/>
              <a:ext cx="57" cy="38"/>
            </a:xfrm>
            <a:custGeom>
              <a:avLst/>
              <a:gdLst>
                <a:gd name="T0" fmla="*/ 57 w 57"/>
                <a:gd name="T1" fmla="*/ 0 h 38"/>
                <a:gd name="T2" fmla="*/ 0 w 57"/>
                <a:gd name="T3" fmla="*/ 0 h 38"/>
                <a:gd name="T4" fmla="*/ 3 w 57"/>
                <a:gd name="T5" fmla="*/ 38 h 38"/>
                <a:gd name="T6" fmla="*/ 54 w 57"/>
                <a:gd name="T7" fmla="*/ 38 h 38"/>
                <a:gd name="T8" fmla="*/ 57 w 5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57" y="0"/>
                  </a:moveTo>
                  <a:lnTo>
                    <a:pt x="0" y="0"/>
                  </a:lnTo>
                  <a:lnTo>
                    <a:pt x="3" y="38"/>
                  </a:lnTo>
                  <a:lnTo>
                    <a:pt x="54" y="3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56"/>
            <p:cNvSpPr>
              <a:spLocks noChangeArrowheads="1"/>
            </p:cNvSpPr>
            <p:nvPr/>
          </p:nvSpPr>
          <p:spPr bwMode="auto">
            <a:xfrm>
              <a:off x="4470" y="1416"/>
              <a:ext cx="37" cy="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Oval 57"/>
            <p:cNvSpPr>
              <a:spLocks noChangeArrowheads="1"/>
            </p:cNvSpPr>
            <p:nvPr/>
          </p:nvSpPr>
          <p:spPr bwMode="auto">
            <a:xfrm>
              <a:off x="4568" y="1416"/>
              <a:ext cx="36" cy="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1" name="Group 60"/>
          <p:cNvGrpSpPr>
            <a:grpSpLocks noChangeAspect="1"/>
          </p:cNvGrpSpPr>
          <p:nvPr/>
        </p:nvGrpSpPr>
        <p:grpSpPr bwMode="auto">
          <a:xfrm>
            <a:off x="1911298" y="1685262"/>
            <a:ext cx="312738" cy="338137"/>
            <a:chOff x="2452" y="657"/>
            <a:chExt cx="197" cy="213"/>
          </a:xfrm>
        </p:grpSpPr>
        <p:sp>
          <p:nvSpPr>
            <p:cNvPr id="92" name="AutoShape 59"/>
            <p:cNvSpPr>
              <a:spLocks noChangeAspect="1" noChangeArrowheads="1" noTextEdit="1"/>
            </p:cNvSpPr>
            <p:nvPr/>
          </p:nvSpPr>
          <p:spPr bwMode="auto">
            <a:xfrm>
              <a:off x="2452" y="657"/>
              <a:ext cx="19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61"/>
            <p:cNvSpPr/>
            <p:nvPr/>
          </p:nvSpPr>
          <p:spPr bwMode="auto">
            <a:xfrm>
              <a:off x="2541" y="677"/>
              <a:ext cx="18" cy="32"/>
            </a:xfrm>
            <a:custGeom>
              <a:avLst/>
              <a:gdLst>
                <a:gd name="T0" fmla="*/ 16 w 16"/>
                <a:gd name="T1" fmla="*/ 11 h 29"/>
                <a:gd name="T2" fmla="*/ 0 w 16"/>
                <a:gd name="T3" fmla="*/ 11 h 29"/>
                <a:gd name="T4" fmla="*/ 0 w 16"/>
                <a:gd name="T5" fmla="*/ 29 h 29"/>
                <a:gd name="T6" fmla="*/ 16 w 16"/>
                <a:gd name="T7" fmla="*/ 29 h 29"/>
                <a:gd name="T8" fmla="*/ 16 w 16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9">
                  <a:moveTo>
                    <a:pt x="16" y="11"/>
                  </a:moveTo>
                  <a:cubicBezTo>
                    <a:pt x="16" y="0"/>
                    <a:pt x="0" y="0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" y="29"/>
                    <a:pt x="16" y="29"/>
                    <a:pt x="16" y="29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62"/>
            <p:cNvSpPr>
              <a:spLocks noEditPoints="1"/>
            </p:cNvSpPr>
            <p:nvPr/>
          </p:nvSpPr>
          <p:spPr bwMode="auto">
            <a:xfrm>
              <a:off x="2563" y="656"/>
              <a:ext cx="90" cy="53"/>
            </a:xfrm>
            <a:custGeom>
              <a:avLst/>
              <a:gdLst>
                <a:gd name="T0" fmla="*/ 64 w 81"/>
                <a:gd name="T1" fmla="*/ 4 h 48"/>
                <a:gd name="T2" fmla="*/ 44 w 81"/>
                <a:gd name="T3" fmla="*/ 1 h 48"/>
                <a:gd name="T4" fmla="*/ 22 w 81"/>
                <a:gd name="T5" fmla="*/ 10 h 48"/>
                <a:gd name="T6" fmla="*/ 0 w 81"/>
                <a:gd name="T7" fmla="*/ 48 h 48"/>
                <a:gd name="T8" fmla="*/ 44 w 81"/>
                <a:gd name="T9" fmla="*/ 48 h 48"/>
                <a:gd name="T10" fmla="*/ 54 w 81"/>
                <a:gd name="T11" fmla="*/ 41 h 48"/>
                <a:gd name="T12" fmla="*/ 64 w 81"/>
                <a:gd name="T13" fmla="*/ 4 h 48"/>
                <a:gd name="T14" fmla="*/ 52 w 81"/>
                <a:gd name="T15" fmla="*/ 22 h 48"/>
                <a:gd name="T16" fmla="*/ 41 w 81"/>
                <a:gd name="T17" fmla="*/ 31 h 48"/>
                <a:gd name="T18" fmla="*/ 17 w 81"/>
                <a:gd name="T19" fmla="*/ 40 h 48"/>
                <a:gd name="T20" fmla="*/ 54 w 81"/>
                <a:gd name="T21" fmla="*/ 17 h 48"/>
                <a:gd name="T22" fmla="*/ 56 w 81"/>
                <a:gd name="T23" fmla="*/ 17 h 48"/>
                <a:gd name="T24" fmla="*/ 52 w 81"/>
                <a:gd name="T25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48">
                  <a:moveTo>
                    <a:pt x="64" y="4"/>
                  </a:moveTo>
                  <a:cubicBezTo>
                    <a:pt x="59" y="0"/>
                    <a:pt x="50" y="1"/>
                    <a:pt x="44" y="1"/>
                  </a:cubicBezTo>
                  <a:cubicBezTo>
                    <a:pt x="36" y="2"/>
                    <a:pt x="29" y="5"/>
                    <a:pt x="22" y="10"/>
                  </a:cubicBezTo>
                  <a:cubicBezTo>
                    <a:pt x="9" y="18"/>
                    <a:pt x="1" y="33"/>
                    <a:pt x="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7" y="46"/>
                    <a:pt x="51" y="44"/>
                    <a:pt x="54" y="41"/>
                  </a:cubicBezTo>
                  <a:cubicBezTo>
                    <a:pt x="65" y="33"/>
                    <a:pt x="81" y="15"/>
                    <a:pt x="64" y="4"/>
                  </a:cubicBezTo>
                  <a:moveTo>
                    <a:pt x="52" y="22"/>
                  </a:moveTo>
                  <a:cubicBezTo>
                    <a:pt x="48" y="26"/>
                    <a:pt x="45" y="29"/>
                    <a:pt x="41" y="31"/>
                  </a:cubicBezTo>
                  <a:cubicBezTo>
                    <a:pt x="34" y="36"/>
                    <a:pt x="26" y="39"/>
                    <a:pt x="17" y="40"/>
                  </a:cubicBezTo>
                  <a:cubicBezTo>
                    <a:pt x="23" y="25"/>
                    <a:pt x="37" y="16"/>
                    <a:pt x="54" y="17"/>
                  </a:cubicBezTo>
                  <a:cubicBezTo>
                    <a:pt x="54" y="17"/>
                    <a:pt x="55" y="17"/>
                    <a:pt x="56" y="17"/>
                  </a:cubicBezTo>
                  <a:cubicBezTo>
                    <a:pt x="54" y="18"/>
                    <a:pt x="52" y="21"/>
                    <a:pt x="5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63"/>
            <p:cNvSpPr>
              <a:spLocks noEditPoints="1"/>
            </p:cNvSpPr>
            <p:nvPr/>
          </p:nvSpPr>
          <p:spPr bwMode="auto">
            <a:xfrm>
              <a:off x="2445" y="656"/>
              <a:ext cx="90" cy="53"/>
            </a:xfrm>
            <a:custGeom>
              <a:avLst/>
              <a:gdLst>
                <a:gd name="T0" fmla="*/ 37 w 81"/>
                <a:gd name="T1" fmla="*/ 48 h 48"/>
                <a:gd name="T2" fmla="*/ 81 w 81"/>
                <a:gd name="T3" fmla="*/ 48 h 48"/>
                <a:gd name="T4" fmla="*/ 59 w 81"/>
                <a:gd name="T5" fmla="*/ 10 h 48"/>
                <a:gd name="T6" fmla="*/ 37 w 81"/>
                <a:gd name="T7" fmla="*/ 1 h 48"/>
                <a:gd name="T8" fmla="*/ 17 w 81"/>
                <a:gd name="T9" fmla="*/ 4 h 48"/>
                <a:gd name="T10" fmla="*/ 27 w 81"/>
                <a:gd name="T11" fmla="*/ 41 h 48"/>
                <a:gd name="T12" fmla="*/ 37 w 81"/>
                <a:gd name="T13" fmla="*/ 48 h 48"/>
                <a:gd name="T14" fmla="*/ 26 w 81"/>
                <a:gd name="T15" fmla="*/ 17 h 48"/>
                <a:gd name="T16" fmla="*/ 27 w 81"/>
                <a:gd name="T17" fmla="*/ 17 h 48"/>
                <a:gd name="T18" fmla="*/ 64 w 81"/>
                <a:gd name="T19" fmla="*/ 40 h 48"/>
                <a:gd name="T20" fmla="*/ 41 w 81"/>
                <a:gd name="T21" fmla="*/ 31 h 48"/>
                <a:gd name="T22" fmla="*/ 30 w 81"/>
                <a:gd name="T23" fmla="*/ 22 h 48"/>
                <a:gd name="T24" fmla="*/ 26 w 81"/>
                <a:gd name="T2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48">
                  <a:moveTo>
                    <a:pt x="37" y="48"/>
                  </a:moveTo>
                  <a:cubicBezTo>
                    <a:pt x="81" y="48"/>
                    <a:pt x="81" y="48"/>
                    <a:pt x="81" y="48"/>
                  </a:cubicBezTo>
                  <a:cubicBezTo>
                    <a:pt x="80" y="33"/>
                    <a:pt x="72" y="18"/>
                    <a:pt x="59" y="10"/>
                  </a:cubicBezTo>
                  <a:cubicBezTo>
                    <a:pt x="53" y="5"/>
                    <a:pt x="45" y="2"/>
                    <a:pt x="37" y="1"/>
                  </a:cubicBezTo>
                  <a:cubicBezTo>
                    <a:pt x="31" y="1"/>
                    <a:pt x="22" y="0"/>
                    <a:pt x="17" y="4"/>
                  </a:cubicBezTo>
                  <a:cubicBezTo>
                    <a:pt x="0" y="15"/>
                    <a:pt x="16" y="33"/>
                    <a:pt x="27" y="41"/>
                  </a:cubicBezTo>
                  <a:cubicBezTo>
                    <a:pt x="30" y="44"/>
                    <a:pt x="34" y="46"/>
                    <a:pt x="37" y="48"/>
                  </a:cubicBezTo>
                  <a:moveTo>
                    <a:pt x="26" y="17"/>
                  </a:moveTo>
                  <a:cubicBezTo>
                    <a:pt x="26" y="17"/>
                    <a:pt x="27" y="17"/>
                    <a:pt x="27" y="17"/>
                  </a:cubicBezTo>
                  <a:cubicBezTo>
                    <a:pt x="44" y="16"/>
                    <a:pt x="59" y="25"/>
                    <a:pt x="64" y="40"/>
                  </a:cubicBezTo>
                  <a:cubicBezTo>
                    <a:pt x="55" y="39"/>
                    <a:pt x="48" y="36"/>
                    <a:pt x="41" y="31"/>
                  </a:cubicBezTo>
                  <a:cubicBezTo>
                    <a:pt x="37" y="29"/>
                    <a:pt x="33" y="26"/>
                    <a:pt x="30" y="22"/>
                  </a:cubicBezTo>
                  <a:cubicBezTo>
                    <a:pt x="29" y="21"/>
                    <a:pt x="27" y="18"/>
                    <a:pt x="26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4"/>
            <p:cNvSpPr/>
            <p:nvPr/>
          </p:nvSpPr>
          <p:spPr bwMode="auto">
            <a:xfrm>
              <a:off x="2452" y="716"/>
              <a:ext cx="196" cy="155"/>
            </a:xfrm>
            <a:custGeom>
              <a:avLst/>
              <a:gdLst>
                <a:gd name="T0" fmla="*/ 121 w 196"/>
                <a:gd name="T1" fmla="*/ 0 h 155"/>
                <a:gd name="T2" fmla="*/ 121 w 196"/>
                <a:gd name="T3" fmla="*/ 3 h 155"/>
                <a:gd name="T4" fmla="*/ 121 w 196"/>
                <a:gd name="T5" fmla="*/ 81 h 155"/>
                <a:gd name="T6" fmla="*/ 99 w 196"/>
                <a:gd name="T7" fmla="*/ 63 h 155"/>
                <a:gd name="T8" fmla="*/ 77 w 196"/>
                <a:gd name="T9" fmla="*/ 81 h 155"/>
                <a:gd name="T10" fmla="*/ 77 w 196"/>
                <a:gd name="T11" fmla="*/ 4 h 155"/>
                <a:gd name="T12" fmla="*/ 77 w 196"/>
                <a:gd name="T13" fmla="*/ 0 h 155"/>
                <a:gd name="T14" fmla="*/ 51 w 196"/>
                <a:gd name="T15" fmla="*/ 0 h 155"/>
                <a:gd name="T16" fmla="*/ 0 w 196"/>
                <a:gd name="T17" fmla="*/ 0 h 155"/>
                <a:gd name="T18" fmla="*/ 0 w 196"/>
                <a:gd name="T19" fmla="*/ 155 h 155"/>
                <a:gd name="T20" fmla="*/ 196 w 196"/>
                <a:gd name="T21" fmla="*/ 155 h 155"/>
                <a:gd name="T22" fmla="*/ 196 w 196"/>
                <a:gd name="T23" fmla="*/ 0 h 155"/>
                <a:gd name="T24" fmla="*/ 144 w 196"/>
                <a:gd name="T25" fmla="*/ 0 h 155"/>
                <a:gd name="T26" fmla="*/ 121 w 196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6" h="155">
                  <a:moveTo>
                    <a:pt x="121" y="0"/>
                  </a:moveTo>
                  <a:lnTo>
                    <a:pt x="121" y="3"/>
                  </a:lnTo>
                  <a:lnTo>
                    <a:pt x="121" y="81"/>
                  </a:lnTo>
                  <a:lnTo>
                    <a:pt x="99" y="63"/>
                  </a:lnTo>
                  <a:lnTo>
                    <a:pt x="77" y="81"/>
                  </a:lnTo>
                  <a:lnTo>
                    <a:pt x="77" y="4"/>
                  </a:lnTo>
                  <a:lnTo>
                    <a:pt x="77" y="0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155"/>
                  </a:lnTo>
                  <a:lnTo>
                    <a:pt x="196" y="155"/>
                  </a:lnTo>
                  <a:lnTo>
                    <a:pt x="196" y="0"/>
                  </a:lnTo>
                  <a:lnTo>
                    <a:pt x="144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/>
        </p:nvSpPr>
        <p:spPr>
          <a:xfrm>
            <a:off x="8731992" y="204774"/>
            <a:ext cx="3253826" cy="242380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D83835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-5024" y="4321337"/>
            <a:ext cx="3253826" cy="242380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D83835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4323490" y="2259531"/>
            <a:ext cx="3366049" cy="261269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D83835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3280088" y="3411287"/>
            <a:ext cx="227193" cy="195856"/>
          </a:xfrm>
          <a:prstGeom prst="triangle">
            <a:avLst/>
          </a:prstGeom>
          <a:solidFill>
            <a:srgbClr val="D83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8552263" y="3626997"/>
            <a:ext cx="227193" cy="195856"/>
          </a:xfrm>
          <a:prstGeom prst="triangle">
            <a:avLst/>
          </a:prstGeom>
          <a:solidFill>
            <a:srgbClr val="D83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845134" y="1416676"/>
            <a:ext cx="4388172" cy="4381696"/>
          </a:xfrm>
          <a:prstGeom prst="ellipse">
            <a:avLst/>
          </a:prstGeom>
          <a:noFill/>
          <a:ln w="28575">
            <a:solidFill>
              <a:srgbClr val="D83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3295756" y="1252240"/>
            <a:ext cx="5485944" cy="4718178"/>
            <a:chOff x="3930199" y="1139690"/>
            <a:chExt cx="4318717" cy="4318716"/>
          </a:xfrm>
        </p:grpSpPr>
        <p:sp>
          <p:nvSpPr>
            <p:cNvPr id="22" name="空心弧 21"/>
            <p:cNvSpPr/>
            <p:nvPr/>
          </p:nvSpPr>
          <p:spPr>
            <a:xfrm>
              <a:off x="3930199" y="1139690"/>
              <a:ext cx="4318716" cy="4318716"/>
            </a:xfrm>
            <a:prstGeom prst="blockArc">
              <a:avLst>
                <a:gd name="adj1" fmla="val 18210804"/>
                <a:gd name="adj2" fmla="val 21491131"/>
                <a:gd name="adj3" fmla="val 2909"/>
              </a:avLst>
            </a:prstGeom>
            <a:solidFill>
              <a:srgbClr val="D83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空心弧 22"/>
            <p:cNvSpPr/>
            <p:nvPr/>
          </p:nvSpPr>
          <p:spPr>
            <a:xfrm rot="10800000">
              <a:off x="3930200" y="1139690"/>
              <a:ext cx="4318716" cy="4318716"/>
            </a:xfrm>
            <a:prstGeom prst="blockArc">
              <a:avLst>
                <a:gd name="adj1" fmla="val 18210804"/>
                <a:gd name="adj2" fmla="val 21491131"/>
                <a:gd name="adj3" fmla="val 29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C:\Users\lipeiyang\Desktop\4793180537536451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22" y="2362370"/>
            <a:ext cx="3258345" cy="24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ipeiyang\Desktop\176951223722055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" y="4385884"/>
            <a:ext cx="3052727" cy="22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ipeiyang\Desktop\1056332944496913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67" y="271876"/>
            <a:ext cx="3051275" cy="22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实验环境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算法</a:t>
            </a:r>
            <a:endParaRPr lang="zh-CN" altLang="en-US" dirty="0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7075488" y="1828800"/>
            <a:ext cx="4824412" cy="5029200"/>
            <a:chOff x="4457" y="1152"/>
            <a:chExt cx="3039" cy="3168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4457" y="1152"/>
              <a:ext cx="3039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011" y="2041"/>
              <a:ext cx="501" cy="502"/>
            </a:xfrm>
            <a:custGeom>
              <a:avLst/>
              <a:gdLst>
                <a:gd name="T0" fmla="*/ 24 w 48"/>
                <a:gd name="T1" fmla="*/ 48 h 48"/>
                <a:gd name="T2" fmla="*/ 48 w 48"/>
                <a:gd name="T3" fmla="*/ 24 h 48"/>
                <a:gd name="T4" fmla="*/ 24 w 48"/>
                <a:gd name="T5" fmla="*/ 0 h 48"/>
                <a:gd name="T6" fmla="*/ 0 w 48"/>
                <a:gd name="T7" fmla="*/ 24 h 48"/>
                <a:gd name="T8" fmla="*/ 24 w 48"/>
                <a:gd name="T9" fmla="*/ 48 h 48"/>
                <a:gd name="T10" fmla="*/ 24 w 48"/>
                <a:gd name="T11" fmla="*/ 2 h 48"/>
                <a:gd name="T12" fmla="*/ 46 w 48"/>
                <a:gd name="T13" fmla="*/ 24 h 48"/>
                <a:gd name="T14" fmla="*/ 24 w 48"/>
                <a:gd name="T15" fmla="*/ 45 h 48"/>
                <a:gd name="T16" fmla="*/ 3 w 48"/>
                <a:gd name="T17" fmla="*/ 24 h 48"/>
                <a:gd name="T18" fmla="*/ 24 w 48"/>
                <a:gd name="T1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38" y="48"/>
                    <a:pt x="48" y="37"/>
                    <a:pt x="48" y="24"/>
                  </a:cubicBezTo>
                  <a:cubicBezTo>
                    <a:pt x="48" y="10"/>
                    <a:pt x="38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2"/>
                  </a:moveTo>
                  <a:cubicBezTo>
                    <a:pt x="36" y="2"/>
                    <a:pt x="46" y="12"/>
                    <a:pt x="46" y="24"/>
                  </a:cubicBezTo>
                  <a:cubicBezTo>
                    <a:pt x="46" y="36"/>
                    <a:pt x="36" y="45"/>
                    <a:pt x="24" y="45"/>
                  </a:cubicBezTo>
                  <a:cubicBezTo>
                    <a:pt x="12" y="45"/>
                    <a:pt x="3" y="36"/>
                    <a:pt x="3" y="24"/>
                  </a:cubicBezTo>
                  <a:cubicBezTo>
                    <a:pt x="3" y="12"/>
                    <a:pt x="12" y="2"/>
                    <a:pt x="2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4937" y="1968"/>
              <a:ext cx="648" cy="648"/>
            </a:xfrm>
            <a:custGeom>
              <a:avLst/>
              <a:gdLst>
                <a:gd name="T0" fmla="*/ 31 w 62"/>
                <a:gd name="T1" fmla="*/ 62 h 62"/>
                <a:gd name="T2" fmla="*/ 62 w 62"/>
                <a:gd name="T3" fmla="*/ 31 h 62"/>
                <a:gd name="T4" fmla="*/ 31 w 62"/>
                <a:gd name="T5" fmla="*/ 0 h 62"/>
                <a:gd name="T6" fmla="*/ 0 w 62"/>
                <a:gd name="T7" fmla="*/ 31 h 62"/>
                <a:gd name="T8" fmla="*/ 31 w 62"/>
                <a:gd name="T9" fmla="*/ 62 h 62"/>
                <a:gd name="T10" fmla="*/ 31 w 62"/>
                <a:gd name="T11" fmla="*/ 3 h 62"/>
                <a:gd name="T12" fmla="*/ 59 w 62"/>
                <a:gd name="T13" fmla="*/ 31 h 62"/>
                <a:gd name="T14" fmla="*/ 31 w 62"/>
                <a:gd name="T15" fmla="*/ 59 h 62"/>
                <a:gd name="T16" fmla="*/ 3 w 62"/>
                <a:gd name="T17" fmla="*/ 31 h 62"/>
                <a:gd name="T18" fmla="*/ 31 w 62"/>
                <a:gd name="T19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lose/>
                  <a:moveTo>
                    <a:pt x="31" y="3"/>
                  </a:moveTo>
                  <a:cubicBezTo>
                    <a:pt x="47" y="3"/>
                    <a:pt x="59" y="15"/>
                    <a:pt x="59" y="31"/>
                  </a:cubicBezTo>
                  <a:cubicBezTo>
                    <a:pt x="59" y="46"/>
                    <a:pt x="47" y="59"/>
                    <a:pt x="31" y="59"/>
                  </a:cubicBezTo>
                  <a:cubicBezTo>
                    <a:pt x="16" y="59"/>
                    <a:pt x="3" y="46"/>
                    <a:pt x="3" y="31"/>
                  </a:cubicBezTo>
                  <a:cubicBezTo>
                    <a:pt x="3" y="15"/>
                    <a:pt x="16" y="3"/>
                    <a:pt x="31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5240" y="2083"/>
              <a:ext cx="42" cy="41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5240" y="2449"/>
              <a:ext cx="42" cy="5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5428" y="2271"/>
              <a:ext cx="42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5052" y="2271"/>
              <a:ext cx="53" cy="42"/>
            </a:xfrm>
            <a:prstGeom prst="ellipse">
              <a:avLst/>
            </a:pr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146" y="2104"/>
              <a:ext cx="53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4 h 5"/>
                <a:gd name="T4" fmla="*/ 4 w 5"/>
                <a:gd name="T5" fmla="*/ 1 h 5"/>
                <a:gd name="T6" fmla="*/ 1 w 5"/>
                <a:gd name="T7" fmla="*/ 1 h 5"/>
                <a:gd name="T8" fmla="*/ 0 w 5"/>
                <a:gd name="T9" fmla="*/ 2 h 5"/>
                <a:gd name="T10" fmla="*/ 0 w 5"/>
                <a:gd name="T11" fmla="*/ 4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5" y="3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324" y="2428"/>
              <a:ext cx="52" cy="42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0 h 4"/>
                <a:gd name="T4" fmla="*/ 1 w 5"/>
                <a:gd name="T5" fmla="*/ 3 h 4"/>
                <a:gd name="T6" fmla="*/ 3 w 5"/>
                <a:gd name="T7" fmla="*/ 4 h 4"/>
                <a:gd name="T8" fmla="*/ 4 w 5"/>
                <a:gd name="T9" fmla="*/ 4 h 4"/>
                <a:gd name="T10" fmla="*/ 5 w 5"/>
                <a:gd name="T11" fmla="*/ 1 h 4"/>
                <a:gd name="T12" fmla="*/ 3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5397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1 h 4"/>
                <a:gd name="T8" fmla="*/ 2 w 5"/>
                <a:gd name="T9" fmla="*/ 0 h 4"/>
                <a:gd name="T10" fmla="*/ 1 w 5"/>
                <a:gd name="T11" fmla="*/ 0 h 4"/>
                <a:gd name="T12" fmla="*/ 0 w 5"/>
                <a:gd name="T13" fmla="*/ 1 h 4"/>
                <a:gd name="T14" fmla="*/ 0 w 5"/>
                <a:gd name="T15" fmla="*/ 3 h 4"/>
                <a:gd name="T16" fmla="*/ 2 w 5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084" y="2355"/>
              <a:ext cx="41" cy="52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1 w 4"/>
                <a:gd name="T5" fmla="*/ 1 h 5"/>
                <a:gd name="T6" fmla="*/ 0 w 4"/>
                <a:gd name="T7" fmla="*/ 2 h 5"/>
                <a:gd name="T8" fmla="*/ 0 w 4"/>
                <a:gd name="T9" fmla="*/ 4 h 5"/>
                <a:gd name="T10" fmla="*/ 2 w 4"/>
                <a:gd name="T11" fmla="*/ 5 h 5"/>
                <a:gd name="T12" fmla="*/ 3 w 4"/>
                <a:gd name="T13" fmla="*/ 5 h 5"/>
                <a:gd name="T14" fmla="*/ 4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5073" y="2177"/>
              <a:ext cx="52" cy="42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4 h 4"/>
                <a:gd name="T4" fmla="*/ 5 w 5"/>
                <a:gd name="T5" fmla="*/ 3 h 4"/>
                <a:gd name="T6" fmla="*/ 4 w 5"/>
                <a:gd name="T7" fmla="*/ 0 h 4"/>
                <a:gd name="T8" fmla="*/ 3 w 5"/>
                <a:gd name="T9" fmla="*/ 0 h 4"/>
                <a:gd name="T10" fmla="*/ 1 w 5"/>
                <a:gd name="T11" fmla="*/ 1 h 4"/>
                <a:gd name="T12" fmla="*/ 2 w 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5397" y="2355"/>
              <a:ext cx="52" cy="52"/>
            </a:xfrm>
            <a:custGeom>
              <a:avLst/>
              <a:gdLst>
                <a:gd name="T0" fmla="*/ 4 w 5"/>
                <a:gd name="T1" fmla="*/ 1 h 5"/>
                <a:gd name="T2" fmla="*/ 2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1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2 h 5"/>
                <a:gd name="T16" fmla="*/ 4 w 5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5324" y="2104"/>
              <a:ext cx="52" cy="52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5 h 5"/>
                <a:gd name="T4" fmla="*/ 5 w 5"/>
                <a:gd name="T5" fmla="*/ 4 h 5"/>
                <a:gd name="T6" fmla="*/ 4 w 5"/>
                <a:gd name="T7" fmla="*/ 1 h 5"/>
                <a:gd name="T8" fmla="*/ 3 w 5"/>
                <a:gd name="T9" fmla="*/ 0 h 5"/>
                <a:gd name="T10" fmla="*/ 1 w 5"/>
                <a:gd name="T11" fmla="*/ 1 h 5"/>
                <a:gd name="T12" fmla="*/ 2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3"/>
                    <a:pt x="1" y="4"/>
                    <a:pt x="2" y="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5146" y="2428"/>
              <a:ext cx="53" cy="42"/>
            </a:xfrm>
            <a:custGeom>
              <a:avLst/>
              <a:gdLst>
                <a:gd name="T0" fmla="*/ 1 w 5"/>
                <a:gd name="T1" fmla="*/ 4 h 4"/>
                <a:gd name="T2" fmla="*/ 2 w 5"/>
                <a:gd name="T3" fmla="*/ 4 h 4"/>
                <a:gd name="T4" fmla="*/ 4 w 5"/>
                <a:gd name="T5" fmla="*/ 3 h 4"/>
                <a:gd name="T6" fmla="*/ 3 w 5"/>
                <a:gd name="T7" fmla="*/ 0 h 4"/>
                <a:gd name="T8" fmla="*/ 2 w 5"/>
                <a:gd name="T9" fmla="*/ 0 h 4"/>
                <a:gd name="T10" fmla="*/ 0 w 5"/>
                <a:gd name="T11" fmla="*/ 1 h 4"/>
                <a:gd name="T12" fmla="*/ 0 w 5"/>
                <a:gd name="T13" fmla="*/ 3 h 4"/>
                <a:gd name="T14" fmla="*/ 1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5251" y="2166"/>
              <a:ext cx="167" cy="136"/>
            </a:xfrm>
            <a:custGeom>
              <a:avLst/>
              <a:gdLst>
                <a:gd name="T0" fmla="*/ 1 w 16"/>
                <a:gd name="T1" fmla="*/ 0 h 13"/>
                <a:gd name="T2" fmla="*/ 0 w 16"/>
                <a:gd name="T3" fmla="*/ 2 h 13"/>
                <a:gd name="T4" fmla="*/ 0 w 16"/>
                <a:gd name="T5" fmla="*/ 12 h 13"/>
                <a:gd name="T6" fmla="*/ 1 w 16"/>
                <a:gd name="T7" fmla="*/ 13 h 13"/>
                <a:gd name="T8" fmla="*/ 14 w 16"/>
                <a:gd name="T9" fmla="*/ 13 h 13"/>
                <a:gd name="T10" fmla="*/ 16 w 16"/>
                <a:gd name="T11" fmla="*/ 12 h 13"/>
                <a:gd name="T12" fmla="*/ 14 w 16"/>
                <a:gd name="T13" fmla="*/ 10 h 13"/>
                <a:gd name="T14" fmla="*/ 3 w 16"/>
                <a:gd name="T15" fmla="*/ 10 h 13"/>
                <a:gd name="T16" fmla="*/ 3 w 16"/>
                <a:gd name="T17" fmla="*/ 2 h 13"/>
                <a:gd name="T18" fmla="*/ 1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6" y="13"/>
                    <a:pt x="16" y="12"/>
                  </a:cubicBezTo>
                  <a:cubicBezTo>
                    <a:pt x="16" y="11"/>
                    <a:pt x="15" y="10"/>
                    <a:pt x="1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5146" y="2773"/>
              <a:ext cx="188" cy="188"/>
            </a:xfrm>
            <a:custGeom>
              <a:avLst/>
              <a:gdLst>
                <a:gd name="T0" fmla="*/ 9 w 18"/>
                <a:gd name="T1" fmla="*/ 0 h 18"/>
                <a:gd name="T2" fmla="*/ 9 w 18"/>
                <a:gd name="T3" fmla="*/ 0 h 18"/>
                <a:gd name="T4" fmla="*/ 2 w 18"/>
                <a:gd name="T5" fmla="*/ 3 h 18"/>
                <a:gd name="T6" fmla="*/ 0 w 18"/>
                <a:gd name="T7" fmla="*/ 9 h 18"/>
                <a:gd name="T8" fmla="*/ 9 w 18"/>
                <a:gd name="T9" fmla="*/ 18 h 18"/>
                <a:gd name="T10" fmla="*/ 9 w 18"/>
                <a:gd name="T11" fmla="*/ 18 h 18"/>
                <a:gd name="T12" fmla="*/ 9 w 18"/>
                <a:gd name="T13" fmla="*/ 18 h 18"/>
                <a:gd name="T14" fmla="*/ 18 w 18"/>
                <a:gd name="T15" fmla="*/ 9 h 18"/>
                <a:gd name="T16" fmla="*/ 9 w 18"/>
                <a:gd name="T17" fmla="*/ 0 h 18"/>
                <a:gd name="T18" fmla="*/ 13 w 18"/>
                <a:gd name="T19" fmla="*/ 13 h 18"/>
                <a:gd name="T20" fmla="*/ 9 w 18"/>
                <a:gd name="T21" fmla="*/ 15 h 18"/>
                <a:gd name="T22" fmla="*/ 9 w 18"/>
                <a:gd name="T23" fmla="*/ 15 h 18"/>
                <a:gd name="T24" fmla="*/ 3 w 18"/>
                <a:gd name="T25" fmla="*/ 9 h 18"/>
                <a:gd name="T26" fmla="*/ 9 w 18"/>
                <a:gd name="T27" fmla="*/ 3 h 18"/>
                <a:gd name="T28" fmla="*/ 9 w 18"/>
                <a:gd name="T29" fmla="*/ 3 h 18"/>
                <a:gd name="T30" fmla="*/ 15 w 18"/>
                <a:gd name="T31" fmla="*/ 9 h 18"/>
                <a:gd name="T32" fmla="*/ 13 w 18"/>
                <a:gd name="T33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3" y="13"/>
                  </a:moveTo>
                  <a:cubicBezTo>
                    <a:pt x="12" y="14"/>
                    <a:pt x="11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6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5" y="6"/>
                    <a:pt x="15" y="9"/>
                  </a:cubicBezTo>
                  <a:cubicBezTo>
                    <a:pt x="15" y="11"/>
                    <a:pt x="15" y="12"/>
                    <a:pt x="1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5021" y="2647"/>
              <a:ext cx="439" cy="439"/>
            </a:xfrm>
            <a:custGeom>
              <a:avLst/>
              <a:gdLst>
                <a:gd name="T0" fmla="*/ 41 w 42"/>
                <a:gd name="T1" fmla="*/ 25 h 42"/>
                <a:gd name="T2" fmla="*/ 40 w 42"/>
                <a:gd name="T3" fmla="*/ 17 h 42"/>
                <a:gd name="T4" fmla="*/ 39 w 42"/>
                <a:gd name="T5" fmla="*/ 10 h 42"/>
                <a:gd name="T6" fmla="*/ 37 w 42"/>
                <a:gd name="T7" fmla="*/ 10 h 42"/>
                <a:gd name="T8" fmla="*/ 33 w 42"/>
                <a:gd name="T9" fmla="*/ 9 h 42"/>
                <a:gd name="T10" fmla="*/ 31 w 42"/>
                <a:gd name="T11" fmla="*/ 2 h 42"/>
                <a:gd name="T12" fmla="*/ 25 w 42"/>
                <a:gd name="T13" fmla="*/ 1 h 42"/>
                <a:gd name="T14" fmla="*/ 17 w 42"/>
                <a:gd name="T15" fmla="*/ 1 h 42"/>
                <a:gd name="T16" fmla="*/ 15 w 42"/>
                <a:gd name="T17" fmla="*/ 1 h 42"/>
                <a:gd name="T18" fmla="*/ 10 w 42"/>
                <a:gd name="T19" fmla="*/ 5 h 42"/>
                <a:gd name="T20" fmla="*/ 6 w 42"/>
                <a:gd name="T21" fmla="*/ 10 h 42"/>
                <a:gd name="T22" fmla="*/ 2 w 42"/>
                <a:gd name="T23" fmla="*/ 11 h 42"/>
                <a:gd name="T24" fmla="*/ 1 w 42"/>
                <a:gd name="T25" fmla="*/ 17 h 42"/>
                <a:gd name="T26" fmla="*/ 2 w 42"/>
                <a:gd name="T27" fmla="*/ 25 h 42"/>
                <a:gd name="T28" fmla="*/ 3 w 42"/>
                <a:gd name="T29" fmla="*/ 32 h 42"/>
                <a:gd name="T30" fmla="*/ 6 w 42"/>
                <a:gd name="T31" fmla="*/ 32 h 42"/>
                <a:gd name="T32" fmla="*/ 10 w 42"/>
                <a:gd name="T33" fmla="*/ 38 h 42"/>
                <a:gd name="T34" fmla="*/ 16 w 42"/>
                <a:gd name="T35" fmla="*/ 41 h 42"/>
                <a:gd name="T36" fmla="*/ 17 w 42"/>
                <a:gd name="T37" fmla="*/ 41 h 42"/>
                <a:gd name="T38" fmla="*/ 25 w 42"/>
                <a:gd name="T39" fmla="*/ 40 h 42"/>
                <a:gd name="T40" fmla="*/ 27 w 42"/>
                <a:gd name="T41" fmla="*/ 41 h 42"/>
                <a:gd name="T42" fmla="*/ 32 w 42"/>
                <a:gd name="T43" fmla="*/ 37 h 42"/>
                <a:gd name="T44" fmla="*/ 36 w 42"/>
                <a:gd name="T45" fmla="*/ 31 h 42"/>
                <a:gd name="T46" fmla="*/ 40 w 42"/>
                <a:gd name="T47" fmla="*/ 31 h 42"/>
                <a:gd name="T48" fmla="*/ 38 w 42"/>
                <a:gd name="T49" fmla="*/ 29 h 42"/>
                <a:gd name="T50" fmla="*/ 29 w 42"/>
                <a:gd name="T51" fmla="*/ 37 h 42"/>
                <a:gd name="T52" fmla="*/ 21 w 42"/>
                <a:gd name="T53" fmla="*/ 35 h 42"/>
                <a:gd name="T54" fmla="*/ 15 w 42"/>
                <a:gd name="T55" fmla="*/ 38 h 42"/>
                <a:gd name="T56" fmla="*/ 11 w 42"/>
                <a:gd name="T57" fmla="*/ 31 h 42"/>
                <a:gd name="T58" fmla="*/ 4 w 42"/>
                <a:gd name="T59" fmla="*/ 27 h 42"/>
                <a:gd name="T60" fmla="*/ 4 w 42"/>
                <a:gd name="T61" fmla="*/ 15 h 42"/>
                <a:gd name="T62" fmla="*/ 6 w 42"/>
                <a:gd name="T63" fmla="*/ 13 h 42"/>
                <a:gd name="T64" fmla="*/ 13 w 42"/>
                <a:gd name="T65" fmla="*/ 5 h 42"/>
                <a:gd name="T66" fmla="*/ 21 w 42"/>
                <a:gd name="T67" fmla="*/ 7 h 42"/>
                <a:gd name="T68" fmla="*/ 27 w 42"/>
                <a:gd name="T69" fmla="*/ 4 h 42"/>
                <a:gd name="T70" fmla="*/ 31 w 42"/>
                <a:gd name="T71" fmla="*/ 11 h 42"/>
                <a:gd name="T72" fmla="*/ 37 w 42"/>
                <a:gd name="T73" fmla="*/ 13 h 42"/>
                <a:gd name="T74" fmla="*/ 35 w 42"/>
                <a:gd name="T75" fmla="*/ 21 h 42"/>
                <a:gd name="T76" fmla="*/ 38 w 42"/>
                <a:gd name="T77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41" y="26"/>
                  </a:moveTo>
                  <a:cubicBezTo>
                    <a:pt x="42" y="26"/>
                    <a:pt x="41" y="25"/>
                    <a:pt x="41" y="25"/>
                  </a:cubicBezTo>
                  <a:cubicBezTo>
                    <a:pt x="39" y="24"/>
                    <a:pt x="38" y="22"/>
                    <a:pt x="38" y="21"/>
                  </a:cubicBezTo>
                  <a:cubicBezTo>
                    <a:pt x="38" y="19"/>
                    <a:pt x="39" y="18"/>
                    <a:pt x="40" y="17"/>
                  </a:cubicBezTo>
                  <a:cubicBezTo>
                    <a:pt x="41" y="17"/>
                    <a:pt x="42" y="16"/>
                    <a:pt x="41" y="15"/>
                  </a:cubicBezTo>
                  <a:cubicBezTo>
                    <a:pt x="41" y="13"/>
                    <a:pt x="40" y="12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6" y="10"/>
                    <a:pt x="36" y="10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1" y="8"/>
                    <a:pt x="31" y="6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2"/>
                    <a:pt x="28" y="1"/>
                    <a:pt x="26" y="0"/>
                  </a:cubicBezTo>
                  <a:cubicBezTo>
                    <a:pt x="26" y="0"/>
                    <a:pt x="25" y="1"/>
                    <a:pt x="25" y="1"/>
                  </a:cubicBezTo>
                  <a:cubicBezTo>
                    <a:pt x="24" y="3"/>
                    <a:pt x="22" y="4"/>
                    <a:pt x="21" y="4"/>
                  </a:cubicBezTo>
                  <a:cubicBezTo>
                    <a:pt x="19" y="4"/>
                    <a:pt x="18" y="3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1"/>
                    <a:pt x="12" y="2"/>
                    <a:pt x="10" y="3"/>
                  </a:cubicBezTo>
                  <a:cubicBezTo>
                    <a:pt x="10" y="3"/>
                    <a:pt x="9" y="4"/>
                    <a:pt x="10" y="5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3" y="10"/>
                    <a:pt x="2" y="11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6"/>
                    <a:pt x="1" y="17"/>
                    <a:pt x="1" y="17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4" y="23"/>
                    <a:pt x="3" y="24"/>
                    <a:pt x="2" y="25"/>
                  </a:cubicBezTo>
                  <a:cubicBezTo>
                    <a:pt x="1" y="25"/>
                    <a:pt x="0" y="26"/>
                    <a:pt x="1" y="27"/>
                  </a:cubicBezTo>
                  <a:cubicBezTo>
                    <a:pt x="1" y="29"/>
                    <a:pt x="2" y="30"/>
                    <a:pt x="3" y="32"/>
                  </a:cubicBezTo>
                  <a:cubicBezTo>
                    <a:pt x="3" y="32"/>
                    <a:pt x="4" y="33"/>
                    <a:pt x="5" y="32"/>
                  </a:cubicBezTo>
                  <a:cubicBezTo>
                    <a:pt x="5" y="32"/>
                    <a:pt x="6" y="32"/>
                    <a:pt x="6" y="32"/>
                  </a:cubicBezTo>
                  <a:cubicBezTo>
                    <a:pt x="8" y="32"/>
                    <a:pt x="9" y="32"/>
                    <a:pt x="9" y="33"/>
                  </a:cubicBezTo>
                  <a:cubicBezTo>
                    <a:pt x="10" y="34"/>
                    <a:pt x="11" y="36"/>
                    <a:pt x="10" y="38"/>
                  </a:cubicBezTo>
                  <a:cubicBezTo>
                    <a:pt x="10" y="38"/>
                    <a:pt x="10" y="39"/>
                    <a:pt x="11" y="40"/>
                  </a:cubicBezTo>
                  <a:cubicBezTo>
                    <a:pt x="12" y="40"/>
                    <a:pt x="14" y="41"/>
                    <a:pt x="16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2"/>
                    <a:pt x="17" y="41"/>
                    <a:pt x="17" y="41"/>
                  </a:cubicBezTo>
                  <a:cubicBezTo>
                    <a:pt x="18" y="39"/>
                    <a:pt x="19" y="38"/>
                    <a:pt x="21" y="38"/>
                  </a:cubicBezTo>
                  <a:cubicBezTo>
                    <a:pt x="23" y="38"/>
                    <a:pt x="24" y="39"/>
                    <a:pt x="25" y="40"/>
                  </a:cubicBezTo>
                  <a:cubicBezTo>
                    <a:pt x="25" y="41"/>
                    <a:pt x="26" y="41"/>
                    <a:pt x="26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1"/>
                    <a:pt x="30" y="40"/>
                    <a:pt x="32" y="39"/>
                  </a:cubicBezTo>
                  <a:cubicBezTo>
                    <a:pt x="32" y="39"/>
                    <a:pt x="33" y="38"/>
                    <a:pt x="32" y="37"/>
                  </a:cubicBezTo>
                  <a:cubicBezTo>
                    <a:pt x="32" y="36"/>
                    <a:pt x="32" y="34"/>
                    <a:pt x="33" y="33"/>
                  </a:cubicBezTo>
                  <a:cubicBezTo>
                    <a:pt x="34" y="32"/>
                    <a:pt x="35" y="31"/>
                    <a:pt x="36" y="31"/>
                  </a:cubicBezTo>
                  <a:cubicBezTo>
                    <a:pt x="36" y="31"/>
                    <a:pt x="37" y="32"/>
                    <a:pt x="38" y="32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0" y="30"/>
                    <a:pt x="41" y="28"/>
                    <a:pt x="41" y="26"/>
                  </a:cubicBezTo>
                  <a:close/>
                  <a:moveTo>
                    <a:pt x="38" y="29"/>
                  </a:moveTo>
                  <a:cubicBezTo>
                    <a:pt x="35" y="28"/>
                    <a:pt x="33" y="29"/>
                    <a:pt x="31" y="31"/>
                  </a:cubicBezTo>
                  <a:cubicBezTo>
                    <a:pt x="29" y="32"/>
                    <a:pt x="29" y="35"/>
                    <a:pt x="29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6" y="36"/>
                    <a:pt x="24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9" y="35"/>
                    <a:pt x="16" y="36"/>
                    <a:pt x="15" y="38"/>
                  </a:cubicBezTo>
                  <a:cubicBezTo>
                    <a:pt x="15" y="38"/>
                    <a:pt x="14" y="38"/>
                    <a:pt x="13" y="37"/>
                  </a:cubicBezTo>
                  <a:cubicBezTo>
                    <a:pt x="14" y="35"/>
                    <a:pt x="13" y="33"/>
                    <a:pt x="11" y="31"/>
                  </a:cubicBezTo>
                  <a:cubicBezTo>
                    <a:pt x="10" y="29"/>
                    <a:pt x="7" y="29"/>
                    <a:pt x="5" y="29"/>
                  </a:cubicBezTo>
                  <a:cubicBezTo>
                    <a:pt x="4" y="29"/>
                    <a:pt x="4" y="28"/>
                    <a:pt x="4" y="27"/>
                  </a:cubicBezTo>
                  <a:cubicBezTo>
                    <a:pt x="6" y="26"/>
                    <a:pt x="7" y="24"/>
                    <a:pt x="7" y="21"/>
                  </a:cubicBezTo>
                  <a:cubicBezTo>
                    <a:pt x="7" y="19"/>
                    <a:pt x="6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3" y="10"/>
                    <a:pt x="13" y="7"/>
                    <a:pt x="13" y="5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6" y="6"/>
                    <a:pt x="18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6" y="6"/>
                    <a:pt x="27" y="4"/>
                  </a:cubicBezTo>
                  <a:cubicBezTo>
                    <a:pt x="27" y="4"/>
                    <a:pt x="28" y="4"/>
                    <a:pt x="29" y="4"/>
                  </a:cubicBezTo>
                  <a:cubicBezTo>
                    <a:pt x="28" y="7"/>
                    <a:pt x="29" y="9"/>
                    <a:pt x="31" y="11"/>
                  </a:cubicBezTo>
                  <a:cubicBezTo>
                    <a:pt x="32" y="12"/>
                    <a:pt x="34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8" y="14"/>
                    <a:pt x="38" y="15"/>
                  </a:cubicBezTo>
                  <a:cubicBezTo>
                    <a:pt x="36" y="16"/>
                    <a:pt x="35" y="18"/>
                    <a:pt x="35" y="21"/>
                  </a:cubicBezTo>
                  <a:cubicBezTo>
                    <a:pt x="35" y="23"/>
                    <a:pt x="36" y="25"/>
                    <a:pt x="38" y="27"/>
                  </a:cubicBezTo>
                  <a:cubicBezTo>
                    <a:pt x="38" y="27"/>
                    <a:pt x="38" y="28"/>
                    <a:pt x="38" y="29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6316" y="2250"/>
              <a:ext cx="136" cy="136"/>
            </a:xfrm>
            <a:custGeom>
              <a:avLst/>
              <a:gdLst>
                <a:gd name="T0" fmla="*/ 10 w 13"/>
                <a:gd name="T1" fmla="*/ 1 h 13"/>
                <a:gd name="T2" fmla="*/ 8 w 13"/>
                <a:gd name="T3" fmla="*/ 0 h 13"/>
                <a:gd name="T4" fmla="*/ 2 w 13"/>
                <a:gd name="T5" fmla="*/ 3 h 13"/>
                <a:gd name="T6" fmla="*/ 3 w 13"/>
                <a:gd name="T7" fmla="*/ 11 h 13"/>
                <a:gd name="T8" fmla="*/ 6 w 13"/>
                <a:gd name="T9" fmla="*/ 12 h 13"/>
                <a:gd name="T10" fmla="*/ 7 w 13"/>
                <a:gd name="T11" fmla="*/ 13 h 13"/>
                <a:gd name="T12" fmla="*/ 12 w 13"/>
                <a:gd name="T13" fmla="*/ 10 h 13"/>
                <a:gd name="T14" fmla="*/ 13 w 13"/>
                <a:gd name="T15" fmla="*/ 5 h 13"/>
                <a:gd name="T16" fmla="*/ 10 w 13"/>
                <a:gd name="T17" fmla="*/ 1 h 13"/>
                <a:gd name="T18" fmla="*/ 9 w 13"/>
                <a:gd name="T19" fmla="*/ 8 h 13"/>
                <a:gd name="T20" fmla="*/ 7 w 13"/>
                <a:gd name="T21" fmla="*/ 10 h 13"/>
                <a:gd name="T22" fmla="*/ 6 w 13"/>
                <a:gd name="T23" fmla="*/ 10 h 13"/>
                <a:gd name="T24" fmla="*/ 5 w 13"/>
                <a:gd name="T25" fmla="*/ 9 h 13"/>
                <a:gd name="T26" fmla="*/ 4 w 13"/>
                <a:gd name="T27" fmla="*/ 5 h 13"/>
                <a:gd name="T28" fmla="*/ 7 w 13"/>
                <a:gd name="T29" fmla="*/ 3 h 13"/>
                <a:gd name="T30" fmla="*/ 7 w 13"/>
                <a:gd name="T31" fmla="*/ 3 h 13"/>
                <a:gd name="T32" fmla="*/ 9 w 13"/>
                <a:gd name="T33" fmla="*/ 4 h 13"/>
                <a:gd name="T34" fmla="*/ 9 w 13"/>
                <a:gd name="T3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3">
                  <a:moveTo>
                    <a:pt x="10" y="1"/>
                  </a:moveTo>
                  <a:cubicBezTo>
                    <a:pt x="10" y="1"/>
                    <a:pt x="9" y="1"/>
                    <a:pt x="8" y="0"/>
                  </a:cubicBez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3" y="11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6" y="12"/>
                    <a:pt x="7" y="13"/>
                    <a:pt x="7" y="13"/>
                  </a:cubicBezTo>
                  <a:cubicBezTo>
                    <a:pt x="9" y="13"/>
                    <a:pt x="11" y="12"/>
                    <a:pt x="12" y="10"/>
                  </a:cubicBezTo>
                  <a:cubicBezTo>
                    <a:pt x="13" y="9"/>
                    <a:pt x="13" y="7"/>
                    <a:pt x="13" y="5"/>
                  </a:cubicBezTo>
                  <a:cubicBezTo>
                    <a:pt x="13" y="4"/>
                    <a:pt x="12" y="2"/>
                    <a:pt x="10" y="1"/>
                  </a:cubicBezTo>
                  <a:close/>
                  <a:moveTo>
                    <a:pt x="9" y="8"/>
                  </a:move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10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3" y="6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4"/>
                    <a:pt x="9" y="4"/>
                  </a:cubicBezTo>
                  <a:cubicBezTo>
                    <a:pt x="10" y="5"/>
                    <a:pt x="10" y="7"/>
                    <a:pt x="9" y="8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243" y="2177"/>
              <a:ext cx="282" cy="282"/>
            </a:xfrm>
            <a:custGeom>
              <a:avLst/>
              <a:gdLst>
                <a:gd name="T0" fmla="*/ 24 w 27"/>
                <a:gd name="T1" fmla="*/ 12 h 27"/>
                <a:gd name="T2" fmla="*/ 26 w 27"/>
                <a:gd name="T3" fmla="*/ 8 h 27"/>
                <a:gd name="T4" fmla="*/ 22 w 27"/>
                <a:gd name="T5" fmla="*/ 5 h 27"/>
                <a:gd name="T6" fmla="*/ 21 w 27"/>
                <a:gd name="T7" fmla="*/ 5 h 27"/>
                <a:gd name="T8" fmla="*/ 19 w 27"/>
                <a:gd name="T9" fmla="*/ 3 h 27"/>
                <a:gd name="T10" fmla="*/ 15 w 27"/>
                <a:gd name="T11" fmla="*/ 0 h 27"/>
                <a:gd name="T12" fmla="*/ 12 w 27"/>
                <a:gd name="T13" fmla="*/ 3 h 27"/>
                <a:gd name="T14" fmla="*/ 10 w 27"/>
                <a:gd name="T15" fmla="*/ 2 h 27"/>
                <a:gd name="T16" fmla="*/ 5 w 27"/>
                <a:gd name="T17" fmla="*/ 3 h 27"/>
                <a:gd name="T18" fmla="*/ 5 w 27"/>
                <a:gd name="T19" fmla="*/ 7 h 27"/>
                <a:gd name="T20" fmla="*/ 3 w 27"/>
                <a:gd name="T21" fmla="*/ 8 h 27"/>
                <a:gd name="T22" fmla="*/ 1 w 27"/>
                <a:gd name="T23" fmla="*/ 12 h 27"/>
                <a:gd name="T24" fmla="*/ 3 w 27"/>
                <a:gd name="T25" fmla="*/ 15 h 27"/>
                <a:gd name="T26" fmla="*/ 2 w 27"/>
                <a:gd name="T27" fmla="*/ 19 h 27"/>
                <a:gd name="T28" fmla="*/ 6 w 27"/>
                <a:gd name="T29" fmla="*/ 22 h 27"/>
                <a:gd name="T30" fmla="*/ 8 w 27"/>
                <a:gd name="T31" fmla="*/ 22 h 27"/>
                <a:gd name="T32" fmla="*/ 9 w 27"/>
                <a:gd name="T33" fmla="*/ 26 h 27"/>
                <a:gd name="T34" fmla="*/ 12 w 27"/>
                <a:gd name="T35" fmla="*/ 27 h 27"/>
                <a:gd name="T36" fmla="*/ 13 w 27"/>
                <a:gd name="T37" fmla="*/ 27 h 27"/>
                <a:gd name="T38" fmla="*/ 16 w 27"/>
                <a:gd name="T39" fmla="*/ 24 h 27"/>
                <a:gd name="T40" fmla="*/ 18 w 27"/>
                <a:gd name="T41" fmla="*/ 25 h 27"/>
                <a:gd name="T42" fmla="*/ 20 w 27"/>
                <a:gd name="T43" fmla="*/ 26 h 27"/>
                <a:gd name="T44" fmla="*/ 23 w 27"/>
                <a:gd name="T45" fmla="*/ 22 h 27"/>
                <a:gd name="T46" fmla="*/ 24 w 27"/>
                <a:gd name="T47" fmla="*/ 19 h 27"/>
                <a:gd name="T48" fmla="*/ 25 w 27"/>
                <a:gd name="T49" fmla="*/ 19 h 27"/>
                <a:gd name="T50" fmla="*/ 27 w 27"/>
                <a:gd name="T51" fmla="*/ 15 h 27"/>
                <a:gd name="T52" fmla="*/ 24 w 27"/>
                <a:gd name="T53" fmla="*/ 16 h 27"/>
                <a:gd name="T54" fmla="*/ 20 w 27"/>
                <a:gd name="T55" fmla="*/ 22 h 27"/>
                <a:gd name="T56" fmla="*/ 17 w 27"/>
                <a:gd name="T57" fmla="*/ 21 h 27"/>
                <a:gd name="T58" fmla="*/ 12 w 27"/>
                <a:gd name="T59" fmla="*/ 24 h 27"/>
                <a:gd name="T60" fmla="*/ 9 w 27"/>
                <a:gd name="T61" fmla="*/ 20 h 27"/>
                <a:gd name="T62" fmla="*/ 5 w 27"/>
                <a:gd name="T63" fmla="*/ 19 h 27"/>
                <a:gd name="T64" fmla="*/ 6 w 27"/>
                <a:gd name="T65" fmla="*/ 15 h 27"/>
                <a:gd name="T66" fmla="*/ 4 w 27"/>
                <a:gd name="T67" fmla="*/ 11 h 27"/>
                <a:gd name="T68" fmla="*/ 8 w 27"/>
                <a:gd name="T69" fmla="*/ 5 h 27"/>
                <a:gd name="T70" fmla="*/ 11 w 27"/>
                <a:gd name="T71" fmla="*/ 6 h 27"/>
                <a:gd name="T72" fmla="*/ 16 w 27"/>
                <a:gd name="T73" fmla="*/ 3 h 27"/>
                <a:gd name="T74" fmla="*/ 18 w 27"/>
                <a:gd name="T75" fmla="*/ 7 h 27"/>
                <a:gd name="T76" fmla="*/ 23 w 27"/>
                <a:gd name="T77" fmla="*/ 8 h 27"/>
                <a:gd name="T78" fmla="*/ 22 w 27"/>
                <a:gd name="T79" fmla="*/ 12 h 27"/>
                <a:gd name="T80" fmla="*/ 24 w 27"/>
                <a:gd name="T8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27">
                  <a:moveTo>
                    <a:pt x="26" y="13"/>
                  </a:moveTo>
                  <a:cubicBezTo>
                    <a:pt x="25" y="13"/>
                    <a:pt x="25" y="12"/>
                    <a:pt x="24" y="12"/>
                  </a:cubicBezTo>
                  <a:cubicBezTo>
                    <a:pt x="24" y="11"/>
                    <a:pt x="25" y="10"/>
                    <a:pt x="25" y="10"/>
                  </a:cubicBezTo>
                  <a:cubicBezTo>
                    <a:pt x="26" y="9"/>
                    <a:pt x="26" y="8"/>
                    <a:pt x="26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4"/>
                    <a:pt x="22" y="5"/>
                  </a:cubicBez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0" y="2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6"/>
                    <a:pt x="6" y="7"/>
                    <a:pt x="5" y="7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7"/>
                    <a:pt x="2" y="17"/>
                  </a:cubicBezTo>
                  <a:cubicBezTo>
                    <a:pt x="2" y="18"/>
                    <a:pt x="1" y="18"/>
                    <a:pt x="2" y="19"/>
                  </a:cubicBezTo>
                  <a:cubicBezTo>
                    <a:pt x="2" y="20"/>
                    <a:pt x="3" y="21"/>
                    <a:pt x="4" y="22"/>
                  </a:cubicBezTo>
                  <a:cubicBezTo>
                    <a:pt x="4" y="23"/>
                    <a:pt x="5" y="23"/>
                    <a:pt x="6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3"/>
                    <a:pt x="9" y="23"/>
                    <a:pt x="8" y="24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10" y="26"/>
                    <a:pt x="11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4" y="26"/>
                    <a:pt x="14" y="26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4"/>
                    <a:pt x="18" y="25"/>
                  </a:cubicBezTo>
                  <a:cubicBezTo>
                    <a:pt x="18" y="25"/>
                    <a:pt x="18" y="26"/>
                    <a:pt x="19" y="26"/>
                  </a:cubicBezTo>
                  <a:cubicBezTo>
                    <a:pt x="19" y="26"/>
                    <a:pt x="19" y="26"/>
                    <a:pt x="20" y="26"/>
                  </a:cubicBezTo>
                  <a:cubicBezTo>
                    <a:pt x="21" y="25"/>
                    <a:pt x="21" y="24"/>
                    <a:pt x="22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6" y="19"/>
                    <a:pt x="26" y="18"/>
                  </a:cubicBezTo>
                  <a:cubicBezTo>
                    <a:pt x="27" y="17"/>
                    <a:pt x="27" y="16"/>
                    <a:pt x="27" y="15"/>
                  </a:cubicBezTo>
                  <a:cubicBezTo>
                    <a:pt x="27" y="14"/>
                    <a:pt x="27" y="13"/>
                    <a:pt x="26" y="13"/>
                  </a:cubicBezTo>
                  <a:close/>
                  <a:moveTo>
                    <a:pt x="24" y="16"/>
                  </a:moveTo>
                  <a:cubicBezTo>
                    <a:pt x="23" y="16"/>
                    <a:pt x="21" y="17"/>
                    <a:pt x="20" y="18"/>
                  </a:cubicBezTo>
                  <a:cubicBezTo>
                    <a:pt x="19" y="19"/>
                    <a:pt x="19" y="21"/>
                    <a:pt x="20" y="22"/>
                  </a:cubicBezTo>
                  <a:cubicBezTo>
                    <a:pt x="20" y="22"/>
                    <a:pt x="19" y="22"/>
                    <a:pt x="19" y="22"/>
                  </a:cubicBezTo>
                  <a:cubicBezTo>
                    <a:pt x="19" y="22"/>
                    <a:pt x="18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4" y="21"/>
                    <a:pt x="12" y="22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2"/>
                    <a:pt x="11" y="21"/>
                    <a:pt x="9" y="20"/>
                  </a:cubicBezTo>
                  <a:cubicBezTo>
                    <a:pt x="9" y="19"/>
                    <a:pt x="8" y="19"/>
                    <a:pt x="7" y="19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8"/>
                    <a:pt x="6" y="16"/>
                    <a:pt x="6" y="15"/>
                  </a:cubicBezTo>
                  <a:cubicBezTo>
                    <a:pt x="6" y="13"/>
                    <a:pt x="5" y="12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7" y="10"/>
                    <a:pt x="7" y="9"/>
                  </a:cubicBezTo>
                  <a:cubicBezTo>
                    <a:pt x="8" y="8"/>
                    <a:pt x="9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9" y="5"/>
                    <a:pt x="10" y="6"/>
                    <a:pt x="11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5"/>
                    <a:pt x="15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9" y="7"/>
                    <a:pt x="20" y="8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1" y="11"/>
                    <a:pt x="22" y="12"/>
                  </a:cubicBezTo>
                  <a:cubicBezTo>
                    <a:pt x="22" y="14"/>
                    <a:pt x="23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4635" y="2647"/>
              <a:ext cx="334" cy="345"/>
            </a:xfrm>
            <a:custGeom>
              <a:avLst/>
              <a:gdLst>
                <a:gd name="T0" fmla="*/ 30 w 32"/>
                <a:gd name="T1" fmla="*/ 7 h 33"/>
                <a:gd name="T2" fmla="*/ 30 w 32"/>
                <a:gd name="T3" fmla="*/ 7 h 33"/>
                <a:gd name="T4" fmla="*/ 20 w 32"/>
                <a:gd name="T5" fmla="*/ 9 h 33"/>
                <a:gd name="T6" fmla="*/ 14 w 32"/>
                <a:gd name="T7" fmla="*/ 0 h 33"/>
                <a:gd name="T8" fmla="*/ 13 w 32"/>
                <a:gd name="T9" fmla="*/ 0 h 33"/>
                <a:gd name="T10" fmla="*/ 13 w 32"/>
                <a:gd name="T11" fmla="*/ 0 h 33"/>
                <a:gd name="T12" fmla="*/ 12 w 32"/>
                <a:gd name="T13" fmla="*/ 1 h 33"/>
                <a:gd name="T14" fmla="*/ 11 w 32"/>
                <a:gd name="T15" fmla="*/ 12 h 33"/>
                <a:gd name="T16" fmla="*/ 1 w 32"/>
                <a:gd name="T17" fmla="*/ 14 h 33"/>
                <a:gd name="T18" fmla="*/ 0 w 32"/>
                <a:gd name="T19" fmla="*/ 15 h 33"/>
                <a:gd name="T20" fmla="*/ 0 w 32"/>
                <a:gd name="T21" fmla="*/ 16 h 33"/>
                <a:gd name="T22" fmla="*/ 0 w 32"/>
                <a:gd name="T23" fmla="*/ 16 h 33"/>
                <a:gd name="T24" fmla="*/ 0 w 32"/>
                <a:gd name="T25" fmla="*/ 16 h 33"/>
                <a:gd name="T26" fmla="*/ 1 w 32"/>
                <a:gd name="T27" fmla="*/ 17 h 33"/>
                <a:gd name="T28" fmla="*/ 11 w 32"/>
                <a:gd name="T29" fmla="*/ 21 h 33"/>
                <a:gd name="T30" fmla="*/ 10 w 32"/>
                <a:gd name="T31" fmla="*/ 31 h 33"/>
                <a:gd name="T32" fmla="*/ 10 w 32"/>
                <a:gd name="T33" fmla="*/ 32 h 33"/>
                <a:gd name="T34" fmla="*/ 11 w 32"/>
                <a:gd name="T35" fmla="*/ 33 h 33"/>
                <a:gd name="T36" fmla="*/ 12 w 32"/>
                <a:gd name="T37" fmla="*/ 32 h 33"/>
                <a:gd name="T38" fmla="*/ 19 w 32"/>
                <a:gd name="T39" fmla="*/ 24 h 33"/>
                <a:gd name="T40" fmla="*/ 29 w 32"/>
                <a:gd name="T41" fmla="*/ 28 h 33"/>
                <a:gd name="T42" fmla="*/ 30 w 32"/>
                <a:gd name="T43" fmla="*/ 28 h 33"/>
                <a:gd name="T44" fmla="*/ 31 w 32"/>
                <a:gd name="T45" fmla="*/ 26 h 33"/>
                <a:gd name="T46" fmla="*/ 25 w 32"/>
                <a:gd name="T47" fmla="*/ 17 h 33"/>
                <a:gd name="T48" fmla="*/ 31 w 32"/>
                <a:gd name="T49" fmla="*/ 9 h 33"/>
                <a:gd name="T50" fmla="*/ 32 w 32"/>
                <a:gd name="T51" fmla="*/ 8 h 33"/>
                <a:gd name="T52" fmla="*/ 30 w 32"/>
                <a:gd name="T53" fmla="*/ 7 h 33"/>
                <a:gd name="T54" fmla="*/ 22 w 32"/>
                <a:gd name="T55" fmla="*/ 16 h 33"/>
                <a:gd name="T56" fmla="*/ 22 w 32"/>
                <a:gd name="T57" fmla="*/ 18 h 33"/>
                <a:gd name="T58" fmla="*/ 26 w 32"/>
                <a:gd name="T59" fmla="*/ 24 h 33"/>
                <a:gd name="T60" fmla="*/ 19 w 32"/>
                <a:gd name="T61" fmla="*/ 21 h 33"/>
                <a:gd name="T62" fmla="*/ 18 w 32"/>
                <a:gd name="T63" fmla="*/ 22 h 33"/>
                <a:gd name="T64" fmla="*/ 13 w 32"/>
                <a:gd name="T65" fmla="*/ 27 h 33"/>
                <a:gd name="T66" fmla="*/ 13 w 32"/>
                <a:gd name="T67" fmla="*/ 20 h 33"/>
                <a:gd name="T68" fmla="*/ 12 w 32"/>
                <a:gd name="T69" fmla="*/ 19 h 33"/>
                <a:gd name="T70" fmla="*/ 5 w 32"/>
                <a:gd name="T71" fmla="*/ 16 h 33"/>
                <a:gd name="T72" fmla="*/ 13 w 32"/>
                <a:gd name="T73" fmla="*/ 14 h 33"/>
                <a:gd name="T74" fmla="*/ 14 w 32"/>
                <a:gd name="T75" fmla="*/ 13 h 33"/>
                <a:gd name="T76" fmla="*/ 14 w 32"/>
                <a:gd name="T77" fmla="*/ 5 h 33"/>
                <a:gd name="T78" fmla="*/ 18 w 32"/>
                <a:gd name="T79" fmla="*/ 12 h 33"/>
                <a:gd name="T80" fmla="*/ 19 w 32"/>
                <a:gd name="T81" fmla="*/ 12 h 33"/>
                <a:gd name="T82" fmla="*/ 20 w 32"/>
                <a:gd name="T83" fmla="*/ 12 h 33"/>
                <a:gd name="T84" fmla="*/ 27 w 32"/>
                <a:gd name="T85" fmla="*/ 10 h 33"/>
                <a:gd name="T86" fmla="*/ 22 w 32"/>
                <a:gd name="T8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3"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3"/>
                    <a:pt x="12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1" y="27"/>
                    <a:pt x="31" y="26"/>
                    <a:pt x="31" y="2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1" y="7"/>
                    <a:pt x="30" y="7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8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3"/>
                    <a:pt x="14" y="1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5428" y="2815"/>
              <a:ext cx="345" cy="345"/>
            </a:xfrm>
            <a:custGeom>
              <a:avLst/>
              <a:gdLst>
                <a:gd name="T0" fmla="*/ 32 w 33"/>
                <a:gd name="T1" fmla="*/ 16 h 33"/>
                <a:gd name="T2" fmla="*/ 22 w 33"/>
                <a:gd name="T3" fmla="*/ 12 h 33"/>
                <a:gd name="T4" fmla="*/ 23 w 33"/>
                <a:gd name="T5" fmla="*/ 1 h 33"/>
                <a:gd name="T6" fmla="*/ 23 w 33"/>
                <a:gd name="T7" fmla="*/ 0 h 33"/>
                <a:gd name="T8" fmla="*/ 21 w 33"/>
                <a:gd name="T9" fmla="*/ 0 h 33"/>
                <a:gd name="T10" fmla="*/ 14 w 33"/>
                <a:gd name="T11" fmla="*/ 8 h 33"/>
                <a:gd name="T12" fmla="*/ 4 w 33"/>
                <a:gd name="T13" fmla="*/ 4 h 33"/>
                <a:gd name="T14" fmla="*/ 3 w 33"/>
                <a:gd name="T15" fmla="*/ 4 h 33"/>
                <a:gd name="T16" fmla="*/ 3 w 33"/>
                <a:gd name="T17" fmla="*/ 4 h 33"/>
                <a:gd name="T18" fmla="*/ 3 w 33"/>
                <a:gd name="T19" fmla="*/ 6 h 33"/>
                <a:gd name="T20" fmla="*/ 8 w 33"/>
                <a:gd name="T21" fmla="*/ 15 h 33"/>
                <a:gd name="T22" fmla="*/ 1 w 33"/>
                <a:gd name="T23" fmla="*/ 23 h 33"/>
                <a:gd name="T24" fmla="*/ 0 w 33"/>
                <a:gd name="T25" fmla="*/ 24 h 33"/>
                <a:gd name="T26" fmla="*/ 2 w 33"/>
                <a:gd name="T27" fmla="*/ 25 h 33"/>
                <a:gd name="T28" fmla="*/ 2 w 33"/>
                <a:gd name="T29" fmla="*/ 25 h 33"/>
                <a:gd name="T30" fmla="*/ 12 w 33"/>
                <a:gd name="T31" fmla="*/ 23 h 33"/>
                <a:gd name="T32" fmla="*/ 18 w 33"/>
                <a:gd name="T33" fmla="*/ 32 h 33"/>
                <a:gd name="T34" fmla="*/ 19 w 33"/>
                <a:gd name="T35" fmla="*/ 33 h 33"/>
                <a:gd name="T36" fmla="*/ 19 w 33"/>
                <a:gd name="T37" fmla="*/ 33 h 33"/>
                <a:gd name="T38" fmla="*/ 20 w 33"/>
                <a:gd name="T39" fmla="*/ 31 h 33"/>
                <a:gd name="T40" fmla="*/ 21 w 33"/>
                <a:gd name="T41" fmla="*/ 21 h 33"/>
                <a:gd name="T42" fmla="*/ 32 w 33"/>
                <a:gd name="T43" fmla="*/ 19 h 33"/>
                <a:gd name="T44" fmla="*/ 33 w 33"/>
                <a:gd name="T45" fmla="*/ 18 h 33"/>
                <a:gd name="T46" fmla="*/ 32 w 33"/>
                <a:gd name="T47" fmla="*/ 16 h 33"/>
                <a:gd name="T48" fmla="*/ 20 w 33"/>
                <a:gd name="T49" fmla="*/ 18 h 33"/>
                <a:gd name="T50" fmla="*/ 19 w 33"/>
                <a:gd name="T51" fmla="*/ 20 h 33"/>
                <a:gd name="T52" fmla="*/ 18 w 33"/>
                <a:gd name="T53" fmla="*/ 27 h 33"/>
                <a:gd name="T54" fmla="*/ 14 w 33"/>
                <a:gd name="T55" fmla="*/ 21 h 33"/>
                <a:gd name="T56" fmla="*/ 13 w 33"/>
                <a:gd name="T57" fmla="*/ 20 h 33"/>
                <a:gd name="T58" fmla="*/ 13 w 33"/>
                <a:gd name="T59" fmla="*/ 20 h 33"/>
                <a:gd name="T60" fmla="*/ 5 w 33"/>
                <a:gd name="T61" fmla="*/ 22 h 33"/>
                <a:gd name="T62" fmla="*/ 11 w 33"/>
                <a:gd name="T63" fmla="*/ 16 h 33"/>
                <a:gd name="T64" fmla="*/ 11 w 33"/>
                <a:gd name="T65" fmla="*/ 15 h 33"/>
                <a:gd name="T66" fmla="*/ 11 w 33"/>
                <a:gd name="T67" fmla="*/ 14 h 33"/>
                <a:gd name="T68" fmla="*/ 7 w 33"/>
                <a:gd name="T69" fmla="*/ 8 h 33"/>
                <a:gd name="T70" fmla="*/ 14 w 33"/>
                <a:gd name="T71" fmla="*/ 11 h 33"/>
                <a:gd name="T72" fmla="*/ 15 w 33"/>
                <a:gd name="T73" fmla="*/ 11 h 33"/>
                <a:gd name="T74" fmla="*/ 20 w 33"/>
                <a:gd name="T75" fmla="*/ 5 h 33"/>
                <a:gd name="T76" fmla="*/ 20 w 33"/>
                <a:gd name="T77" fmla="*/ 13 h 33"/>
                <a:gd name="T78" fmla="*/ 20 w 33"/>
                <a:gd name="T79" fmla="*/ 14 h 33"/>
                <a:gd name="T80" fmla="*/ 27 w 33"/>
                <a:gd name="T81" fmla="*/ 17 h 33"/>
                <a:gd name="T82" fmla="*/ 20 w 33"/>
                <a:gd name="T83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3">
                  <a:moveTo>
                    <a:pt x="32" y="16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5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2"/>
                    <a:pt x="20" y="3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8"/>
                    <a:pt x="33" y="18"/>
                  </a:cubicBezTo>
                  <a:cubicBezTo>
                    <a:pt x="33" y="17"/>
                    <a:pt x="33" y="17"/>
                    <a:pt x="32" y="16"/>
                  </a:cubicBezTo>
                  <a:close/>
                  <a:moveTo>
                    <a:pt x="20" y="18"/>
                  </a:moveTo>
                  <a:cubicBezTo>
                    <a:pt x="19" y="19"/>
                    <a:pt x="19" y="19"/>
                    <a:pt x="19" y="2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9" y="13"/>
                    <a:pt x="20" y="14"/>
                    <a:pt x="20" y="14"/>
                  </a:cubicBezTo>
                  <a:cubicBezTo>
                    <a:pt x="27" y="17"/>
                    <a:pt x="27" y="17"/>
                    <a:pt x="27" y="17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5157" y="3160"/>
              <a:ext cx="146" cy="125"/>
            </a:xfrm>
            <a:custGeom>
              <a:avLst/>
              <a:gdLst>
                <a:gd name="T0" fmla="*/ 10 w 14"/>
                <a:gd name="T1" fmla="*/ 0 h 12"/>
                <a:gd name="T2" fmla="*/ 7 w 14"/>
                <a:gd name="T3" fmla="*/ 0 h 12"/>
                <a:gd name="T4" fmla="*/ 2 w 14"/>
                <a:gd name="T5" fmla="*/ 3 h 12"/>
                <a:gd name="T6" fmla="*/ 4 w 14"/>
                <a:gd name="T7" fmla="*/ 11 h 12"/>
                <a:gd name="T8" fmla="*/ 7 w 14"/>
                <a:gd name="T9" fmla="*/ 12 h 12"/>
                <a:gd name="T10" fmla="*/ 13 w 14"/>
                <a:gd name="T11" fmla="*/ 8 h 12"/>
                <a:gd name="T12" fmla="*/ 10 w 14"/>
                <a:gd name="T13" fmla="*/ 0 h 12"/>
                <a:gd name="T14" fmla="*/ 10 w 14"/>
                <a:gd name="T15" fmla="*/ 7 h 12"/>
                <a:gd name="T16" fmla="*/ 7 w 14"/>
                <a:gd name="T17" fmla="*/ 9 h 12"/>
                <a:gd name="T18" fmla="*/ 6 w 14"/>
                <a:gd name="T19" fmla="*/ 9 h 12"/>
                <a:gd name="T20" fmla="*/ 4 w 14"/>
                <a:gd name="T21" fmla="*/ 4 h 12"/>
                <a:gd name="T22" fmla="*/ 7 w 14"/>
                <a:gd name="T23" fmla="*/ 2 h 12"/>
                <a:gd name="T24" fmla="*/ 9 w 14"/>
                <a:gd name="T25" fmla="*/ 3 h 12"/>
                <a:gd name="T26" fmla="*/ 10 w 14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10" y="12"/>
                    <a:pt x="12" y="10"/>
                    <a:pt x="13" y="8"/>
                  </a:cubicBezTo>
                  <a:cubicBezTo>
                    <a:pt x="14" y="5"/>
                    <a:pt x="13" y="2"/>
                    <a:pt x="10" y="0"/>
                  </a:cubicBezTo>
                  <a:close/>
                  <a:moveTo>
                    <a:pt x="10" y="7"/>
                  </a:moveTo>
                  <a:cubicBezTo>
                    <a:pt x="9" y="8"/>
                    <a:pt x="8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8" y="3"/>
                    <a:pt x="9" y="3"/>
                  </a:cubicBezTo>
                  <a:cubicBezTo>
                    <a:pt x="10" y="4"/>
                    <a:pt x="11" y="6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094" y="3076"/>
              <a:ext cx="282" cy="282"/>
            </a:xfrm>
            <a:custGeom>
              <a:avLst/>
              <a:gdLst>
                <a:gd name="T0" fmla="*/ 23 w 27"/>
                <a:gd name="T1" fmla="*/ 10 h 27"/>
                <a:gd name="T2" fmla="*/ 24 w 27"/>
                <a:gd name="T3" fmla="*/ 6 h 27"/>
                <a:gd name="T4" fmla="*/ 20 w 27"/>
                <a:gd name="T5" fmla="*/ 4 h 27"/>
                <a:gd name="T6" fmla="*/ 18 w 27"/>
                <a:gd name="T7" fmla="*/ 4 h 27"/>
                <a:gd name="T8" fmla="*/ 16 w 27"/>
                <a:gd name="T9" fmla="*/ 0 h 27"/>
                <a:gd name="T10" fmla="*/ 11 w 27"/>
                <a:gd name="T11" fmla="*/ 2 h 27"/>
                <a:gd name="T12" fmla="*/ 9 w 27"/>
                <a:gd name="T13" fmla="*/ 4 h 27"/>
                <a:gd name="T14" fmla="*/ 6 w 27"/>
                <a:gd name="T15" fmla="*/ 3 h 27"/>
                <a:gd name="T16" fmla="*/ 3 w 27"/>
                <a:gd name="T17" fmla="*/ 7 h 27"/>
                <a:gd name="T18" fmla="*/ 2 w 27"/>
                <a:gd name="T19" fmla="*/ 10 h 27"/>
                <a:gd name="T20" fmla="*/ 0 w 27"/>
                <a:gd name="T21" fmla="*/ 11 h 27"/>
                <a:gd name="T22" fmla="*/ 1 w 27"/>
                <a:gd name="T23" fmla="*/ 16 h 27"/>
                <a:gd name="T24" fmla="*/ 2 w 27"/>
                <a:gd name="T25" fmla="*/ 19 h 27"/>
                <a:gd name="T26" fmla="*/ 4 w 27"/>
                <a:gd name="T27" fmla="*/ 24 h 27"/>
                <a:gd name="T28" fmla="*/ 8 w 27"/>
                <a:gd name="T29" fmla="*/ 23 h 27"/>
                <a:gd name="T30" fmla="*/ 11 w 27"/>
                <a:gd name="T31" fmla="*/ 27 h 27"/>
                <a:gd name="T32" fmla="*/ 14 w 27"/>
                <a:gd name="T33" fmla="*/ 27 h 27"/>
                <a:gd name="T34" fmla="*/ 17 w 27"/>
                <a:gd name="T35" fmla="*/ 24 h 27"/>
                <a:gd name="T36" fmla="*/ 19 w 27"/>
                <a:gd name="T37" fmla="*/ 24 h 27"/>
                <a:gd name="T38" fmla="*/ 23 w 27"/>
                <a:gd name="T39" fmla="*/ 23 h 27"/>
                <a:gd name="T40" fmla="*/ 23 w 27"/>
                <a:gd name="T41" fmla="*/ 18 h 27"/>
                <a:gd name="T42" fmla="*/ 25 w 27"/>
                <a:gd name="T43" fmla="*/ 17 h 27"/>
                <a:gd name="T44" fmla="*/ 26 w 27"/>
                <a:gd name="T45" fmla="*/ 16 h 27"/>
                <a:gd name="T46" fmla="*/ 25 w 27"/>
                <a:gd name="T47" fmla="*/ 11 h 27"/>
                <a:gd name="T48" fmla="*/ 20 w 27"/>
                <a:gd name="T49" fmla="*/ 17 h 27"/>
                <a:gd name="T50" fmla="*/ 20 w 27"/>
                <a:gd name="T51" fmla="*/ 22 h 27"/>
                <a:gd name="T52" fmla="*/ 16 w 27"/>
                <a:gd name="T53" fmla="*/ 21 h 27"/>
                <a:gd name="T54" fmla="*/ 12 w 27"/>
                <a:gd name="T55" fmla="*/ 24 h 27"/>
                <a:gd name="T56" fmla="*/ 5 w 27"/>
                <a:gd name="T57" fmla="*/ 21 h 27"/>
                <a:gd name="T58" fmla="*/ 6 w 27"/>
                <a:gd name="T59" fmla="*/ 16 h 27"/>
                <a:gd name="T60" fmla="*/ 3 w 27"/>
                <a:gd name="T61" fmla="*/ 13 h 27"/>
                <a:gd name="T62" fmla="*/ 6 w 27"/>
                <a:gd name="T63" fmla="*/ 6 h 27"/>
                <a:gd name="T64" fmla="*/ 9 w 27"/>
                <a:gd name="T65" fmla="*/ 7 h 27"/>
                <a:gd name="T66" fmla="*/ 14 w 27"/>
                <a:gd name="T67" fmla="*/ 3 h 27"/>
                <a:gd name="T68" fmla="*/ 17 w 27"/>
                <a:gd name="T69" fmla="*/ 7 h 27"/>
                <a:gd name="T70" fmla="*/ 21 w 27"/>
                <a:gd name="T71" fmla="*/ 7 h 27"/>
                <a:gd name="T72" fmla="*/ 24 w 27"/>
                <a:gd name="T73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5" y="11"/>
                  </a:moveTo>
                  <a:cubicBezTo>
                    <a:pt x="24" y="11"/>
                    <a:pt x="24" y="11"/>
                    <a:pt x="23" y="10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5" y="8"/>
                    <a:pt x="25" y="7"/>
                    <a:pt x="24" y="6"/>
                  </a:cubicBezTo>
                  <a:cubicBezTo>
                    <a:pt x="24" y="5"/>
                    <a:pt x="23" y="4"/>
                    <a:pt x="22" y="4"/>
                  </a:cubicBezTo>
                  <a:cubicBezTo>
                    <a:pt x="21" y="3"/>
                    <a:pt x="21" y="3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7" y="2"/>
                  </a:cubicBezTo>
                  <a:cubicBezTo>
                    <a:pt x="17" y="1"/>
                    <a:pt x="16" y="1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2" y="16"/>
                    <a:pt x="3" y="16"/>
                    <a:pt x="3" y="17"/>
                  </a:cubicBezTo>
                  <a:cubicBezTo>
                    <a:pt x="3" y="18"/>
                    <a:pt x="3" y="19"/>
                    <a:pt x="2" y="19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2"/>
                    <a:pt x="3" y="23"/>
                    <a:pt x="4" y="24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4"/>
                    <a:pt x="10" y="24"/>
                    <a:pt x="9" y="25"/>
                  </a:cubicBezTo>
                  <a:cubicBezTo>
                    <a:pt x="9" y="26"/>
                    <a:pt x="10" y="27"/>
                    <a:pt x="11" y="27"/>
                  </a:cubicBezTo>
                  <a:cubicBezTo>
                    <a:pt x="11" y="27"/>
                    <a:pt x="12" y="27"/>
                    <a:pt x="13" y="27"/>
                  </a:cubicBezTo>
                  <a:cubicBezTo>
                    <a:pt x="13" y="27"/>
                    <a:pt x="14" y="27"/>
                    <a:pt x="14" y="27"/>
                  </a:cubicBezTo>
                  <a:cubicBezTo>
                    <a:pt x="15" y="27"/>
                    <a:pt x="15" y="26"/>
                    <a:pt x="15" y="26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2" y="23"/>
                    <a:pt x="23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3" y="18"/>
                  </a:cubicBezTo>
                  <a:cubicBezTo>
                    <a:pt x="23" y="18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6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2"/>
                    <a:pt x="25" y="11"/>
                  </a:cubicBezTo>
                  <a:close/>
                  <a:moveTo>
                    <a:pt x="24" y="15"/>
                  </a:moveTo>
                  <a:cubicBezTo>
                    <a:pt x="22" y="15"/>
                    <a:pt x="21" y="16"/>
                    <a:pt x="20" y="17"/>
                  </a:cubicBezTo>
                  <a:cubicBezTo>
                    <a:pt x="20" y="18"/>
                    <a:pt x="20" y="20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4" y="22"/>
                    <a:pt x="13" y="23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3"/>
                    <a:pt x="11" y="21"/>
                    <a:pt x="10" y="21"/>
                  </a:cubicBezTo>
                  <a:cubicBezTo>
                    <a:pt x="8" y="20"/>
                    <a:pt x="7" y="20"/>
                    <a:pt x="5" y="21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6" y="19"/>
                    <a:pt x="6" y="18"/>
                    <a:pt x="6" y="16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5" y="12"/>
                    <a:pt x="6" y="10"/>
                  </a:cubicBezTo>
                  <a:cubicBezTo>
                    <a:pt x="7" y="9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7"/>
                    <a:pt x="9" y="7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5"/>
                    <a:pt x="15" y="6"/>
                    <a:pt x="17" y="7"/>
                  </a:cubicBezTo>
                  <a:cubicBezTo>
                    <a:pt x="18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20" y="10"/>
                    <a:pt x="21" y="11"/>
                  </a:cubicBezTo>
                  <a:cubicBezTo>
                    <a:pt x="21" y="13"/>
                    <a:pt x="22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7005" y="2940"/>
              <a:ext cx="199" cy="199"/>
            </a:xfrm>
            <a:custGeom>
              <a:avLst/>
              <a:gdLst>
                <a:gd name="T0" fmla="*/ 10 w 19"/>
                <a:gd name="T1" fmla="*/ 19 h 19"/>
                <a:gd name="T2" fmla="*/ 11 w 19"/>
                <a:gd name="T3" fmla="*/ 18 h 19"/>
                <a:gd name="T4" fmla="*/ 11 w 19"/>
                <a:gd name="T5" fmla="*/ 18 h 19"/>
                <a:gd name="T6" fmla="*/ 11 w 19"/>
                <a:gd name="T7" fmla="*/ 18 h 19"/>
                <a:gd name="T8" fmla="*/ 17 w 19"/>
                <a:gd name="T9" fmla="*/ 14 h 19"/>
                <a:gd name="T10" fmla="*/ 19 w 19"/>
                <a:gd name="T11" fmla="*/ 8 h 19"/>
                <a:gd name="T12" fmla="*/ 10 w 19"/>
                <a:gd name="T13" fmla="*/ 0 h 19"/>
                <a:gd name="T14" fmla="*/ 8 w 19"/>
                <a:gd name="T15" fmla="*/ 0 h 19"/>
                <a:gd name="T16" fmla="*/ 8 w 19"/>
                <a:gd name="T17" fmla="*/ 0 h 19"/>
                <a:gd name="T18" fmla="*/ 1 w 19"/>
                <a:gd name="T19" fmla="*/ 11 h 19"/>
                <a:gd name="T20" fmla="*/ 10 w 19"/>
                <a:gd name="T21" fmla="*/ 19 h 19"/>
                <a:gd name="T22" fmla="*/ 8 w 19"/>
                <a:gd name="T23" fmla="*/ 3 h 19"/>
                <a:gd name="T24" fmla="*/ 8 w 19"/>
                <a:gd name="T25" fmla="*/ 3 h 19"/>
                <a:gd name="T26" fmla="*/ 10 w 19"/>
                <a:gd name="T27" fmla="*/ 3 h 19"/>
                <a:gd name="T28" fmla="*/ 16 w 19"/>
                <a:gd name="T29" fmla="*/ 8 h 19"/>
                <a:gd name="T30" fmla="*/ 11 w 19"/>
                <a:gd name="T31" fmla="*/ 15 h 19"/>
                <a:gd name="T32" fmla="*/ 11 w 19"/>
                <a:gd name="T33" fmla="*/ 15 h 19"/>
                <a:gd name="T34" fmla="*/ 10 w 19"/>
                <a:gd name="T35" fmla="*/ 16 h 19"/>
                <a:gd name="T36" fmla="*/ 4 w 19"/>
                <a:gd name="T37" fmla="*/ 11 h 19"/>
                <a:gd name="T38" fmla="*/ 8 w 19"/>
                <a:gd name="T3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0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8"/>
                    <a:pt x="16" y="16"/>
                    <a:pt x="17" y="14"/>
                  </a:cubicBezTo>
                  <a:cubicBezTo>
                    <a:pt x="19" y="12"/>
                    <a:pt x="19" y="10"/>
                    <a:pt x="19" y="8"/>
                  </a:cubicBezTo>
                  <a:cubicBezTo>
                    <a:pt x="18" y="3"/>
                    <a:pt x="14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2" y="15"/>
                    <a:pt x="5" y="19"/>
                    <a:pt x="10" y="19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3" y="3"/>
                    <a:pt x="15" y="5"/>
                    <a:pt x="16" y="8"/>
                  </a:cubicBezTo>
                  <a:cubicBezTo>
                    <a:pt x="16" y="11"/>
                    <a:pt x="14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6880" y="2815"/>
              <a:ext cx="449" cy="449"/>
            </a:xfrm>
            <a:custGeom>
              <a:avLst/>
              <a:gdLst>
                <a:gd name="T0" fmla="*/ 5 w 43"/>
                <a:gd name="T1" fmla="*/ 25 h 43"/>
                <a:gd name="T2" fmla="*/ 3 w 43"/>
                <a:gd name="T3" fmla="*/ 31 h 43"/>
                <a:gd name="T4" fmla="*/ 8 w 43"/>
                <a:gd name="T5" fmla="*/ 36 h 43"/>
                <a:gd name="T6" fmla="*/ 12 w 43"/>
                <a:gd name="T7" fmla="*/ 35 h 43"/>
                <a:gd name="T8" fmla="*/ 15 w 43"/>
                <a:gd name="T9" fmla="*/ 41 h 43"/>
                <a:gd name="T10" fmla="*/ 20 w 43"/>
                <a:gd name="T11" fmla="*/ 43 h 43"/>
                <a:gd name="T12" fmla="*/ 22 w 43"/>
                <a:gd name="T13" fmla="*/ 41 h 43"/>
                <a:gd name="T14" fmla="*/ 25 w 43"/>
                <a:gd name="T15" fmla="*/ 38 h 43"/>
                <a:gd name="T16" fmla="*/ 31 w 43"/>
                <a:gd name="T17" fmla="*/ 40 h 43"/>
                <a:gd name="T18" fmla="*/ 36 w 43"/>
                <a:gd name="T19" fmla="*/ 35 h 43"/>
                <a:gd name="T20" fmla="*/ 38 w 43"/>
                <a:gd name="T21" fmla="*/ 29 h 43"/>
                <a:gd name="T22" fmla="*/ 42 w 43"/>
                <a:gd name="T23" fmla="*/ 28 h 43"/>
                <a:gd name="T24" fmla="*/ 41 w 43"/>
                <a:gd name="T25" fmla="*/ 21 h 43"/>
                <a:gd name="T26" fmla="*/ 40 w 43"/>
                <a:gd name="T27" fmla="*/ 14 h 43"/>
                <a:gd name="T28" fmla="*/ 38 w 43"/>
                <a:gd name="T29" fmla="*/ 7 h 43"/>
                <a:gd name="T30" fmla="*/ 34 w 43"/>
                <a:gd name="T31" fmla="*/ 8 h 43"/>
                <a:gd name="T32" fmla="*/ 29 w 43"/>
                <a:gd name="T33" fmla="*/ 3 h 43"/>
                <a:gd name="T34" fmla="*/ 23 w 43"/>
                <a:gd name="T35" fmla="*/ 0 h 43"/>
                <a:gd name="T36" fmla="*/ 18 w 43"/>
                <a:gd name="T37" fmla="*/ 5 h 43"/>
                <a:gd name="T38" fmla="*/ 14 w 43"/>
                <a:gd name="T39" fmla="*/ 3 h 43"/>
                <a:gd name="T40" fmla="*/ 8 w 43"/>
                <a:gd name="T41" fmla="*/ 5 h 43"/>
                <a:gd name="T42" fmla="*/ 8 w 43"/>
                <a:gd name="T43" fmla="*/ 12 h 43"/>
                <a:gd name="T44" fmla="*/ 3 w 43"/>
                <a:gd name="T45" fmla="*/ 14 h 43"/>
                <a:gd name="T46" fmla="*/ 0 w 43"/>
                <a:gd name="T47" fmla="*/ 20 h 43"/>
                <a:gd name="T48" fmla="*/ 4 w 43"/>
                <a:gd name="T49" fmla="*/ 17 h 43"/>
                <a:gd name="T50" fmla="*/ 10 w 43"/>
                <a:gd name="T51" fmla="*/ 14 h 43"/>
                <a:gd name="T52" fmla="*/ 12 w 43"/>
                <a:gd name="T53" fmla="*/ 6 h 43"/>
                <a:gd name="T54" fmla="*/ 19 w 43"/>
                <a:gd name="T55" fmla="*/ 8 h 43"/>
                <a:gd name="T56" fmla="*/ 26 w 43"/>
                <a:gd name="T57" fmla="*/ 4 h 43"/>
                <a:gd name="T58" fmla="*/ 34 w 43"/>
                <a:gd name="T59" fmla="*/ 11 h 43"/>
                <a:gd name="T60" fmla="*/ 37 w 43"/>
                <a:gd name="T61" fmla="*/ 12 h 43"/>
                <a:gd name="T62" fmla="*/ 40 w 43"/>
                <a:gd name="T63" fmla="*/ 24 h 43"/>
                <a:gd name="T64" fmla="*/ 38 w 43"/>
                <a:gd name="T65" fmla="*/ 26 h 43"/>
                <a:gd name="T66" fmla="*/ 33 w 43"/>
                <a:gd name="T67" fmla="*/ 36 h 43"/>
                <a:gd name="T68" fmla="*/ 26 w 43"/>
                <a:gd name="T69" fmla="*/ 35 h 43"/>
                <a:gd name="T70" fmla="*/ 24 w 43"/>
                <a:gd name="T71" fmla="*/ 35 h 43"/>
                <a:gd name="T72" fmla="*/ 17 w 43"/>
                <a:gd name="T73" fmla="*/ 39 h 43"/>
                <a:gd name="T74" fmla="*/ 9 w 43"/>
                <a:gd name="T75" fmla="*/ 32 h 43"/>
                <a:gd name="T76" fmla="*/ 6 w 43"/>
                <a:gd name="T77" fmla="*/ 31 h 43"/>
                <a:gd name="T78" fmla="*/ 3 w 43"/>
                <a:gd name="T7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43">
                  <a:moveTo>
                    <a:pt x="2" y="22"/>
                  </a:moveTo>
                  <a:cubicBezTo>
                    <a:pt x="3" y="22"/>
                    <a:pt x="5" y="23"/>
                    <a:pt x="5" y="25"/>
                  </a:cubicBezTo>
                  <a:cubicBezTo>
                    <a:pt x="5" y="26"/>
                    <a:pt x="5" y="28"/>
                    <a:pt x="3" y="29"/>
                  </a:cubicBezTo>
                  <a:cubicBezTo>
                    <a:pt x="3" y="29"/>
                    <a:pt x="2" y="30"/>
                    <a:pt x="3" y="31"/>
                  </a:cubicBezTo>
                  <a:cubicBezTo>
                    <a:pt x="4" y="33"/>
                    <a:pt x="5" y="34"/>
                    <a:pt x="6" y="35"/>
                  </a:cubicBezTo>
                  <a:cubicBezTo>
                    <a:pt x="6" y="36"/>
                    <a:pt x="7" y="36"/>
                    <a:pt x="8" y="36"/>
                  </a:cubicBezTo>
                  <a:cubicBezTo>
                    <a:pt x="8" y="35"/>
                    <a:pt x="9" y="35"/>
                    <a:pt x="9" y="35"/>
                  </a:cubicBezTo>
                  <a:cubicBezTo>
                    <a:pt x="10" y="35"/>
                    <a:pt x="11" y="35"/>
                    <a:pt x="12" y="35"/>
                  </a:cubicBezTo>
                  <a:cubicBezTo>
                    <a:pt x="14" y="36"/>
                    <a:pt x="14" y="38"/>
                    <a:pt x="14" y="40"/>
                  </a:cubicBezTo>
                  <a:cubicBezTo>
                    <a:pt x="14" y="40"/>
                    <a:pt x="14" y="41"/>
                    <a:pt x="15" y="41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1" y="43"/>
                    <a:pt x="21" y="42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2" y="40"/>
                    <a:pt x="23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7" y="38"/>
                    <a:pt x="28" y="38"/>
                    <a:pt x="29" y="40"/>
                  </a:cubicBezTo>
                  <a:cubicBezTo>
                    <a:pt x="30" y="40"/>
                    <a:pt x="30" y="41"/>
                    <a:pt x="31" y="40"/>
                  </a:cubicBezTo>
                  <a:cubicBezTo>
                    <a:pt x="33" y="39"/>
                    <a:pt x="34" y="38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7" y="29"/>
                    <a:pt x="38" y="29"/>
                  </a:cubicBezTo>
                  <a:cubicBezTo>
                    <a:pt x="39" y="29"/>
                    <a:pt x="39" y="29"/>
                    <a:pt x="40" y="29"/>
                  </a:cubicBezTo>
                  <a:cubicBezTo>
                    <a:pt x="41" y="29"/>
                    <a:pt x="42" y="29"/>
                    <a:pt x="42" y="28"/>
                  </a:cubicBezTo>
                  <a:cubicBezTo>
                    <a:pt x="42" y="26"/>
                    <a:pt x="43" y="25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40" y="21"/>
                    <a:pt x="38" y="20"/>
                    <a:pt x="38" y="18"/>
                  </a:cubicBezTo>
                  <a:cubicBezTo>
                    <a:pt x="38" y="16"/>
                    <a:pt x="38" y="15"/>
                    <a:pt x="40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0" y="10"/>
                    <a:pt x="39" y="9"/>
                    <a:pt x="38" y="7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35" y="8"/>
                    <a:pt x="34" y="8"/>
                    <a:pt x="34" y="8"/>
                  </a:cubicBezTo>
                  <a:cubicBezTo>
                    <a:pt x="33" y="8"/>
                    <a:pt x="32" y="8"/>
                    <a:pt x="31" y="7"/>
                  </a:cubicBezTo>
                  <a:cubicBezTo>
                    <a:pt x="29" y="6"/>
                    <a:pt x="29" y="5"/>
                    <a:pt x="29" y="3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22" y="0"/>
                    <a:pt x="21" y="1"/>
                    <a:pt x="21" y="1"/>
                  </a:cubicBezTo>
                  <a:cubicBezTo>
                    <a:pt x="21" y="3"/>
                    <a:pt x="20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5" y="4"/>
                    <a:pt x="14" y="3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1" y="3"/>
                    <a:pt x="9" y="4"/>
                    <a:pt x="8" y="5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8" y="9"/>
                    <a:pt x="9" y="11"/>
                    <a:pt x="8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2" y="14"/>
                    <a:pt x="1" y="15"/>
                  </a:cubicBezTo>
                  <a:cubicBezTo>
                    <a:pt x="1" y="16"/>
                    <a:pt x="1" y="18"/>
                    <a:pt x="0" y="20"/>
                  </a:cubicBezTo>
                  <a:cubicBezTo>
                    <a:pt x="0" y="21"/>
                    <a:pt x="1" y="21"/>
                    <a:pt x="2" y="22"/>
                  </a:cubicBezTo>
                  <a:close/>
                  <a:moveTo>
                    <a:pt x="4" y="17"/>
                  </a:moveTo>
                  <a:cubicBezTo>
                    <a:pt x="4" y="17"/>
                    <a:pt x="5" y="17"/>
                    <a:pt x="6" y="17"/>
                  </a:cubicBezTo>
                  <a:cubicBezTo>
                    <a:pt x="7" y="16"/>
                    <a:pt x="9" y="15"/>
                    <a:pt x="10" y="14"/>
                  </a:cubicBezTo>
                  <a:cubicBezTo>
                    <a:pt x="11" y="12"/>
                    <a:pt x="12" y="9"/>
                    <a:pt x="10" y="7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4" y="7"/>
                    <a:pt x="16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1" y="7"/>
                    <a:pt x="23" y="6"/>
                    <a:pt x="24" y="3"/>
                  </a:cubicBezTo>
                  <a:cubicBezTo>
                    <a:pt x="25" y="3"/>
                    <a:pt x="25" y="3"/>
                    <a:pt x="26" y="4"/>
                  </a:cubicBezTo>
                  <a:cubicBezTo>
                    <a:pt x="26" y="6"/>
                    <a:pt x="27" y="8"/>
                    <a:pt x="29" y="10"/>
                  </a:cubicBezTo>
                  <a:cubicBezTo>
                    <a:pt x="31" y="11"/>
                    <a:pt x="33" y="11"/>
                    <a:pt x="34" y="11"/>
                  </a:cubicBezTo>
                  <a:cubicBezTo>
                    <a:pt x="35" y="11"/>
                    <a:pt x="36" y="10"/>
                    <a:pt x="36" y="10"/>
                  </a:cubicBezTo>
                  <a:cubicBezTo>
                    <a:pt x="37" y="11"/>
                    <a:pt x="37" y="11"/>
                    <a:pt x="37" y="12"/>
                  </a:cubicBezTo>
                  <a:cubicBezTo>
                    <a:pt x="36" y="14"/>
                    <a:pt x="35" y="16"/>
                    <a:pt x="35" y="19"/>
                  </a:cubicBezTo>
                  <a:cubicBezTo>
                    <a:pt x="36" y="21"/>
                    <a:pt x="37" y="23"/>
                    <a:pt x="40" y="24"/>
                  </a:cubicBezTo>
                  <a:cubicBezTo>
                    <a:pt x="40" y="24"/>
                    <a:pt x="39" y="25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6" y="26"/>
                    <a:pt x="34" y="27"/>
                    <a:pt x="33" y="29"/>
                  </a:cubicBezTo>
                  <a:cubicBezTo>
                    <a:pt x="32" y="31"/>
                    <a:pt x="32" y="34"/>
                    <a:pt x="33" y="36"/>
                  </a:cubicBezTo>
                  <a:cubicBezTo>
                    <a:pt x="32" y="36"/>
                    <a:pt x="32" y="37"/>
                    <a:pt x="31" y="37"/>
                  </a:cubicBezTo>
                  <a:cubicBezTo>
                    <a:pt x="30" y="36"/>
                    <a:pt x="28" y="35"/>
                    <a:pt x="26" y="35"/>
                  </a:cubicBezTo>
                  <a:cubicBezTo>
                    <a:pt x="25" y="35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2" y="35"/>
                    <a:pt x="20" y="37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7"/>
                    <a:pt x="16" y="34"/>
                    <a:pt x="14" y="33"/>
                  </a:cubicBezTo>
                  <a:cubicBezTo>
                    <a:pt x="12" y="32"/>
                    <a:pt x="11" y="32"/>
                    <a:pt x="9" y="32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1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8" y="22"/>
                    <a:pt x="6" y="20"/>
                    <a:pt x="3" y="19"/>
                  </a:cubicBezTo>
                  <a:cubicBezTo>
                    <a:pt x="4" y="18"/>
                    <a:pt x="4" y="18"/>
                    <a:pt x="4" y="1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6556" y="2971"/>
              <a:ext cx="345" cy="335"/>
            </a:xfrm>
            <a:custGeom>
              <a:avLst/>
              <a:gdLst>
                <a:gd name="T0" fmla="*/ 9 w 33"/>
                <a:gd name="T1" fmla="*/ 31 h 32"/>
                <a:gd name="T2" fmla="*/ 9 w 33"/>
                <a:gd name="T3" fmla="*/ 32 h 32"/>
                <a:gd name="T4" fmla="*/ 10 w 33"/>
                <a:gd name="T5" fmla="*/ 32 h 32"/>
                <a:gd name="T6" fmla="*/ 11 w 33"/>
                <a:gd name="T7" fmla="*/ 32 h 32"/>
                <a:gd name="T8" fmla="*/ 19 w 33"/>
                <a:gd name="T9" fmla="*/ 24 h 32"/>
                <a:gd name="T10" fmla="*/ 28 w 33"/>
                <a:gd name="T11" fmla="*/ 29 h 32"/>
                <a:gd name="T12" fmla="*/ 29 w 33"/>
                <a:gd name="T13" fmla="*/ 30 h 32"/>
                <a:gd name="T14" fmla="*/ 29 w 33"/>
                <a:gd name="T15" fmla="*/ 30 h 32"/>
                <a:gd name="T16" fmla="*/ 30 w 33"/>
                <a:gd name="T17" fmla="*/ 28 h 32"/>
                <a:gd name="T18" fmla="*/ 25 w 33"/>
                <a:gd name="T19" fmla="*/ 18 h 32"/>
                <a:gd name="T20" fmla="*/ 33 w 33"/>
                <a:gd name="T21" fmla="*/ 11 h 32"/>
                <a:gd name="T22" fmla="*/ 33 w 33"/>
                <a:gd name="T23" fmla="*/ 10 h 32"/>
                <a:gd name="T24" fmla="*/ 32 w 33"/>
                <a:gd name="T25" fmla="*/ 9 h 32"/>
                <a:gd name="T26" fmla="*/ 32 w 33"/>
                <a:gd name="T27" fmla="*/ 9 h 32"/>
                <a:gd name="T28" fmla="*/ 21 w 33"/>
                <a:gd name="T29" fmla="*/ 10 h 32"/>
                <a:gd name="T30" fmla="*/ 17 w 33"/>
                <a:gd name="T31" fmla="*/ 0 h 32"/>
                <a:gd name="T32" fmla="*/ 16 w 33"/>
                <a:gd name="T33" fmla="*/ 0 h 32"/>
                <a:gd name="T34" fmla="*/ 14 w 33"/>
                <a:gd name="T35" fmla="*/ 1 h 32"/>
                <a:gd name="T36" fmla="*/ 12 w 33"/>
                <a:gd name="T37" fmla="*/ 11 h 32"/>
                <a:gd name="T38" fmla="*/ 2 w 33"/>
                <a:gd name="T39" fmla="*/ 13 h 32"/>
                <a:gd name="T40" fmla="*/ 1 w 33"/>
                <a:gd name="T41" fmla="*/ 13 h 32"/>
                <a:gd name="T42" fmla="*/ 1 w 33"/>
                <a:gd name="T43" fmla="*/ 15 h 32"/>
                <a:gd name="T44" fmla="*/ 11 w 33"/>
                <a:gd name="T45" fmla="*/ 20 h 32"/>
                <a:gd name="T46" fmla="*/ 9 w 33"/>
                <a:gd name="T47" fmla="*/ 31 h 32"/>
                <a:gd name="T48" fmla="*/ 6 w 33"/>
                <a:gd name="T49" fmla="*/ 15 h 32"/>
                <a:gd name="T50" fmla="*/ 14 w 33"/>
                <a:gd name="T51" fmla="*/ 14 h 32"/>
                <a:gd name="T52" fmla="*/ 15 w 33"/>
                <a:gd name="T53" fmla="*/ 13 h 32"/>
                <a:gd name="T54" fmla="*/ 16 w 33"/>
                <a:gd name="T55" fmla="*/ 5 h 32"/>
                <a:gd name="T56" fmla="*/ 19 w 33"/>
                <a:gd name="T57" fmla="*/ 12 h 32"/>
                <a:gd name="T58" fmla="*/ 20 w 33"/>
                <a:gd name="T59" fmla="*/ 13 h 32"/>
                <a:gd name="T60" fmla="*/ 21 w 33"/>
                <a:gd name="T61" fmla="*/ 13 h 32"/>
                <a:gd name="T62" fmla="*/ 28 w 33"/>
                <a:gd name="T63" fmla="*/ 12 h 32"/>
                <a:gd name="T64" fmla="*/ 23 w 33"/>
                <a:gd name="T65" fmla="*/ 17 h 32"/>
                <a:gd name="T66" fmla="*/ 22 w 33"/>
                <a:gd name="T67" fmla="*/ 18 h 32"/>
                <a:gd name="T68" fmla="*/ 26 w 33"/>
                <a:gd name="T69" fmla="*/ 25 h 32"/>
                <a:gd name="T70" fmla="*/ 19 w 33"/>
                <a:gd name="T71" fmla="*/ 22 h 32"/>
                <a:gd name="T72" fmla="*/ 18 w 33"/>
                <a:gd name="T73" fmla="*/ 22 h 32"/>
                <a:gd name="T74" fmla="*/ 12 w 33"/>
                <a:gd name="T75" fmla="*/ 27 h 32"/>
                <a:gd name="T76" fmla="*/ 13 w 33"/>
                <a:gd name="T77" fmla="*/ 20 h 32"/>
                <a:gd name="T78" fmla="*/ 13 w 33"/>
                <a:gd name="T79" fmla="*/ 18 h 32"/>
                <a:gd name="T80" fmla="*/ 13 w 33"/>
                <a:gd name="T81" fmla="*/ 18 h 32"/>
                <a:gd name="T82" fmla="*/ 6 w 33"/>
                <a:gd name="T83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32">
                  <a:moveTo>
                    <a:pt x="9" y="31"/>
                  </a:moveTo>
                  <a:cubicBezTo>
                    <a:pt x="9" y="31"/>
                    <a:pt x="9" y="3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29"/>
                    <a:pt x="30" y="28"/>
                    <a:pt x="30" y="2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0"/>
                    <a:pt x="33" y="10"/>
                  </a:cubicBezTo>
                  <a:cubicBezTo>
                    <a:pt x="33" y="9"/>
                    <a:pt x="33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9" y="31"/>
                  </a:lnTo>
                  <a:close/>
                  <a:moveTo>
                    <a:pt x="6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19"/>
                    <a:pt x="13" y="19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6400" y="1915"/>
              <a:ext cx="198" cy="209"/>
            </a:xfrm>
            <a:custGeom>
              <a:avLst/>
              <a:gdLst>
                <a:gd name="T0" fmla="*/ 6 w 19"/>
                <a:gd name="T1" fmla="*/ 13 h 20"/>
                <a:gd name="T2" fmla="*/ 6 w 19"/>
                <a:gd name="T3" fmla="*/ 19 h 20"/>
                <a:gd name="T4" fmla="*/ 6 w 19"/>
                <a:gd name="T5" fmla="*/ 19 h 20"/>
                <a:gd name="T6" fmla="*/ 7 w 19"/>
                <a:gd name="T7" fmla="*/ 20 h 20"/>
                <a:gd name="T8" fmla="*/ 8 w 19"/>
                <a:gd name="T9" fmla="*/ 20 h 20"/>
                <a:gd name="T10" fmla="*/ 17 w 19"/>
                <a:gd name="T11" fmla="*/ 17 h 20"/>
                <a:gd name="T12" fmla="*/ 18 w 19"/>
                <a:gd name="T13" fmla="*/ 17 h 20"/>
                <a:gd name="T14" fmla="*/ 19 w 19"/>
                <a:gd name="T15" fmla="*/ 16 h 20"/>
                <a:gd name="T16" fmla="*/ 18 w 19"/>
                <a:gd name="T17" fmla="*/ 15 h 20"/>
                <a:gd name="T18" fmla="*/ 19 w 19"/>
                <a:gd name="T19" fmla="*/ 6 h 20"/>
                <a:gd name="T20" fmla="*/ 19 w 19"/>
                <a:gd name="T21" fmla="*/ 6 h 20"/>
                <a:gd name="T22" fmla="*/ 19 w 19"/>
                <a:gd name="T23" fmla="*/ 5 h 20"/>
                <a:gd name="T24" fmla="*/ 18 w 19"/>
                <a:gd name="T25" fmla="*/ 4 h 20"/>
                <a:gd name="T26" fmla="*/ 12 w 19"/>
                <a:gd name="T27" fmla="*/ 6 h 20"/>
                <a:gd name="T28" fmla="*/ 9 w 19"/>
                <a:gd name="T29" fmla="*/ 1 h 20"/>
                <a:gd name="T30" fmla="*/ 7 w 19"/>
                <a:gd name="T31" fmla="*/ 2 h 20"/>
                <a:gd name="T32" fmla="*/ 7 w 19"/>
                <a:gd name="T33" fmla="*/ 7 h 20"/>
                <a:gd name="T34" fmla="*/ 1 w 19"/>
                <a:gd name="T35" fmla="*/ 9 h 20"/>
                <a:gd name="T36" fmla="*/ 0 w 19"/>
                <a:gd name="T37" fmla="*/ 10 h 20"/>
                <a:gd name="T38" fmla="*/ 8 w 19"/>
                <a:gd name="T39" fmla="*/ 9 h 20"/>
                <a:gd name="T40" fmla="*/ 9 w 19"/>
                <a:gd name="T41" fmla="*/ 9 h 20"/>
                <a:gd name="T42" fmla="*/ 9 w 19"/>
                <a:gd name="T43" fmla="*/ 8 h 20"/>
                <a:gd name="T44" fmla="*/ 11 w 19"/>
                <a:gd name="T45" fmla="*/ 8 h 20"/>
                <a:gd name="T46" fmla="*/ 12 w 19"/>
                <a:gd name="T47" fmla="*/ 8 h 20"/>
                <a:gd name="T48" fmla="*/ 13 w 19"/>
                <a:gd name="T49" fmla="*/ 10 h 20"/>
                <a:gd name="T50" fmla="*/ 13 w 19"/>
                <a:gd name="T51" fmla="*/ 11 h 20"/>
                <a:gd name="T52" fmla="*/ 14 w 19"/>
                <a:gd name="T53" fmla="*/ 14 h 20"/>
                <a:gd name="T54" fmla="*/ 11 w 19"/>
                <a:gd name="T55" fmla="*/ 13 h 20"/>
                <a:gd name="T56" fmla="*/ 10 w 19"/>
                <a:gd name="T57" fmla="*/ 13 h 20"/>
                <a:gd name="T58" fmla="*/ 9 w 19"/>
                <a:gd name="T59" fmla="*/ 12 h 20"/>
                <a:gd name="T60" fmla="*/ 9 w 19"/>
                <a:gd name="T61" fmla="*/ 12 h 20"/>
                <a:gd name="T62" fmla="*/ 6 w 19"/>
                <a:gd name="T6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0">
                  <a:moveTo>
                    <a:pt x="1" y="11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6"/>
                  </a:cubicBezTo>
                  <a:cubicBezTo>
                    <a:pt x="19" y="16"/>
                    <a:pt x="19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8" y="9"/>
                  </a:move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1" y="12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7058" y="3233"/>
              <a:ext cx="198" cy="199"/>
            </a:xfrm>
            <a:custGeom>
              <a:avLst/>
              <a:gdLst>
                <a:gd name="T0" fmla="*/ 19 w 19"/>
                <a:gd name="T1" fmla="*/ 7 h 19"/>
                <a:gd name="T2" fmla="*/ 19 w 19"/>
                <a:gd name="T3" fmla="*/ 7 h 19"/>
                <a:gd name="T4" fmla="*/ 18 w 19"/>
                <a:gd name="T5" fmla="*/ 6 h 19"/>
                <a:gd name="T6" fmla="*/ 12 w 19"/>
                <a:gd name="T7" fmla="*/ 6 h 19"/>
                <a:gd name="T8" fmla="*/ 10 w 19"/>
                <a:gd name="T9" fmla="*/ 1 h 19"/>
                <a:gd name="T10" fmla="*/ 10 w 19"/>
                <a:gd name="T11" fmla="*/ 0 h 19"/>
                <a:gd name="T12" fmla="*/ 8 w 19"/>
                <a:gd name="T13" fmla="*/ 1 h 19"/>
                <a:gd name="T14" fmla="*/ 1 w 19"/>
                <a:gd name="T15" fmla="*/ 7 h 19"/>
                <a:gd name="T16" fmla="*/ 1 w 19"/>
                <a:gd name="T17" fmla="*/ 7 h 19"/>
                <a:gd name="T18" fmla="*/ 0 w 19"/>
                <a:gd name="T19" fmla="*/ 7 h 19"/>
                <a:gd name="T20" fmla="*/ 0 w 19"/>
                <a:gd name="T21" fmla="*/ 9 h 19"/>
                <a:gd name="T22" fmla="*/ 4 w 19"/>
                <a:gd name="T23" fmla="*/ 17 h 19"/>
                <a:gd name="T24" fmla="*/ 4 w 19"/>
                <a:gd name="T25" fmla="*/ 17 h 19"/>
                <a:gd name="T26" fmla="*/ 4 w 19"/>
                <a:gd name="T27" fmla="*/ 18 h 19"/>
                <a:gd name="T28" fmla="*/ 4 w 19"/>
                <a:gd name="T29" fmla="*/ 18 h 19"/>
                <a:gd name="T30" fmla="*/ 5 w 19"/>
                <a:gd name="T31" fmla="*/ 19 h 19"/>
                <a:gd name="T32" fmla="*/ 6 w 19"/>
                <a:gd name="T33" fmla="*/ 18 h 19"/>
                <a:gd name="T34" fmla="*/ 15 w 19"/>
                <a:gd name="T35" fmla="*/ 18 h 19"/>
                <a:gd name="T36" fmla="*/ 16 w 19"/>
                <a:gd name="T37" fmla="*/ 18 h 19"/>
                <a:gd name="T38" fmla="*/ 16 w 19"/>
                <a:gd name="T39" fmla="*/ 17 h 19"/>
                <a:gd name="T40" fmla="*/ 16 w 19"/>
                <a:gd name="T41" fmla="*/ 17 h 19"/>
                <a:gd name="T42" fmla="*/ 19 w 19"/>
                <a:gd name="T43" fmla="*/ 8 h 19"/>
                <a:gd name="T44" fmla="*/ 13 w 19"/>
                <a:gd name="T45" fmla="*/ 14 h 19"/>
                <a:gd name="T46" fmla="*/ 10 w 19"/>
                <a:gd name="T47" fmla="*/ 12 h 19"/>
                <a:gd name="T48" fmla="*/ 7 w 19"/>
                <a:gd name="T49" fmla="*/ 14 h 19"/>
                <a:gd name="T50" fmla="*/ 8 w 19"/>
                <a:gd name="T51" fmla="*/ 11 h 19"/>
                <a:gd name="T52" fmla="*/ 7 w 19"/>
                <a:gd name="T53" fmla="*/ 10 h 19"/>
                <a:gd name="T54" fmla="*/ 5 w 19"/>
                <a:gd name="T55" fmla="*/ 9 h 19"/>
                <a:gd name="T56" fmla="*/ 8 w 19"/>
                <a:gd name="T57" fmla="*/ 8 h 19"/>
                <a:gd name="T58" fmla="*/ 8 w 19"/>
                <a:gd name="T59" fmla="*/ 8 h 19"/>
                <a:gd name="T60" fmla="*/ 9 w 19"/>
                <a:gd name="T61" fmla="*/ 5 h 19"/>
                <a:gd name="T62" fmla="*/ 10 w 19"/>
                <a:gd name="T63" fmla="*/ 8 h 19"/>
                <a:gd name="T64" fmla="*/ 12 w 19"/>
                <a:gd name="T65" fmla="*/ 8 h 19"/>
                <a:gd name="T66" fmla="*/ 12 w 19"/>
                <a:gd name="T67" fmla="*/ 10 h 19"/>
                <a:gd name="T68" fmla="*/ 12 w 19"/>
                <a:gd name="T6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9">
                  <a:moveTo>
                    <a:pt x="19" y="8"/>
                  </a:moveTo>
                  <a:cubicBezTo>
                    <a:pt x="19" y="8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6" y="18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2" y="11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9" y="12"/>
                    <a:pt x="9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1" y="8"/>
                    <a:pt x="11" y="9"/>
                    <a:pt x="1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>
              <a:spLocks noEditPoints="1"/>
            </p:cNvSpPr>
            <p:nvPr/>
          </p:nvSpPr>
          <p:spPr bwMode="auto">
            <a:xfrm>
              <a:off x="6734" y="3536"/>
              <a:ext cx="209" cy="188"/>
            </a:xfrm>
            <a:custGeom>
              <a:avLst/>
              <a:gdLst>
                <a:gd name="T0" fmla="*/ 10 w 20"/>
                <a:gd name="T1" fmla="*/ 0 h 18"/>
                <a:gd name="T2" fmla="*/ 8 w 20"/>
                <a:gd name="T3" fmla="*/ 0 h 18"/>
                <a:gd name="T4" fmla="*/ 7 w 20"/>
                <a:gd name="T5" fmla="*/ 0 h 18"/>
                <a:gd name="T6" fmla="*/ 2 w 20"/>
                <a:gd name="T7" fmla="*/ 4 h 18"/>
                <a:gd name="T8" fmla="*/ 1 w 20"/>
                <a:gd name="T9" fmla="*/ 11 h 18"/>
                <a:gd name="T10" fmla="*/ 10 w 20"/>
                <a:gd name="T11" fmla="*/ 18 h 18"/>
                <a:gd name="T12" fmla="*/ 12 w 20"/>
                <a:gd name="T13" fmla="*/ 18 h 18"/>
                <a:gd name="T14" fmla="*/ 12 w 20"/>
                <a:gd name="T15" fmla="*/ 18 h 18"/>
                <a:gd name="T16" fmla="*/ 12 w 20"/>
                <a:gd name="T17" fmla="*/ 18 h 18"/>
                <a:gd name="T18" fmla="*/ 18 w 20"/>
                <a:gd name="T19" fmla="*/ 7 h 18"/>
                <a:gd name="T20" fmla="*/ 10 w 20"/>
                <a:gd name="T21" fmla="*/ 0 h 18"/>
                <a:gd name="T22" fmla="*/ 11 w 20"/>
                <a:gd name="T23" fmla="*/ 15 h 18"/>
                <a:gd name="T24" fmla="*/ 11 w 20"/>
                <a:gd name="T25" fmla="*/ 15 h 18"/>
                <a:gd name="T26" fmla="*/ 10 w 20"/>
                <a:gd name="T27" fmla="*/ 15 h 18"/>
                <a:gd name="T28" fmla="*/ 4 w 20"/>
                <a:gd name="T29" fmla="*/ 11 h 18"/>
                <a:gd name="T30" fmla="*/ 8 w 20"/>
                <a:gd name="T31" fmla="*/ 3 h 18"/>
                <a:gd name="T32" fmla="*/ 8 w 20"/>
                <a:gd name="T33" fmla="*/ 3 h 18"/>
                <a:gd name="T34" fmla="*/ 10 w 20"/>
                <a:gd name="T35" fmla="*/ 3 h 18"/>
                <a:gd name="T36" fmla="*/ 16 w 20"/>
                <a:gd name="T37" fmla="*/ 8 h 18"/>
                <a:gd name="T38" fmla="*/ 11 w 20"/>
                <a:gd name="T3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3" y="2"/>
                    <a:pt x="2" y="4"/>
                  </a:cubicBezTo>
                  <a:cubicBezTo>
                    <a:pt x="0" y="6"/>
                    <a:pt x="0" y="9"/>
                    <a:pt x="1" y="11"/>
                  </a:cubicBezTo>
                  <a:cubicBezTo>
                    <a:pt x="2" y="15"/>
                    <a:pt x="5" y="18"/>
                    <a:pt x="10" y="18"/>
                  </a:cubicBezTo>
                  <a:cubicBezTo>
                    <a:pt x="10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17"/>
                    <a:pt x="20" y="12"/>
                    <a:pt x="18" y="7"/>
                  </a:cubicBezTo>
                  <a:cubicBezTo>
                    <a:pt x="17" y="3"/>
                    <a:pt x="14" y="0"/>
                    <a:pt x="10" y="0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3"/>
                    <a:pt x="4" y="11"/>
                  </a:cubicBezTo>
                  <a:cubicBezTo>
                    <a:pt x="3" y="7"/>
                    <a:pt x="5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2" y="3"/>
                    <a:pt x="15" y="5"/>
                    <a:pt x="16" y="8"/>
                  </a:cubicBezTo>
                  <a:cubicBezTo>
                    <a:pt x="16" y="11"/>
                    <a:pt x="14" y="14"/>
                    <a:pt x="11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6609" y="3411"/>
              <a:ext cx="449" cy="439"/>
            </a:xfrm>
            <a:custGeom>
              <a:avLst/>
              <a:gdLst>
                <a:gd name="T0" fmla="*/ 38 w 43"/>
                <a:gd name="T1" fmla="*/ 17 h 42"/>
                <a:gd name="T2" fmla="*/ 40 w 43"/>
                <a:gd name="T3" fmla="*/ 11 h 42"/>
                <a:gd name="T4" fmla="*/ 35 w 43"/>
                <a:gd name="T5" fmla="*/ 7 h 42"/>
                <a:gd name="T6" fmla="*/ 30 w 43"/>
                <a:gd name="T7" fmla="*/ 7 h 42"/>
                <a:gd name="T8" fmla="*/ 27 w 43"/>
                <a:gd name="T9" fmla="*/ 1 h 42"/>
                <a:gd name="T10" fmla="*/ 22 w 43"/>
                <a:gd name="T11" fmla="*/ 0 h 42"/>
                <a:gd name="T12" fmla="*/ 18 w 43"/>
                <a:gd name="T13" fmla="*/ 5 h 42"/>
                <a:gd name="T14" fmla="*/ 13 w 43"/>
                <a:gd name="T15" fmla="*/ 3 h 42"/>
                <a:gd name="T16" fmla="*/ 7 w 43"/>
                <a:gd name="T17" fmla="*/ 6 h 42"/>
                <a:gd name="T18" fmla="*/ 7 w 43"/>
                <a:gd name="T19" fmla="*/ 12 h 42"/>
                <a:gd name="T20" fmla="*/ 3 w 43"/>
                <a:gd name="T21" fmla="*/ 14 h 42"/>
                <a:gd name="T22" fmla="*/ 0 w 43"/>
                <a:gd name="T23" fmla="*/ 20 h 42"/>
                <a:gd name="T24" fmla="*/ 5 w 43"/>
                <a:gd name="T25" fmla="*/ 25 h 42"/>
                <a:gd name="T26" fmla="*/ 3 w 43"/>
                <a:gd name="T27" fmla="*/ 31 h 42"/>
                <a:gd name="T28" fmla="*/ 8 w 43"/>
                <a:gd name="T29" fmla="*/ 36 h 42"/>
                <a:gd name="T30" fmla="*/ 13 w 43"/>
                <a:gd name="T31" fmla="*/ 35 h 42"/>
                <a:gd name="T32" fmla="*/ 16 w 43"/>
                <a:gd name="T33" fmla="*/ 41 h 42"/>
                <a:gd name="T34" fmla="*/ 21 w 43"/>
                <a:gd name="T35" fmla="*/ 42 h 42"/>
                <a:gd name="T36" fmla="*/ 22 w 43"/>
                <a:gd name="T37" fmla="*/ 41 h 42"/>
                <a:gd name="T38" fmla="*/ 26 w 43"/>
                <a:gd name="T39" fmla="*/ 37 h 42"/>
                <a:gd name="T40" fmla="*/ 32 w 43"/>
                <a:gd name="T41" fmla="*/ 40 h 42"/>
                <a:gd name="T42" fmla="*/ 36 w 43"/>
                <a:gd name="T43" fmla="*/ 35 h 42"/>
                <a:gd name="T44" fmla="*/ 38 w 43"/>
                <a:gd name="T45" fmla="*/ 28 h 42"/>
                <a:gd name="T46" fmla="*/ 42 w 43"/>
                <a:gd name="T47" fmla="*/ 27 h 42"/>
                <a:gd name="T48" fmla="*/ 41 w 43"/>
                <a:gd name="T49" fmla="*/ 20 h 42"/>
                <a:gd name="T50" fmla="*/ 38 w 43"/>
                <a:gd name="T51" fmla="*/ 25 h 42"/>
                <a:gd name="T52" fmla="*/ 33 w 43"/>
                <a:gd name="T53" fmla="*/ 35 h 42"/>
                <a:gd name="T54" fmla="*/ 25 w 43"/>
                <a:gd name="T55" fmla="*/ 35 h 42"/>
                <a:gd name="T56" fmla="*/ 20 w 43"/>
                <a:gd name="T57" fmla="*/ 39 h 42"/>
                <a:gd name="T58" fmla="*/ 14 w 43"/>
                <a:gd name="T59" fmla="*/ 33 h 42"/>
                <a:gd name="T60" fmla="*/ 7 w 43"/>
                <a:gd name="T61" fmla="*/ 33 h 42"/>
                <a:gd name="T62" fmla="*/ 8 w 43"/>
                <a:gd name="T63" fmla="*/ 24 h 42"/>
                <a:gd name="T64" fmla="*/ 4 w 43"/>
                <a:gd name="T65" fmla="*/ 17 h 42"/>
                <a:gd name="T66" fmla="*/ 10 w 43"/>
                <a:gd name="T67" fmla="*/ 14 h 42"/>
                <a:gd name="T68" fmla="*/ 12 w 43"/>
                <a:gd name="T69" fmla="*/ 6 h 42"/>
                <a:gd name="T70" fmla="*/ 18 w 43"/>
                <a:gd name="T71" fmla="*/ 8 h 42"/>
                <a:gd name="T72" fmla="*/ 23 w 43"/>
                <a:gd name="T73" fmla="*/ 3 h 42"/>
                <a:gd name="T74" fmla="*/ 29 w 43"/>
                <a:gd name="T75" fmla="*/ 9 h 42"/>
                <a:gd name="T76" fmla="*/ 36 w 43"/>
                <a:gd name="T77" fmla="*/ 10 h 42"/>
                <a:gd name="T78" fmla="*/ 35 w 43"/>
                <a:gd name="T79" fmla="*/ 18 h 42"/>
                <a:gd name="T80" fmla="*/ 39 w 43"/>
                <a:gd name="T8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42">
                  <a:moveTo>
                    <a:pt x="41" y="20"/>
                  </a:moveTo>
                  <a:cubicBezTo>
                    <a:pt x="40" y="20"/>
                    <a:pt x="38" y="19"/>
                    <a:pt x="38" y="17"/>
                  </a:cubicBezTo>
                  <a:cubicBezTo>
                    <a:pt x="37" y="16"/>
                    <a:pt x="38" y="14"/>
                    <a:pt x="40" y="13"/>
                  </a:cubicBezTo>
                  <a:cubicBezTo>
                    <a:pt x="40" y="13"/>
                    <a:pt x="40" y="12"/>
                    <a:pt x="40" y="11"/>
                  </a:cubicBezTo>
                  <a:cubicBezTo>
                    <a:pt x="39" y="9"/>
                    <a:pt x="38" y="8"/>
                    <a:pt x="37" y="7"/>
                  </a:cubicBezTo>
                  <a:cubicBezTo>
                    <a:pt x="36" y="6"/>
                    <a:pt x="36" y="6"/>
                    <a:pt x="35" y="7"/>
                  </a:cubicBezTo>
                  <a:cubicBezTo>
                    <a:pt x="35" y="7"/>
                    <a:pt x="34" y="7"/>
                    <a:pt x="33" y="7"/>
                  </a:cubicBezTo>
                  <a:cubicBezTo>
                    <a:pt x="32" y="8"/>
                    <a:pt x="31" y="7"/>
                    <a:pt x="30" y="7"/>
                  </a:cubicBezTo>
                  <a:cubicBezTo>
                    <a:pt x="29" y="6"/>
                    <a:pt x="28" y="4"/>
                    <a:pt x="29" y="3"/>
                  </a:cubicBezTo>
                  <a:cubicBezTo>
                    <a:pt x="29" y="2"/>
                    <a:pt x="28" y="1"/>
                    <a:pt x="27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4" y="4"/>
                    <a:pt x="13" y="3"/>
                  </a:cubicBezTo>
                  <a:cubicBezTo>
                    <a:pt x="13" y="2"/>
                    <a:pt x="12" y="2"/>
                    <a:pt x="11" y="3"/>
                  </a:cubicBezTo>
                  <a:cubicBezTo>
                    <a:pt x="10" y="3"/>
                    <a:pt x="8" y="4"/>
                    <a:pt x="7" y="6"/>
                  </a:cubicBezTo>
                  <a:cubicBezTo>
                    <a:pt x="6" y="6"/>
                    <a:pt x="6" y="7"/>
                    <a:pt x="7" y="8"/>
                  </a:cubicBezTo>
                  <a:cubicBezTo>
                    <a:pt x="8" y="9"/>
                    <a:pt x="8" y="11"/>
                    <a:pt x="7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1" y="14"/>
                    <a:pt x="1" y="15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5" y="23"/>
                    <a:pt x="5" y="25"/>
                  </a:cubicBezTo>
                  <a:cubicBezTo>
                    <a:pt x="6" y="27"/>
                    <a:pt x="5" y="28"/>
                    <a:pt x="3" y="29"/>
                  </a:cubicBezTo>
                  <a:cubicBezTo>
                    <a:pt x="3" y="30"/>
                    <a:pt x="3" y="31"/>
                    <a:pt x="3" y="31"/>
                  </a:cubicBezTo>
                  <a:cubicBezTo>
                    <a:pt x="4" y="33"/>
                    <a:pt x="5" y="34"/>
                    <a:pt x="6" y="36"/>
                  </a:cubicBezTo>
                  <a:cubicBezTo>
                    <a:pt x="7" y="36"/>
                    <a:pt x="8" y="36"/>
                    <a:pt x="8" y="36"/>
                  </a:cubicBezTo>
                  <a:cubicBezTo>
                    <a:pt x="9" y="35"/>
                    <a:pt x="9" y="35"/>
                    <a:pt x="10" y="35"/>
                  </a:cubicBezTo>
                  <a:cubicBezTo>
                    <a:pt x="11" y="35"/>
                    <a:pt x="12" y="35"/>
                    <a:pt x="13" y="35"/>
                  </a:cubicBezTo>
                  <a:cubicBezTo>
                    <a:pt x="14" y="36"/>
                    <a:pt x="15" y="38"/>
                    <a:pt x="15" y="40"/>
                  </a:cubicBezTo>
                  <a:cubicBezTo>
                    <a:pt x="14" y="41"/>
                    <a:pt x="15" y="41"/>
                    <a:pt x="16" y="41"/>
                  </a:cubicBezTo>
                  <a:cubicBezTo>
                    <a:pt x="17" y="42"/>
                    <a:pt x="19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2"/>
                    <a:pt x="22" y="42"/>
                    <a:pt x="22" y="41"/>
                  </a:cubicBezTo>
                  <a:cubicBezTo>
                    <a:pt x="23" y="39"/>
                    <a:pt x="24" y="38"/>
                    <a:pt x="25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27" y="37"/>
                    <a:pt x="29" y="38"/>
                    <a:pt x="30" y="39"/>
                  </a:cubicBezTo>
                  <a:cubicBezTo>
                    <a:pt x="30" y="40"/>
                    <a:pt x="31" y="40"/>
                    <a:pt x="32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6"/>
                    <a:pt x="37" y="35"/>
                    <a:pt x="36" y="35"/>
                  </a:cubicBezTo>
                  <a:cubicBezTo>
                    <a:pt x="35" y="33"/>
                    <a:pt x="35" y="31"/>
                    <a:pt x="36" y="30"/>
                  </a:cubicBezTo>
                  <a:cubicBezTo>
                    <a:pt x="36" y="29"/>
                    <a:pt x="37" y="28"/>
                    <a:pt x="38" y="28"/>
                  </a:cubicBezTo>
                  <a:cubicBezTo>
                    <a:pt x="39" y="28"/>
                    <a:pt x="40" y="28"/>
                    <a:pt x="40" y="28"/>
                  </a:cubicBezTo>
                  <a:cubicBezTo>
                    <a:pt x="41" y="28"/>
                    <a:pt x="42" y="28"/>
                    <a:pt x="42" y="27"/>
                  </a:cubicBezTo>
                  <a:cubicBezTo>
                    <a:pt x="42" y="25"/>
                    <a:pt x="43" y="24"/>
                    <a:pt x="43" y="22"/>
                  </a:cubicBezTo>
                  <a:cubicBezTo>
                    <a:pt x="43" y="21"/>
                    <a:pt x="42" y="20"/>
                    <a:pt x="41" y="20"/>
                  </a:cubicBezTo>
                  <a:close/>
                  <a:moveTo>
                    <a:pt x="39" y="25"/>
                  </a:moveTo>
                  <a:cubicBezTo>
                    <a:pt x="39" y="25"/>
                    <a:pt x="38" y="25"/>
                    <a:pt x="38" y="25"/>
                  </a:cubicBezTo>
                  <a:cubicBezTo>
                    <a:pt x="36" y="26"/>
                    <a:pt x="34" y="27"/>
                    <a:pt x="33" y="28"/>
                  </a:cubicBezTo>
                  <a:cubicBezTo>
                    <a:pt x="32" y="30"/>
                    <a:pt x="32" y="33"/>
                    <a:pt x="33" y="35"/>
                  </a:cubicBezTo>
                  <a:cubicBezTo>
                    <a:pt x="33" y="36"/>
                    <a:pt x="32" y="36"/>
                    <a:pt x="31" y="37"/>
                  </a:cubicBezTo>
                  <a:cubicBezTo>
                    <a:pt x="30" y="35"/>
                    <a:pt x="27" y="34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2" y="35"/>
                    <a:pt x="20" y="37"/>
                    <a:pt x="20" y="39"/>
                  </a:cubicBezTo>
                  <a:cubicBezTo>
                    <a:pt x="19" y="39"/>
                    <a:pt x="18" y="39"/>
                    <a:pt x="18" y="39"/>
                  </a:cubicBezTo>
                  <a:cubicBezTo>
                    <a:pt x="18" y="37"/>
                    <a:pt x="16" y="34"/>
                    <a:pt x="14" y="33"/>
                  </a:cubicBezTo>
                  <a:cubicBezTo>
                    <a:pt x="13" y="32"/>
                    <a:pt x="11" y="32"/>
                    <a:pt x="9" y="32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2"/>
                    <a:pt x="7" y="32"/>
                    <a:pt x="6" y="31"/>
                  </a:cubicBezTo>
                  <a:cubicBezTo>
                    <a:pt x="8" y="29"/>
                    <a:pt x="9" y="27"/>
                    <a:pt x="8" y="24"/>
                  </a:cubicBezTo>
                  <a:cubicBezTo>
                    <a:pt x="7" y="22"/>
                    <a:pt x="6" y="20"/>
                    <a:pt x="3" y="19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7" y="17"/>
                    <a:pt x="9" y="15"/>
                    <a:pt x="10" y="14"/>
                  </a:cubicBezTo>
                  <a:cubicBezTo>
                    <a:pt x="11" y="12"/>
                    <a:pt x="11" y="9"/>
                    <a:pt x="10" y="7"/>
                  </a:cubicBezTo>
                  <a:cubicBezTo>
                    <a:pt x="11" y="7"/>
                    <a:pt x="11" y="6"/>
                    <a:pt x="12" y="6"/>
                  </a:cubicBezTo>
                  <a:cubicBezTo>
                    <a:pt x="13" y="7"/>
                    <a:pt x="15" y="8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7"/>
                    <a:pt x="23" y="5"/>
                    <a:pt x="23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5" y="6"/>
                    <a:pt x="27" y="8"/>
                    <a:pt x="29" y="9"/>
                  </a:cubicBezTo>
                  <a:cubicBezTo>
                    <a:pt x="30" y="10"/>
                    <a:pt x="32" y="11"/>
                    <a:pt x="34" y="10"/>
                  </a:cubicBezTo>
                  <a:cubicBezTo>
                    <a:pt x="35" y="10"/>
                    <a:pt x="35" y="10"/>
                    <a:pt x="36" y="10"/>
                  </a:cubicBezTo>
                  <a:cubicBezTo>
                    <a:pt x="36" y="10"/>
                    <a:pt x="37" y="11"/>
                    <a:pt x="37" y="11"/>
                  </a:cubicBezTo>
                  <a:cubicBezTo>
                    <a:pt x="35" y="13"/>
                    <a:pt x="34" y="16"/>
                    <a:pt x="35" y="18"/>
                  </a:cubicBezTo>
                  <a:cubicBezTo>
                    <a:pt x="36" y="20"/>
                    <a:pt x="37" y="22"/>
                    <a:pt x="40" y="23"/>
                  </a:cubicBezTo>
                  <a:cubicBezTo>
                    <a:pt x="40" y="24"/>
                    <a:pt x="40" y="24"/>
                    <a:pt x="39" y="2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>
              <a:spLocks noEditPoints="1"/>
            </p:cNvSpPr>
            <p:nvPr/>
          </p:nvSpPr>
          <p:spPr bwMode="auto">
            <a:xfrm>
              <a:off x="7110" y="3505"/>
              <a:ext cx="146" cy="125"/>
            </a:xfrm>
            <a:custGeom>
              <a:avLst/>
              <a:gdLst>
                <a:gd name="T0" fmla="*/ 8 w 14"/>
                <a:gd name="T1" fmla="*/ 0 h 12"/>
                <a:gd name="T2" fmla="*/ 6 w 14"/>
                <a:gd name="T3" fmla="*/ 0 h 12"/>
                <a:gd name="T4" fmla="*/ 1 w 14"/>
                <a:gd name="T5" fmla="*/ 5 h 12"/>
                <a:gd name="T6" fmla="*/ 5 w 14"/>
                <a:gd name="T7" fmla="*/ 12 h 12"/>
                <a:gd name="T8" fmla="*/ 7 w 14"/>
                <a:gd name="T9" fmla="*/ 12 h 12"/>
                <a:gd name="T10" fmla="*/ 8 w 14"/>
                <a:gd name="T11" fmla="*/ 12 h 12"/>
                <a:gd name="T12" fmla="*/ 13 w 14"/>
                <a:gd name="T13" fmla="*/ 7 h 12"/>
                <a:gd name="T14" fmla="*/ 8 w 14"/>
                <a:gd name="T15" fmla="*/ 0 h 12"/>
                <a:gd name="T16" fmla="*/ 10 w 14"/>
                <a:gd name="T17" fmla="*/ 7 h 12"/>
                <a:gd name="T18" fmla="*/ 8 w 14"/>
                <a:gd name="T19" fmla="*/ 9 h 12"/>
                <a:gd name="T20" fmla="*/ 7 w 14"/>
                <a:gd name="T21" fmla="*/ 9 h 12"/>
                <a:gd name="T22" fmla="*/ 6 w 14"/>
                <a:gd name="T23" fmla="*/ 9 h 12"/>
                <a:gd name="T24" fmla="*/ 4 w 14"/>
                <a:gd name="T25" fmla="*/ 8 h 12"/>
                <a:gd name="T26" fmla="*/ 4 w 14"/>
                <a:gd name="T27" fmla="*/ 5 h 12"/>
                <a:gd name="T28" fmla="*/ 6 w 14"/>
                <a:gd name="T29" fmla="*/ 3 h 12"/>
                <a:gd name="T30" fmla="*/ 7 w 14"/>
                <a:gd name="T31" fmla="*/ 3 h 12"/>
                <a:gd name="T32" fmla="*/ 8 w 14"/>
                <a:gd name="T33" fmla="*/ 3 h 12"/>
                <a:gd name="T34" fmla="*/ 10 w 14"/>
                <a:gd name="T3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2" y="2"/>
                    <a:pt x="1" y="5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11" y="11"/>
                    <a:pt x="12" y="10"/>
                    <a:pt x="13" y="7"/>
                  </a:cubicBezTo>
                  <a:cubicBezTo>
                    <a:pt x="14" y="4"/>
                    <a:pt x="12" y="1"/>
                    <a:pt x="8" y="0"/>
                  </a:cubicBezTo>
                  <a:close/>
                  <a:moveTo>
                    <a:pt x="10" y="7"/>
                  </a:moveTo>
                  <a:cubicBezTo>
                    <a:pt x="10" y="8"/>
                    <a:pt x="9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9" y="3"/>
                    <a:pt x="10" y="5"/>
                    <a:pt x="10" y="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7037" y="3432"/>
              <a:ext cx="282" cy="271"/>
            </a:xfrm>
            <a:custGeom>
              <a:avLst/>
              <a:gdLst>
                <a:gd name="T0" fmla="*/ 25 w 27"/>
                <a:gd name="T1" fmla="*/ 8 h 26"/>
                <a:gd name="T2" fmla="*/ 23 w 27"/>
                <a:gd name="T3" fmla="*/ 5 h 26"/>
                <a:gd name="T4" fmla="*/ 20 w 27"/>
                <a:gd name="T5" fmla="*/ 1 h 26"/>
                <a:gd name="T6" fmla="*/ 17 w 27"/>
                <a:gd name="T7" fmla="*/ 2 h 26"/>
                <a:gd name="T8" fmla="*/ 15 w 27"/>
                <a:gd name="T9" fmla="*/ 1 h 26"/>
                <a:gd name="T10" fmla="*/ 10 w 27"/>
                <a:gd name="T11" fmla="*/ 0 h 26"/>
                <a:gd name="T12" fmla="*/ 8 w 27"/>
                <a:gd name="T13" fmla="*/ 4 h 26"/>
                <a:gd name="T14" fmla="*/ 6 w 27"/>
                <a:gd name="T15" fmla="*/ 4 h 26"/>
                <a:gd name="T16" fmla="*/ 2 w 27"/>
                <a:gd name="T17" fmla="*/ 6 h 26"/>
                <a:gd name="T18" fmla="*/ 3 w 27"/>
                <a:gd name="T19" fmla="*/ 10 h 26"/>
                <a:gd name="T20" fmla="*/ 2 w 27"/>
                <a:gd name="T21" fmla="*/ 12 h 26"/>
                <a:gd name="T22" fmla="*/ 1 w 27"/>
                <a:gd name="T23" fmla="*/ 17 h 26"/>
                <a:gd name="T24" fmla="*/ 5 w 27"/>
                <a:gd name="T25" fmla="*/ 19 h 26"/>
                <a:gd name="T26" fmla="*/ 5 w 27"/>
                <a:gd name="T27" fmla="*/ 23 h 26"/>
                <a:gd name="T28" fmla="*/ 9 w 27"/>
                <a:gd name="T29" fmla="*/ 24 h 26"/>
                <a:gd name="T30" fmla="*/ 11 w 27"/>
                <a:gd name="T31" fmla="*/ 23 h 26"/>
                <a:gd name="T32" fmla="*/ 14 w 27"/>
                <a:gd name="T33" fmla="*/ 26 h 26"/>
                <a:gd name="T34" fmla="*/ 17 w 27"/>
                <a:gd name="T35" fmla="*/ 26 h 26"/>
                <a:gd name="T36" fmla="*/ 19 w 27"/>
                <a:gd name="T37" fmla="*/ 24 h 26"/>
                <a:gd name="T38" fmla="*/ 20 w 27"/>
                <a:gd name="T39" fmla="*/ 22 h 26"/>
                <a:gd name="T40" fmla="*/ 24 w 27"/>
                <a:gd name="T41" fmla="*/ 22 h 26"/>
                <a:gd name="T42" fmla="*/ 25 w 27"/>
                <a:gd name="T43" fmla="*/ 17 h 26"/>
                <a:gd name="T44" fmla="*/ 26 w 27"/>
                <a:gd name="T45" fmla="*/ 14 h 26"/>
                <a:gd name="T46" fmla="*/ 27 w 27"/>
                <a:gd name="T47" fmla="*/ 14 h 26"/>
                <a:gd name="T48" fmla="*/ 27 w 27"/>
                <a:gd name="T49" fmla="*/ 9 h 26"/>
                <a:gd name="T50" fmla="*/ 22 w 27"/>
                <a:gd name="T51" fmla="*/ 15 h 26"/>
                <a:gd name="T52" fmla="*/ 22 w 27"/>
                <a:gd name="T53" fmla="*/ 19 h 26"/>
                <a:gd name="T54" fmla="*/ 18 w 27"/>
                <a:gd name="T55" fmla="*/ 20 h 26"/>
                <a:gd name="T56" fmla="*/ 15 w 27"/>
                <a:gd name="T57" fmla="*/ 23 h 26"/>
                <a:gd name="T58" fmla="*/ 11 w 27"/>
                <a:gd name="T59" fmla="*/ 20 h 26"/>
                <a:gd name="T60" fmla="*/ 8 w 27"/>
                <a:gd name="T61" fmla="*/ 22 h 26"/>
                <a:gd name="T62" fmla="*/ 7 w 27"/>
                <a:gd name="T63" fmla="*/ 17 h 26"/>
                <a:gd name="T64" fmla="*/ 4 w 27"/>
                <a:gd name="T65" fmla="*/ 14 h 26"/>
                <a:gd name="T66" fmla="*/ 5 w 27"/>
                <a:gd name="T67" fmla="*/ 7 h 26"/>
                <a:gd name="T68" fmla="*/ 8 w 27"/>
                <a:gd name="T69" fmla="*/ 7 h 26"/>
                <a:gd name="T70" fmla="*/ 12 w 27"/>
                <a:gd name="T71" fmla="*/ 3 h 26"/>
                <a:gd name="T72" fmla="*/ 16 w 27"/>
                <a:gd name="T73" fmla="*/ 5 h 26"/>
                <a:gd name="T74" fmla="*/ 20 w 27"/>
                <a:gd name="T75" fmla="*/ 4 h 26"/>
                <a:gd name="T76" fmla="*/ 21 w 27"/>
                <a:gd name="T77" fmla="*/ 9 h 26"/>
                <a:gd name="T78" fmla="*/ 24 w 27"/>
                <a:gd name="T7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26">
                  <a:moveTo>
                    <a:pt x="25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3" y="8"/>
                    <a:pt x="23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4" y="5"/>
                    <a:pt x="24" y="4"/>
                    <a:pt x="23" y="3"/>
                  </a:cubicBezTo>
                  <a:cubicBezTo>
                    <a:pt x="22" y="2"/>
                    <a:pt x="21" y="2"/>
                    <a:pt x="20" y="1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2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4" y="10"/>
                    <a:pt x="3" y="10"/>
                  </a:cubicBezTo>
                  <a:cubicBezTo>
                    <a:pt x="3" y="11"/>
                    <a:pt x="3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4" y="18"/>
                    <a:pt x="4" y="18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8" y="25"/>
                    <a:pt x="9" y="25"/>
                    <a:pt x="9" y="24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4"/>
                    <a:pt x="13" y="24"/>
                    <a:pt x="13" y="25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3"/>
                    <a:pt x="23" y="23"/>
                    <a:pt x="24" y="22"/>
                  </a:cubicBezTo>
                  <a:cubicBezTo>
                    <a:pt x="24" y="21"/>
                    <a:pt x="25" y="20"/>
                    <a:pt x="26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4" y="16"/>
                    <a:pt x="24" y="15"/>
                  </a:cubicBezTo>
                  <a:cubicBezTo>
                    <a:pt x="25" y="15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1"/>
                    <a:pt x="27" y="10"/>
                    <a:pt x="27" y="9"/>
                  </a:cubicBezTo>
                  <a:cubicBezTo>
                    <a:pt x="27" y="9"/>
                    <a:pt x="26" y="8"/>
                    <a:pt x="25" y="8"/>
                  </a:cubicBezTo>
                  <a:close/>
                  <a:moveTo>
                    <a:pt x="22" y="15"/>
                  </a:moveTo>
                  <a:cubicBezTo>
                    <a:pt x="21" y="16"/>
                    <a:pt x="22" y="18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7" y="20"/>
                    <a:pt x="16" y="22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5" y="22"/>
                    <a:pt x="14" y="21"/>
                    <a:pt x="12" y="21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1"/>
                  </a:cubicBezTo>
                  <a:cubicBezTo>
                    <a:pt x="9" y="21"/>
                    <a:pt x="8" y="21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8" y="18"/>
                    <a:pt x="7" y="17"/>
                  </a:cubicBezTo>
                  <a:cubicBezTo>
                    <a:pt x="6" y="16"/>
                    <a:pt x="5" y="15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4"/>
                    <a:pt x="6" y="13"/>
                    <a:pt x="6" y="11"/>
                  </a:cubicBezTo>
                  <a:cubicBezTo>
                    <a:pt x="7" y="10"/>
                    <a:pt x="6" y="8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7"/>
                    <a:pt x="9" y="7"/>
                    <a:pt x="10" y="6"/>
                  </a:cubicBezTo>
                  <a:cubicBezTo>
                    <a:pt x="11" y="5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9" y="5"/>
                    <a:pt x="19" y="5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6"/>
                    <a:pt x="20" y="8"/>
                    <a:pt x="21" y="9"/>
                  </a:cubicBezTo>
                  <a:cubicBezTo>
                    <a:pt x="21" y="10"/>
                    <a:pt x="23" y="11"/>
                    <a:pt x="24" y="11"/>
                  </a:cubicBezTo>
                  <a:cubicBezTo>
                    <a:pt x="24" y="11"/>
                    <a:pt x="24" y="11"/>
                    <a:pt x="24" y="12"/>
                  </a:cubicBezTo>
                  <a:cubicBezTo>
                    <a:pt x="23" y="12"/>
                    <a:pt x="22" y="13"/>
                    <a:pt x="22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5940" y="1717"/>
              <a:ext cx="199" cy="188"/>
            </a:xfrm>
            <a:custGeom>
              <a:avLst/>
              <a:gdLst>
                <a:gd name="T0" fmla="*/ 9 w 19"/>
                <a:gd name="T1" fmla="*/ 0 h 18"/>
                <a:gd name="T2" fmla="*/ 9 w 19"/>
                <a:gd name="T3" fmla="*/ 0 h 18"/>
                <a:gd name="T4" fmla="*/ 3 w 19"/>
                <a:gd name="T5" fmla="*/ 2 h 18"/>
                <a:gd name="T6" fmla="*/ 0 w 19"/>
                <a:gd name="T7" fmla="*/ 9 h 18"/>
                <a:gd name="T8" fmla="*/ 9 w 19"/>
                <a:gd name="T9" fmla="*/ 18 h 18"/>
                <a:gd name="T10" fmla="*/ 10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  <a:gd name="T16" fmla="*/ 10 w 19"/>
                <a:gd name="T17" fmla="*/ 15 h 18"/>
                <a:gd name="T18" fmla="*/ 9 w 19"/>
                <a:gd name="T19" fmla="*/ 15 h 18"/>
                <a:gd name="T20" fmla="*/ 3 w 19"/>
                <a:gd name="T21" fmla="*/ 9 h 18"/>
                <a:gd name="T22" fmla="*/ 5 w 19"/>
                <a:gd name="T23" fmla="*/ 4 h 18"/>
                <a:gd name="T24" fmla="*/ 9 w 19"/>
                <a:gd name="T25" fmla="*/ 3 h 18"/>
                <a:gd name="T26" fmla="*/ 9 w 19"/>
                <a:gd name="T27" fmla="*/ 3 h 18"/>
                <a:gd name="T28" fmla="*/ 16 w 19"/>
                <a:gd name="T29" fmla="*/ 9 h 18"/>
                <a:gd name="T30" fmla="*/ 10 w 19"/>
                <a:gd name="T31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1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10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ubicBezTo>
                    <a:pt x="3" y="7"/>
                    <a:pt x="4" y="6"/>
                    <a:pt x="5" y="4"/>
                  </a:cubicBezTo>
                  <a:cubicBezTo>
                    <a:pt x="6" y="3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3" y="3"/>
                    <a:pt x="16" y="5"/>
                    <a:pt x="16" y="9"/>
                  </a:cubicBezTo>
                  <a:cubicBezTo>
                    <a:pt x="16" y="12"/>
                    <a:pt x="13" y="15"/>
                    <a:pt x="10" y="15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>
              <a:spLocks noEditPoints="1"/>
            </p:cNvSpPr>
            <p:nvPr/>
          </p:nvSpPr>
          <p:spPr bwMode="auto">
            <a:xfrm>
              <a:off x="5825" y="1591"/>
              <a:ext cx="428" cy="429"/>
            </a:xfrm>
            <a:custGeom>
              <a:avLst/>
              <a:gdLst>
                <a:gd name="T0" fmla="*/ 32 w 41"/>
                <a:gd name="T1" fmla="*/ 32 h 41"/>
                <a:gd name="T2" fmla="*/ 37 w 41"/>
                <a:gd name="T3" fmla="*/ 32 h 41"/>
                <a:gd name="T4" fmla="*/ 41 w 41"/>
                <a:gd name="T5" fmla="*/ 26 h 41"/>
                <a:gd name="T6" fmla="*/ 37 w 41"/>
                <a:gd name="T7" fmla="*/ 21 h 41"/>
                <a:gd name="T8" fmla="*/ 41 w 41"/>
                <a:gd name="T9" fmla="*/ 15 h 41"/>
                <a:gd name="T10" fmla="*/ 37 w 41"/>
                <a:gd name="T11" fmla="*/ 9 h 41"/>
                <a:gd name="T12" fmla="*/ 32 w 41"/>
                <a:gd name="T13" fmla="*/ 9 h 41"/>
                <a:gd name="T14" fmla="*/ 31 w 41"/>
                <a:gd name="T15" fmla="*/ 2 h 41"/>
                <a:gd name="T16" fmla="*/ 24 w 41"/>
                <a:gd name="T17" fmla="*/ 1 h 41"/>
                <a:gd name="T18" fmla="*/ 16 w 41"/>
                <a:gd name="T19" fmla="*/ 1 h 41"/>
                <a:gd name="T20" fmla="*/ 15 w 41"/>
                <a:gd name="T21" fmla="*/ 0 h 41"/>
                <a:gd name="T22" fmla="*/ 9 w 41"/>
                <a:gd name="T23" fmla="*/ 4 h 41"/>
                <a:gd name="T24" fmla="*/ 6 w 41"/>
                <a:gd name="T25" fmla="*/ 10 h 41"/>
                <a:gd name="T26" fmla="*/ 2 w 41"/>
                <a:gd name="T27" fmla="*/ 10 h 41"/>
                <a:gd name="T28" fmla="*/ 1 w 41"/>
                <a:gd name="T29" fmla="*/ 17 h 41"/>
                <a:gd name="T30" fmla="*/ 1 w 41"/>
                <a:gd name="T31" fmla="*/ 25 h 41"/>
                <a:gd name="T32" fmla="*/ 2 w 41"/>
                <a:gd name="T33" fmla="*/ 32 h 41"/>
                <a:gd name="T34" fmla="*/ 6 w 41"/>
                <a:gd name="T35" fmla="*/ 32 h 41"/>
                <a:gd name="T36" fmla="*/ 10 w 41"/>
                <a:gd name="T37" fmla="*/ 37 h 41"/>
                <a:gd name="T38" fmla="*/ 15 w 41"/>
                <a:gd name="T39" fmla="*/ 41 h 41"/>
                <a:gd name="T40" fmla="*/ 16 w 41"/>
                <a:gd name="T41" fmla="*/ 41 h 41"/>
                <a:gd name="T42" fmla="*/ 21 w 41"/>
                <a:gd name="T43" fmla="*/ 38 h 41"/>
                <a:gd name="T44" fmla="*/ 26 w 41"/>
                <a:gd name="T45" fmla="*/ 41 h 41"/>
                <a:gd name="T46" fmla="*/ 31 w 41"/>
                <a:gd name="T47" fmla="*/ 39 h 41"/>
                <a:gd name="T48" fmla="*/ 29 w 41"/>
                <a:gd name="T49" fmla="*/ 37 h 41"/>
                <a:gd name="T50" fmla="*/ 21 w 41"/>
                <a:gd name="T51" fmla="*/ 35 h 41"/>
                <a:gd name="T52" fmla="*/ 15 w 41"/>
                <a:gd name="T53" fmla="*/ 38 h 41"/>
                <a:gd name="T54" fmla="*/ 11 w 41"/>
                <a:gd name="T55" fmla="*/ 31 h 41"/>
                <a:gd name="T56" fmla="*/ 3 w 41"/>
                <a:gd name="T57" fmla="*/ 27 h 41"/>
                <a:gd name="T58" fmla="*/ 3 w 41"/>
                <a:gd name="T59" fmla="*/ 15 h 41"/>
                <a:gd name="T60" fmla="*/ 10 w 41"/>
                <a:gd name="T61" fmla="*/ 11 h 41"/>
                <a:gd name="T62" fmla="*/ 14 w 41"/>
                <a:gd name="T63" fmla="*/ 4 h 41"/>
                <a:gd name="T64" fmla="*/ 20 w 41"/>
                <a:gd name="T65" fmla="*/ 7 h 41"/>
                <a:gd name="T66" fmla="*/ 28 w 41"/>
                <a:gd name="T67" fmla="*/ 4 h 41"/>
                <a:gd name="T68" fmla="*/ 37 w 41"/>
                <a:gd name="T69" fmla="*/ 13 h 41"/>
                <a:gd name="T70" fmla="*/ 34 w 41"/>
                <a:gd name="T71" fmla="*/ 21 h 41"/>
                <a:gd name="T72" fmla="*/ 37 w 41"/>
                <a:gd name="T73" fmla="*/ 29 h 41"/>
                <a:gd name="T74" fmla="*/ 30 w 41"/>
                <a:gd name="T75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" h="41">
                  <a:moveTo>
                    <a:pt x="32" y="37"/>
                  </a:moveTo>
                  <a:cubicBezTo>
                    <a:pt x="31" y="36"/>
                    <a:pt x="31" y="34"/>
                    <a:pt x="32" y="32"/>
                  </a:cubicBezTo>
                  <a:cubicBezTo>
                    <a:pt x="33" y="32"/>
                    <a:pt x="34" y="31"/>
                    <a:pt x="35" y="31"/>
                  </a:cubicBezTo>
                  <a:cubicBezTo>
                    <a:pt x="36" y="31"/>
                    <a:pt x="37" y="31"/>
                    <a:pt x="37" y="32"/>
                  </a:cubicBezTo>
                  <a:cubicBezTo>
                    <a:pt x="38" y="32"/>
                    <a:pt x="39" y="32"/>
                    <a:pt x="39" y="31"/>
                  </a:cubicBezTo>
                  <a:cubicBezTo>
                    <a:pt x="40" y="29"/>
                    <a:pt x="41" y="28"/>
                    <a:pt x="41" y="26"/>
                  </a:cubicBezTo>
                  <a:cubicBezTo>
                    <a:pt x="41" y="25"/>
                    <a:pt x="41" y="25"/>
                    <a:pt x="40" y="24"/>
                  </a:cubicBezTo>
                  <a:cubicBezTo>
                    <a:pt x="38" y="24"/>
                    <a:pt x="37" y="22"/>
                    <a:pt x="37" y="21"/>
                  </a:cubicBezTo>
                  <a:cubicBezTo>
                    <a:pt x="37" y="19"/>
                    <a:pt x="38" y="17"/>
                    <a:pt x="40" y="17"/>
                  </a:cubicBezTo>
                  <a:cubicBezTo>
                    <a:pt x="41" y="16"/>
                    <a:pt x="41" y="16"/>
                    <a:pt x="41" y="15"/>
                  </a:cubicBezTo>
                  <a:cubicBezTo>
                    <a:pt x="40" y="13"/>
                    <a:pt x="40" y="12"/>
                    <a:pt x="39" y="10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10"/>
                    <a:pt x="33" y="9"/>
                    <a:pt x="32" y="9"/>
                  </a:cubicBezTo>
                  <a:cubicBezTo>
                    <a:pt x="31" y="8"/>
                    <a:pt x="31" y="6"/>
                    <a:pt x="31" y="4"/>
                  </a:cubicBezTo>
                  <a:cubicBezTo>
                    <a:pt x="32" y="3"/>
                    <a:pt x="31" y="3"/>
                    <a:pt x="31" y="2"/>
                  </a:cubicBezTo>
                  <a:cubicBezTo>
                    <a:pt x="29" y="1"/>
                    <a:pt x="28" y="1"/>
                    <a:pt x="26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3" y="3"/>
                    <a:pt x="22" y="4"/>
                    <a:pt x="20" y="4"/>
                  </a:cubicBezTo>
                  <a:cubicBezTo>
                    <a:pt x="18" y="4"/>
                    <a:pt x="17" y="3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0" y="6"/>
                    <a:pt x="10" y="8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1" y="12"/>
                    <a:pt x="0" y="14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8"/>
                    <a:pt x="4" y="19"/>
                    <a:pt x="4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1" y="28"/>
                    <a:pt x="1" y="30"/>
                    <a:pt x="2" y="32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7" y="32"/>
                    <a:pt x="8" y="32"/>
                    <a:pt x="9" y="33"/>
                  </a:cubicBezTo>
                  <a:cubicBezTo>
                    <a:pt x="10" y="34"/>
                    <a:pt x="10" y="36"/>
                    <a:pt x="10" y="37"/>
                  </a:cubicBezTo>
                  <a:cubicBezTo>
                    <a:pt x="9" y="38"/>
                    <a:pt x="9" y="39"/>
                    <a:pt x="10" y="39"/>
                  </a:cubicBezTo>
                  <a:cubicBezTo>
                    <a:pt x="12" y="40"/>
                    <a:pt x="13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7" y="41"/>
                    <a:pt x="17" y="40"/>
                  </a:cubicBezTo>
                  <a:cubicBezTo>
                    <a:pt x="17" y="39"/>
                    <a:pt x="19" y="38"/>
                    <a:pt x="21" y="38"/>
                  </a:cubicBezTo>
                  <a:cubicBezTo>
                    <a:pt x="22" y="38"/>
                    <a:pt x="24" y="39"/>
                    <a:pt x="24" y="40"/>
                  </a:cubicBezTo>
                  <a:cubicBezTo>
                    <a:pt x="25" y="41"/>
                    <a:pt x="25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8" y="41"/>
                    <a:pt x="30" y="40"/>
                    <a:pt x="31" y="39"/>
                  </a:cubicBezTo>
                  <a:cubicBezTo>
                    <a:pt x="32" y="39"/>
                    <a:pt x="32" y="38"/>
                    <a:pt x="32" y="37"/>
                  </a:cubicBezTo>
                  <a:close/>
                  <a:moveTo>
                    <a:pt x="29" y="37"/>
                  </a:moveTo>
                  <a:cubicBezTo>
                    <a:pt x="28" y="37"/>
                    <a:pt x="27" y="38"/>
                    <a:pt x="27" y="38"/>
                  </a:cubicBezTo>
                  <a:cubicBezTo>
                    <a:pt x="25" y="36"/>
                    <a:pt x="23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8" y="35"/>
                    <a:pt x="16" y="36"/>
                    <a:pt x="15" y="38"/>
                  </a:cubicBezTo>
                  <a:cubicBezTo>
                    <a:pt x="14" y="38"/>
                    <a:pt x="13" y="38"/>
                    <a:pt x="13" y="37"/>
                  </a:cubicBezTo>
                  <a:cubicBezTo>
                    <a:pt x="13" y="35"/>
                    <a:pt x="13" y="32"/>
                    <a:pt x="11" y="31"/>
                  </a:cubicBezTo>
                  <a:cubicBezTo>
                    <a:pt x="9" y="29"/>
                    <a:pt x="7" y="28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5" y="26"/>
                    <a:pt x="7" y="23"/>
                    <a:pt x="7" y="21"/>
                  </a:cubicBezTo>
                  <a:cubicBezTo>
                    <a:pt x="7" y="19"/>
                    <a:pt x="5" y="16"/>
                    <a:pt x="3" y="15"/>
                  </a:cubicBezTo>
                  <a:cubicBezTo>
                    <a:pt x="3" y="14"/>
                    <a:pt x="4" y="14"/>
                    <a:pt x="4" y="13"/>
                  </a:cubicBezTo>
                  <a:cubicBezTo>
                    <a:pt x="6" y="14"/>
                    <a:pt x="9" y="13"/>
                    <a:pt x="10" y="11"/>
                  </a:cubicBezTo>
                  <a:cubicBezTo>
                    <a:pt x="12" y="9"/>
                    <a:pt x="13" y="7"/>
                    <a:pt x="12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6" y="6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3" y="7"/>
                    <a:pt x="25" y="6"/>
                    <a:pt x="26" y="3"/>
                  </a:cubicBezTo>
                  <a:cubicBezTo>
                    <a:pt x="27" y="4"/>
                    <a:pt x="28" y="4"/>
                    <a:pt x="28" y="4"/>
                  </a:cubicBezTo>
                  <a:cubicBezTo>
                    <a:pt x="28" y="7"/>
                    <a:pt x="28" y="9"/>
                    <a:pt x="30" y="11"/>
                  </a:cubicBezTo>
                  <a:cubicBezTo>
                    <a:pt x="32" y="13"/>
                    <a:pt x="34" y="13"/>
                    <a:pt x="37" y="13"/>
                  </a:cubicBezTo>
                  <a:cubicBezTo>
                    <a:pt x="37" y="13"/>
                    <a:pt x="37" y="14"/>
                    <a:pt x="38" y="15"/>
                  </a:cubicBezTo>
                  <a:cubicBezTo>
                    <a:pt x="36" y="16"/>
                    <a:pt x="34" y="18"/>
                    <a:pt x="34" y="21"/>
                  </a:cubicBezTo>
                  <a:cubicBezTo>
                    <a:pt x="34" y="23"/>
                    <a:pt x="36" y="25"/>
                    <a:pt x="38" y="26"/>
                  </a:cubicBezTo>
                  <a:cubicBezTo>
                    <a:pt x="38" y="27"/>
                    <a:pt x="37" y="28"/>
                    <a:pt x="37" y="29"/>
                  </a:cubicBezTo>
                  <a:cubicBezTo>
                    <a:pt x="36" y="28"/>
                    <a:pt x="36" y="28"/>
                    <a:pt x="35" y="28"/>
                  </a:cubicBezTo>
                  <a:cubicBezTo>
                    <a:pt x="33" y="28"/>
                    <a:pt x="32" y="29"/>
                    <a:pt x="30" y="30"/>
                  </a:cubicBezTo>
                  <a:cubicBezTo>
                    <a:pt x="29" y="32"/>
                    <a:pt x="28" y="35"/>
                    <a:pt x="29" y="37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>
              <a:spLocks noEditPoints="1"/>
            </p:cNvSpPr>
            <p:nvPr/>
          </p:nvSpPr>
          <p:spPr bwMode="auto">
            <a:xfrm>
              <a:off x="6212" y="1999"/>
              <a:ext cx="146" cy="125"/>
            </a:xfrm>
            <a:custGeom>
              <a:avLst/>
              <a:gdLst>
                <a:gd name="T0" fmla="*/ 12 w 14"/>
                <a:gd name="T1" fmla="*/ 8 h 12"/>
                <a:gd name="T2" fmla="*/ 9 w 14"/>
                <a:gd name="T3" fmla="*/ 0 h 12"/>
                <a:gd name="T4" fmla="*/ 7 w 14"/>
                <a:gd name="T5" fmla="*/ 0 h 12"/>
                <a:gd name="T6" fmla="*/ 1 w 14"/>
                <a:gd name="T7" fmla="*/ 3 h 12"/>
                <a:gd name="T8" fmla="*/ 4 w 14"/>
                <a:gd name="T9" fmla="*/ 11 h 12"/>
                <a:gd name="T10" fmla="*/ 7 w 14"/>
                <a:gd name="T11" fmla="*/ 12 h 12"/>
                <a:gd name="T12" fmla="*/ 12 w 14"/>
                <a:gd name="T13" fmla="*/ 8 h 12"/>
                <a:gd name="T14" fmla="*/ 4 w 14"/>
                <a:gd name="T15" fmla="*/ 4 h 12"/>
                <a:gd name="T16" fmla="*/ 7 w 14"/>
                <a:gd name="T17" fmla="*/ 2 h 12"/>
                <a:gd name="T18" fmla="*/ 8 w 14"/>
                <a:gd name="T19" fmla="*/ 3 h 12"/>
                <a:gd name="T20" fmla="*/ 10 w 14"/>
                <a:gd name="T21" fmla="*/ 7 h 12"/>
                <a:gd name="T22" fmla="*/ 7 w 14"/>
                <a:gd name="T23" fmla="*/ 9 h 12"/>
                <a:gd name="T24" fmla="*/ 5 w 14"/>
                <a:gd name="T25" fmla="*/ 9 h 12"/>
                <a:gd name="T26" fmla="*/ 4 w 14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2">
                  <a:moveTo>
                    <a:pt x="12" y="8"/>
                  </a:moveTo>
                  <a:cubicBezTo>
                    <a:pt x="14" y="5"/>
                    <a:pt x="12" y="2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9" y="12"/>
                    <a:pt x="11" y="10"/>
                    <a:pt x="12" y="8"/>
                  </a:cubicBezTo>
                  <a:close/>
                  <a:moveTo>
                    <a:pt x="4" y="4"/>
                  </a:move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10" y="4"/>
                    <a:pt x="10" y="5"/>
                    <a:pt x="10" y="7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8"/>
                    <a:pt x="3" y="6"/>
                    <a:pt x="4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6139" y="1915"/>
              <a:ext cx="282" cy="283"/>
            </a:xfrm>
            <a:custGeom>
              <a:avLst/>
              <a:gdLst>
                <a:gd name="T0" fmla="*/ 14 w 27"/>
                <a:gd name="T1" fmla="*/ 27 h 27"/>
                <a:gd name="T2" fmla="*/ 17 w 27"/>
                <a:gd name="T3" fmla="*/ 24 h 27"/>
                <a:gd name="T4" fmla="*/ 19 w 27"/>
                <a:gd name="T5" fmla="*/ 24 h 27"/>
                <a:gd name="T6" fmla="*/ 24 w 27"/>
                <a:gd name="T7" fmla="*/ 23 h 27"/>
                <a:gd name="T8" fmla="*/ 23 w 27"/>
                <a:gd name="T9" fmla="*/ 18 h 27"/>
                <a:gd name="T10" fmla="*/ 25 w 27"/>
                <a:gd name="T11" fmla="*/ 17 h 27"/>
                <a:gd name="T12" fmla="*/ 27 w 27"/>
                <a:gd name="T13" fmla="*/ 13 h 27"/>
                <a:gd name="T14" fmla="*/ 24 w 27"/>
                <a:gd name="T15" fmla="*/ 10 h 27"/>
                <a:gd name="T16" fmla="*/ 25 w 27"/>
                <a:gd name="T17" fmla="*/ 6 h 27"/>
                <a:gd name="T18" fmla="*/ 21 w 27"/>
                <a:gd name="T19" fmla="*/ 4 h 27"/>
                <a:gd name="T20" fmla="*/ 17 w 27"/>
                <a:gd name="T21" fmla="*/ 2 h 27"/>
                <a:gd name="T22" fmla="*/ 13 w 27"/>
                <a:gd name="T23" fmla="*/ 0 h 27"/>
                <a:gd name="T24" fmla="*/ 10 w 27"/>
                <a:gd name="T25" fmla="*/ 3 h 27"/>
                <a:gd name="T26" fmla="*/ 8 w 27"/>
                <a:gd name="T27" fmla="*/ 3 h 27"/>
                <a:gd name="T28" fmla="*/ 4 w 27"/>
                <a:gd name="T29" fmla="*/ 5 h 27"/>
                <a:gd name="T30" fmla="*/ 4 w 27"/>
                <a:gd name="T31" fmla="*/ 9 h 27"/>
                <a:gd name="T32" fmla="*/ 2 w 27"/>
                <a:gd name="T33" fmla="*/ 10 h 27"/>
                <a:gd name="T34" fmla="*/ 0 w 27"/>
                <a:gd name="T35" fmla="*/ 11 h 27"/>
                <a:gd name="T36" fmla="*/ 2 w 27"/>
                <a:gd name="T37" fmla="*/ 16 h 27"/>
                <a:gd name="T38" fmla="*/ 3 w 27"/>
                <a:gd name="T39" fmla="*/ 19 h 27"/>
                <a:gd name="T40" fmla="*/ 3 w 27"/>
                <a:gd name="T41" fmla="*/ 21 h 27"/>
                <a:gd name="T42" fmla="*/ 7 w 27"/>
                <a:gd name="T43" fmla="*/ 24 h 27"/>
                <a:gd name="T44" fmla="*/ 9 w 27"/>
                <a:gd name="T45" fmla="*/ 23 h 27"/>
                <a:gd name="T46" fmla="*/ 11 w 27"/>
                <a:gd name="T47" fmla="*/ 27 h 27"/>
                <a:gd name="T48" fmla="*/ 10 w 27"/>
                <a:gd name="T49" fmla="*/ 21 h 27"/>
                <a:gd name="T50" fmla="*/ 6 w 27"/>
                <a:gd name="T51" fmla="*/ 20 h 27"/>
                <a:gd name="T52" fmla="*/ 3 w 27"/>
                <a:gd name="T53" fmla="*/ 13 h 27"/>
                <a:gd name="T54" fmla="*/ 7 w 27"/>
                <a:gd name="T55" fmla="*/ 10 h 27"/>
                <a:gd name="T56" fmla="*/ 7 w 27"/>
                <a:gd name="T57" fmla="*/ 6 h 27"/>
                <a:gd name="T58" fmla="*/ 11 w 27"/>
                <a:gd name="T59" fmla="*/ 6 h 27"/>
                <a:gd name="T60" fmla="*/ 15 w 27"/>
                <a:gd name="T61" fmla="*/ 3 h 27"/>
                <a:gd name="T62" fmla="*/ 21 w 27"/>
                <a:gd name="T63" fmla="*/ 7 h 27"/>
                <a:gd name="T64" fmla="*/ 21 w 27"/>
                <a:gd name="T65" fmla="*/ 11 h 27"/>
                <a:gd name="T66" fmla="*/ 24 w 27"/>
                <a:gd name="T67" fmla="*/ 15 h 27"/>
                <a:gd name="T68" fmla="*/ 21 w 27"/>
                <a:gd name="T69" fmla="*/ 21 h 27"/>
                <a:gd name="T70" fmla="*/ 18 w 27"/>
                <a:gd name="T71" fmla="*/ 21 h 27"/>
                <a:gd name="T72" fmla="*/ 13 w 27"/>
                <a:gd name="T73" fmla="*/ 24 h 27"/>
                <a:gd name="T74" fmla="*/ 10 w 27"/>
                <a:gd name="T75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7"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6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8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6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3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7" y="3"/>
                    <a:pt x="17" y="2"/>
                  </a:cubicBezTo>
                  <a:cubicBezTo>
                    <a:pt x="17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5" y="3"/>
                    <a:pt x="4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lose/>
                  <a:moveTo>
                    <a:pt x="10" y="21"/>
                  </a:move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2"/>
                    <a:pt x="7" y="10"/>
                  </a:cubicBezTo>
                  <a:cubicBezTo>
                    <a:pt x="7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cubicBezTo>
                    <a:pt x="23" y="15"/>
                    <a:pt x="21" y="16"/>
                    <a:pt x="21" y="17"/>
                  </a:cubicBezTo>
                  <a:cubicBezTo>
                    <a:pt x="20" y="19"/>
                    <a:pt x="20" y="20"/>
                    <a:pt x="21" y="21"/>
                  </a:cubicBezTo>
                  <a:cubicBezTo>
                    <a:pt x="21" y="22"/>
                    <a:pt x="21" y="22"/>
                    <a:pt x="20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1"/>
                    <a:pt x="10" y="21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>
              <a:spLocks noEditPoints="1"/>
            </p:cNvSpPr>
            <p:nvPr/>
          </p:nvSpPr>
          <p:spPr bwMode="auto">
            <a:xfrm>
              <a:off x="5261" y="1643"/>
              <a:ext cx="126" cy="126"/>
            </a:xfrm>
            <a:custGeom>
              <a:avLst/>
              <a:gdLst>
                <a:gd name="T0" fmla="*/ 3 w 12"/>
                <a:gd name="T1" fmla="*/ 11 h 12"/>
                <a:gd name="T2" fmla="*/ 6 w 12"/>
                <a:gd name="T3" fmla="*/ 12 h 12"/>
                <a:gd name="T4" fmla="*/ 11 w 12"/>
                <a:gd name="T5" fmla="*/ 8 h 12"/>
                <a:gd name="T6" fmla="*/ 12 w 12"/>
                <a:gd name="T7" fmla="*/ 4 h 12"/>
                <a:gd name="T8" fmla="*/ 9 w 12"/>
                <a:gd name="T9" fmla="*/ 0 h 12"/>
                <a:gd name="T10" fmla="*/ 6 w 12"/>
                <a:gd name="T11" fmla="*/ 0 h 12"/>
                <a:gd name="T12" fmla="*/ 0 w 12"/>
                <a:gd name="T13" fmla="*/ 3 h 12"/>
                <a:gd name="T14" fmla="*/ 0 w 12"/>
                <a:gd name="T15" fmla="*/ 8 h 12"/>
                <a:gd name="T16" fmla="*/ 3 w 12"/>
                <a:gd name="T17" fmla="*/ 11 h 12"/>
                <a:gd name="T18" fmla="*/ 3 w 12"/>
                <a:gd name="T19" fmla="*/ 4 h 12"/>
                <a:gd name="T20" fmla="*/ 6 w 12"/>
                <a:gd name="T21" fmla="*/ 2 h 12"/>
                <a:gd name="T22" fmla="*/ 7 w 12"/>
                <a:gd name="T23" fmla="*/ 3 h 12"/>
                <a:gd name="T24" fmla="*/ 9 w 12"/>
                <a:gd name="T25" fmla="*/ 5 h 12"/>
                <a:gd name="T26" fmla="*/ 9 w 12"/>
                <a:gd name="T27" fmla="*/ 7 h 12"/>
                <a:gd name="T28" fmla="*/ 6 w 12"/>
                <a:gd name="T29" fmla="*/ 9 h 12"/>
                <a:gd name="T30" fmla="*/ 4 w 12"/>
                <a:gd name="T31" fmla="*/ 8 h 12"/>
                <a:gd name="T32" fmla="*/ 3 w 12"/>
                <a:gd name="T33" fmla="*/ 7 h 12"/>
                <a:gd name="T34" fmla="*/ 3 w 12"/>
                <a:gd name="T3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2">
                  <a:moveTo>
                    <a:pt x="3" y="11"/>
                  </a:moveTo>
                  <a:cubicBezTo>
                    <a:pt x="4" y="12"/>
                    <a:pt x="5" y="12"/>
                    <a:pt x="6" y="12"/>
                  </a:cubicBezTo>
                  <a:cubicBezTo>
                    <a:pt x="8" y="12"/>
                    <a:pt x="10" y="10"/>
                    <a:pt x="11" y="8"/>
                  </a:cubicBezTo>
                  <a:cubicBezTo>
                    <a:pt x="12" y="7"/>
                    <a:pt x="12" y="5"/>
                    <a:pt x="12" y="4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1" y="9"/>
                    <a:pt x="2" y="10"/>
                    <a:pt x="3" y="11"/>
                  </a:cubicBezTo>
                  <a:close/>
                  <a:moveTo>
                    <a:pt x="3" y="4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7" y="3"/>
                    <a:pt x="7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8" y="8"/>
                    <a:pt x="7" y="9"/>
                    <a:pt x="6" y="9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5178" y="1560"/>
              <a:ext cx="282" cy="282"/>
            </a:xfrm>
            <a:custGeom>
              <a:avLst/>
              <a:gdLst>
                <a:gd name="T0" fmla="*/ 4 w 27"/>
                <a:gd name="T1" fmla="*/ 17 h 27"/>
                <a:gd name="T2" fmla="*/ 3 w 27"/>
                <a:gd name="T3" fmla="*/ 21 h 27"/>
                <a:gd name="T4" fmla="*/ 7 w 27"/>
                <a:gd name="T5" fmla="*/ 24 h 27"/>
                <a:gd name="T6" fmla="*/ 10 w 27"/>
                <a:gd name="T7" fmla="*/ 25 h 27"/>
                <a:gd name="T8" fmla="*/ 14 w 27"/>
                <a:gd name="T9" fmla="*/ 27 h 27"/>
                <a:gd name="T10" fmla="*/ 16 w 27"/>
                <a:gd name="T11" fmla="*/ 26 h 27"/>
                <a:gd name="T12" fmla="*/ 18 w 27"/>
                <a:gd name="T13" fmla="*/ 24 h 27"/>
                <a:gd name="T14" fmla="*/ 21 w 27"/>
                <a:gd name="T15" fmla="*/ 25 h 27"/>
                <a:gd name="T16" fmla="*/ 24 w 27"/>
                <a:gd name="T17" fmla="*/ 20 h 27"/>
                <a:gd name="T18" fmla="*/ 25 w 27"/>
                <a:gd name="T19" fmla="*/ 17 h 27"/>
                <a:gd name="T20" fmla="*/ 27 w 27"/>
                <a:gd name="T21" fmla="*/ 16 h 27"/>
                <a:gd name="T22" fmla="*/ 26 w 27"/>
                <a:gd name="T23" fmla="*/ 11 h 27"/>
                <a:gd name="T24" fmla="*/ 25 w 27"/>
                <a:gd name="T25" fmla="*/ 8 h 27"/>
                <a:gd name="T26" fmla="*/ 23 w 27"/>
                <a:gd name="T27" fmla="*/ 4 h 27"/>
                <a:gd name="T28" fmla="*/ 19 w 27"/>
                <a:gd name="T29" fmla="*/ 4 h 27"/>
                <a:gd name="T30" fmla="*/ 16 w 27"/>
                <a:gd name="T31" fmla="*/ 0 h 27"/>
                <a:gd name="T32" fmla="*/ 12 w 27"/>
                <a:gd name="T33" fmla="*/ 2 h 27"/>
                <a:gd name="T34" fmla="*/ 10 w 27"/>
                <a:gd name="T35" fmla="*/ 4 h 27"/>
                <a:gd name="T36" fmla="*/ 6 w 27"/>
                <a:gd name="T37" fmla="*/ 2 h 27"/>
                <a:gd name="T38" fmla="*/ 4 w 27"/>
                <a:gd name="T39" fmla="*/ 7 h 27"/>
                <a:gd name="T40" fmla="*/ 3 w 27"/>
                <a:gd name="T41" fmla="*/ 10 h 27"/>
                <a:gd name="T42" fmla="*/ 2 w 27"/>
                <a:gd name="T43" fmla="*/ 10 h 27"/>
                <a:gd name="T44" fmla="*/ 0 w 27"/>
                <a:gd name="T45" fmla="*/ 14 h 27"/>
                <a:gd name="T46" fmla="*/ 3 w 27"/>
                <a:gd name="T47" fmla="*/ 13 h 27"/>
                <a:gd name="T48" fmla="*/ 7 w 27"/>
                <a:gd name="T49" fmla="*/ 6 h 27"/>
                <a:gd name="T50" fmla="*/ 10 w 27"/>
                <a:gd name="T51" fmla="*/ 6 h 27"/>
                <a:gd name="T52" fmla="*/ 14 w 27"/>
                <a:gd name="T53" fmla="*/ 3 h 27"/>
                <a:gd name="T54" fmla="*/ 17 w 27"/>
                <a:gd name="T55" fmla="*/ 7 h 27"/>
                <a:gd name="T56" fmla="*/ 22 w 27"/>
                <a:gd name="T57" fmla="*/ 7 h 27"/>
                <a:gd name="T58" fmla="*/ 24 w 27"/>
                <a:gd name="T59" fmla="*/ 14 h 27"/>
                <a:gd name="T60" fmla="*/ 21 w 27"/>
                <a:gd name="T61" fmla="*/ 17 h 27"/>
                <a:gd name="T62" fmla="*/ 21 w 27"/>
                <a:gd name="T63" fmla="*/ 22 h 27"/>
                <a:gd name="T64" fmla="*/ 16 w 27"/>
                <a:gd name="T65" fmla="*/ 21 h 27"/>
                <a:gd name="T66" fmla="*/ 13 w 27"/>
                <a:gd name="T67" fmla="*/ 24 h 27"/>
                <a:gd name="T68" fmla="*/ 6 w 27"/>
                <a:gd name="T69" fmla="*/ 21 h 27"/>
                <a:gd name="T70" fmla="*/ 6 w 27"/>
                <a:gd name="T71" fmla="*/ 16 h 27"/>
                <a:gd name="T72" fmla="*/ 3 w 27"/>
                <a:gd name="T7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2" y="16"/>
                  </a:moveTo>
                  <a:cubicBezTo>
                    <a:pt x="3" y="16"/>
                    <a:pt x="3" y="16"/>
                    <a:pt x="4" y="17"/>
                  </a:cubicBezTo>
                  <a:cubicBezTo>
                    <a:pt x="4" y="18"/>
                    <a:pt x="4" y="19"/>
                    <a:pt x="3" y="19"/>
                  </a:cubicBezTo>
                  <a:cubicBezTo>
                    <a:pt x="2" y="20"/>
                    <a:pt x="2" y="20"/>
                    <a:pt x="3" y="21"/>
                  </a:cubicBezTo>
                  <a:cubicBezTo>
                    <a:pt x="3" y="22"/>
                    <a:pt x="4" y="23"/>
                    <a:pt x="5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11" y="27"/>
                    <a:pt x="11" y="27"/>
                  </a:cubicBezTo>
                  <a:cubicBezTo>
                    <a:pt x="12" y="27"/>
                    <a:pt x="13" y="27"/>
                    <a:pt x="14" y="27"/>
                  </a:cubicBezTo>
                  <a:cubicBezTo>
                    <a:pt x="14" y="27"/>
                    <a:pt x="14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4" y="22"/>
                    <a:pt x="24" y="21"/>
                    <a:pt x="24" y="20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7" y="17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2"/>
                    <a:pt x="27" y="11"/>
                    <a:pt x="26" y="11"/>
                  </a:cubicBezTo>
                  <a:cubicBezTo>
                    <a:pt x="25" y="11"/>
                    <a:pt x="24" y="11"/>
                    <a:pt x="24" y="10"/>
                  </a:cubicBezTo>
                  <a:cubicBezTo>
                    <a:pt x="24" y="9"/>
                    <a:pt x="24" y="9"/>
                    <a:pt x="25" y="8"/>
                  </a:cubicBezTo>
                  <a:cubicBezTo>
                    <a:pt x="25" y="8"/>
                    <a:pt x="25" y="7"/>
                    <a:pt x="25" y="6"/>
                  </a:cubicBezTo>
                  <a:cubicBezTo>
                    <a:pt x="24" y="5"/>
                    <a:pt x="24" y="4"/>
                    <a:pt x="23" y="4"/>
                  </a:cubicBezTo>
                  <a:cubicBezTo>
                    <a:pt x="22" y="3"/>
                    <a:pt x="21" y="3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4"/>
                    <a:pt x="17" y="3"/>
                    <a:pt x="18" y="2"/>
                  </a:cubicBezTo>
                  <a:cubicBezTo>
                    <a:pt x="18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7"/>
                    <a:pt x="5" y="8"/>
                    <a:pt x="4" y="9"/>
                  </a:cubicBezTo>
                  <a:cubicBezTo>
                    <a:pt x="4" y="9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5"/>
                    <a:pt x="1" y="16"/>
                    <a:pt x="2" y="16"/>
                  </a:cubicBezTo>
                  <a:close/>
                  <a:moveTo>
                    <a:pt x="3" y="13"/>
                  </a:moveTo>
                  <a:cubicBezTo>
                    <a:pt x="5" y="12"/>
                    <a:pt x="6" y="12"/>
                    <a:pt x="7" y="10"/>
                  </a:cubicBezTo>
                  <a:cubicBezTo>
                    <a:pt x="8" y="9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9" y="7"/>
                    <a:pt x="20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10"/>
                    <a:pt x="21" y="11"/>
                  </a:cubicBezTo>
                  <a:cubicBezTo>
                    <a:pt x="22" y="13"/>
                    <a:pt x="23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2" y="16"/>
                    <a:pt x="21" y="17"/>
                  </a:cubicBezTo>
                  <a:cubicBezTo>
                    <a:pt x="20" y="18"/>
                    <a:pt x="20" y="20"/>
                    <a:pt x="21" y="21"/>
                  </a:cubicBezTo>
                  <a:cubicBezTo>
                    <a:pt x="21" y="21"/>
                    <a:pt x="21" y="22"/>
                    <a:pt x="21" y="22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2" y="21"/>
                    <a:pt x="10" y="21"/>
                  </a:cubicBezTo>
                  <a:cubicBezTo>
                    <a:pt x="9" y="20"/>
                    <a:pt x="7" y="20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7" y="19"/>
                    <a:pt x="7" y="18"/>
                    <a:pt x="6" y="16"/>
                  </a:cubicBezTo>
                  <a:cubicBezTo>
                    <a:pt x="6" y="15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EF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>
              <a:spLocks noEditPoints="1"/>
            </p:cNvSpPr>
            <p:nvPr/>
          </p:nvSpPr>
          <p:spPr bwMode="auto">
            <a:xfrm>
              <a:off x="4823" y="1246"/>
              <a:ext cx="2485" cy="1610"/>
            </a:xfrm>
            <a:custGeom>
              <a:avLst/>
              <a:gdLst>
                <a:gd name="T0" fmla="*/ 107 w 238"/>
                <a:gd name="T1" fmla="*/ 2 h 154"/>
                <a:gd name="T2" fmla="*/ 93 w 238"/>
                <a:gd name="T3" fmla="*/ 3 h 154"/>
                <a:gd name="T4" fmla="*/ 78 w 238"/>
                <a:gd name="T5" fmla="*/ 5 h 154"/>
                <a:gd name="T6" fmla="*/ 61 w 238"/>
                <a:gd name="T7" fmla="*/ 8 h 154"/>
                <a:gd name="T8" fmla="*/ 55 w 238"/>
                <a:gd name="T9" fmla="*/ 9 h 154"/>
                <a:gd name="T10" fmla="*/ 56 w 238"/>
                <a:gd name="T11" fmla="*/ 11 h 154"/>
                <a:gd name="T12" fmla="*/ 47 w 238"/>
                <a:gd name="T13" fmla="*/ 12 h 154"/>
                <a:gd name="T14" fmla="*/ 35 w 238"/>
                <a:gd name="T15" fmla="*/ 22 h 154"/>
                <a:gd name="T16" fmla="*/ 28 w 238"/>
                <a:gd name="T17" fmla="*/ 33 h 154"/>
                <a:gd name="T18" fmla="*/ 24 w 238"/>
                <a:gd name="T19" fmla="*/ 45 h 154"/>
                <a:gd name="T20" fmla="*/ 24 w 238"/>
                <a:gd name="T21" fmla="*/ 59 h 154"/>
                <a:gd name="T22" fmla="*/ 31 w 238"/>
                <a:gd name="T23" fmla="*/ 73 h 154"/>
                <a:gd name="T24" fmla="*/ 39 w 238"/>
                <a:gd name="T25" fmla="*/ 81 h 154"/>
                <a:gd name="T26" fmla="*/ 44 w 238"/>
                <a:gd name="T27" fmla="*/ 89 h 154"/>
                <a:gd name="T28" fmla="*/ 56 w 238"/>
                <a:gd name="T29" fmla="*/ 99 h 154"/>
                <a:gd name="T30" fmla="*/ 70 w 238"/>
                <a:gd name="T31" fmla="*/ 92 h 154"/>
                <a:gd name="T32" fmla="*/ 66 w 238"/>
                <a:gd name="T33" fmla="*/ 86 h 154"/>
                <a:gd name="T34" fmla="*/ 51 w 238"/>
                <a:gd name="T35" fmla="*/ 81 h 154"/>
                <a:gd name="T36" fmla="*/ 30 w 238"/>
                <a:gd name="T37" fmla="*/ 81 h 154"/>
                <a:gd name="T38" fmla="*/ 18 w 238"/>
                <a:gd name="T39" fmla="*/ 83 h 154"/>
                <a:gd name="T40" fmla="*/ 4 w 238"/>
                <a:gd name="T41" fmla="*/ 88 h 154"/>
                <a:gd name="T42" fmla="*/ 2 w 238"/>
                <a:gd name="T43" fmla="*/ 103 h 154"/>
                <a:gd name="T44" fmla="*/ 1 w 238"/>
                <a:gd name="T45" fmla="*/ 120 h 154"/>
                <a:gd name="T46" fmla="*/ 0 w 238"/>
                <a:gd name="T47" fmla="*/ 128 h 154"/>
                <a:gd name="T48" fmla="*/ 3 w 238"/>
                <a:gd name="T49" fmla="*/ 141 h 154"/>
                <a:gd name="T50" fmla="*/ 13 w 238"/>
                <a:gd name="T51" fmla="*/ 147 h 154"/>
                <a:gd name="T52" fmla="*/ 26 w 238"/>
                <a:gd name="T53" fmla="*/ 152 h 154"/>
                <a:gd name="T54" fmla="*/ 40 w 238"/>
                <a:gd name="T55" fmla="*/ 154 h 154"/>
                <a:gd name="T56" fmla="*/ 56 w 238"/>
                <a:gd name="T57" fmla="*/ 149 h 154"/>
                <a:gd name="T58" fmla="*/ 62 w 238"/>
                <a:gd name="T59" fmla="*/ 146 h 154"/>
                <a:gd name="T60" fmla="*/ 75 w 238"/>
                <a:gd name="T61" fmla="*/ 138 h 154"/>
                <a:gd name="T62" fmla="*/ 89 w 238"/>
                <a:gd name="T63" fmla="*/ 137 h 154"/>
                <a:gd name="T64" fmla="*/ 101 w 238"/>
                <a:gd name="T65" fmla="*/ 137 h 154"/>
                <a:gd name="T66" fmla="*/ 114 w 238"/>
                <a:gd name="T67" fmla="*/ 138 h 154"/>
                <a:gd name="T68" fmla="*/ 129 w 238"/>
                <a:gd name="T69" fmla="*/ 138 h 154"/>
                <a:gd name="T70" fmla="*/ 146 w 238"/>
                <a:gd name="T71" fmla="*/ 138 h 154"/>
                <a:gd name="T72" fmla="*/ 153 w 238"/>
                <a:gd name="T73" fmla="*/ 137 h 154"/>
                <a:gd name="T74" fmla="*/ 168 w 238"/>
                <a:gd name="T75" fmla="*/ 137 h 154"/>
                <a:gd name="T76" fmla="*/ 181 w 238"/>
                <a:gd name="T77" fmla="*/ 140 h 154"/>
                <a:gd name="T78" fmla="*/ 192 w 238"/>
                <a:gd name="T79" fmla="*/ 145 h 154"/>
                <a:gd name="T80" fmla="*/ 205 w 238"/>
                <a:gd name="T81" fmla="*/ 151 h 154"/>
                <a:gd name="T82" fmla="*/ 219 w 238"/>
                <a:gd name="T83" fmla="*/ 154 h 154"/>
                <a:gd name="T84" fmla="*/ 235 w 238"/>
                <a:gd name="T85" fmla="*/ 147 h 154"/>
                <a:gd name="T86" fmla="*/ 235 w 238"/>
                <a:gd name="T87" fmla="*/ 141 h 154"/>
                <a:gd name="T88" fmla="*/ 228 w 238"/>
                <a:gd name="T89" fmla="*/ 132 h 154"/>
                <a:gd name="T90" fmla="*/ 220 w 238"/>
                <a:gd name="T91" fmla="*/ 121 h 154"/>
                <a:gd name="T92" fmla="*/ 212 w 238"/>
                <a:gd name="T93" fmla="*/ 109 h 154"/>
                <a:gd name="T94" fmla="*/ 203 w 238"/>
                <a:gd name="T95" fmla="*/ 96 h 154"/>
                <a:gd name="T96" fmla="*/ 202 w 238"/>
                <a:gd name="T97" fmla="*/ 98 h 154"/>
                <a:gd name="T98" fmla="*/ 204 w 238"/>
                <a:gd name="T99" fmla="*/ 85 h 154"/>
                <a:gd name="T100" fmla="*/ 210 w 238"/>
                <a:gd name="T101" fmla="*/ 69 h 154"/>
                <a:gd name="T102" fmla="*/ 213 w 238"/>
                <a:gd name="T103" fmla="*/ 63 h 154"/>
                <a:gd name="T104" fmla="*/ 208 w 238"/>
                <a:gd name="T105" fmla="*/ 51 h 154"/>
                <a:gd name="T106" fmla="*/ 198 w 238"/>
                <a:gd name="T107" fmla="*/ 42 h 154"/>
                <a:gd name="T108" fmla="*/ 190 w 238"/>
                <a:gd name="T109" fmla="*/ 33 h 154"/>
                <a:gd name="T110" fmla="*/ 181 w 238"/>
                <a:gd name="T111" fmla="*/ 23 h 154"/>
                <a:gd name="T112" fmla="*/ 172 w 238"/>
                <a:gd name="T113" fmla="*/ 11 h 154"/>
                <a:gd name="T114" fmla="*/ 159 w 238"/>
                <a:gd name="T115" fmla="*/ 1 h 154"/>
                <a:gd name="T116" fmla="*/ 152 w 238"/>
                <a:gd name="T117" fmla="*/ 1 h 154"/>
                <a:gd name="T118" fmla="*/ 137 w 238"/>
                <a:gd name="T119" fmla="*/ 5 h 154"/>
                <a:gd name="T120" fmla="*/ 124 w 238"/>
                <a:gd name="T121" fmla="*/ 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54">
                  <a:moveTo>
                    <a:pt x="112" y="3"/>
                  </a:moveTo>
                  <a:cubicBezTo>
                    <a:pt x="112" y="4"/>
                    <a:pt x="113" y="4"/>
                    <a:pt x="114" y="5"/>
                  </a:cubicBezTo>
                  <a:cubicBezTo>
                    <a:pt x="114" y="5"/>
                    <a:pt x="114" y="5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5"/>
                    <a:pt x="112" y="5"/>
                    <a:pt x="111" y="4"/>
                  </a:cubicBezTo>
                  <a:cubicBezTo>
                    <a:pt x="111" y="4"/>
                    <a:pt x="111" y="4"/>
                    <a:pt x="111" y="3"/>
                  </a:cubicBezTo>
                  <a:cubicBezTo>
                    <a:pt x="111" y="3"/>
                    <a:pt x="112" y="3"/>
                    <a:pt x="112" y="3"/>
                  </a:cubicBezTo>
                  <a:close/>
                  <a:moveTo>
                    <a:pt x="105" y="1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8" y="1"/>
                    <a:pt x="108" y="1"/>
                  </a:cubicBezTo>
                  <a:cubicBezTo>
                    <a:pt x="108" y="1"/>
                    <a:pt x="107" y="2"/>
                    <a:pt x="107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4" y="1"/>
                    <a:pt x="104" y="1"/>
                    <a:pt x="105" y="1"/>
                  </a:cubicBezTo>
                  <a:close/>
                  <a:moveTo>
                    <a:pt x="97" y="2"/>
                  </a:moveTo>
                  <a:cubicBezTo>
                    <a:pt x="100" y="2"/>
                    <a:pt x="100" y="2"/>
                    <a:pt x="100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2"/>
                    <a:pt x="97" y="2"/>
                    <a:pt x="97" y="2"/>
                  </a:cubicBezTo>
                  <a:close/>
                  <a:moveTo>
                    <a:pt x="90" y="3"/>
                  </a:moveTo>
                  <a:cubicBezTo>
                    <a:pt x="92" y="3"/>
                    <a:pt x="92" y="3"/>
                    <a:pt x="92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90" y="4"/>
                    <a:pt x="90" y="4"/>
                  </a:cubicBezTo>
                  <a:cubicBezTo>
                    <a:pt x="90" y="4"/>
                    <a:pt x="90" y="3"/>
                    <a:pt x="90" y="3"/>
                  </a:cubicBezTo>
                  <a:close/>
                  <a:moveTo>
                    <a:pt x="83" y="4"/>
                  </a:moveTo>
                  <a:cubicBezTo>
                    <a:pt x="85" y="4"/>
                    <a:pt x="85" y="4"/>
                    <a:pt x="85" y="4"/>
                  </a:cubicBezTo>
                  <a:cubicBezTo>
                    <a:pt x="86" y="4"/>
                    <a:pt x="86" y="4"/>
                    <a:pt x="86" y="5"/>
                  </a:cubicBezTo>
                  <a:cubicBezTo>
                    <a:pt x="86" y="5"/>
                    <a:pt x="86" y="5"/>
                    <a:pt x="85" y="5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82" y="6"/>
                    <a:pt x="82" y="5"/>
                  </a:cubicBezTo>
                  <a:cubicBezTo>
                    <a:pt x="82" y="5"/>
                    <a:pt x="83" y="5"/>
                    <a:pt x="83" y="4"/>
                  </a:cubicBezTo>
                  <a:close/>
                  <a:moveTo>
                    <a:pt x="76" y="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9" y="6"/>
                    <a:pt x="79" y="6"/>
                  </a:cubicBezTo>
                  <a:cubicBezTo>
                    <a:pt x="79" y="6"/>
                    <a:pt x="79" y="7"/>
                    <a:pt x="78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5" y="7"/>
                    <a:pt x="75" y="7"/>
                  </a:cubicBezTo>
                  <a:cubicBezTo>
                    <a:pt x="75" y="6"/>
                    <a:pt x="75" y="6"/>
                    <a:pt x="76" y="6"/>
                  </a:cubicBezTo>
                  <a:close/>
                  <a:moveTo>
                    <a:pt x="68" y="7"/>
                  </a:move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2" y="7"/>
                  </a:cubicBezTo>
                  <a:cubicBezTo>
                    <a:pt x="72" y="7"/>
                    <a:pt x="71" y="8"/>
                    <a:pt x="71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lose/>
                  <a:moveTo>
                    <a:pt x="61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9"/>
                    <a:pt x="61" y="9"/>
                  </a:cubicBezTo>
                  <a:cubicBezTo>
                    <a:pt x="61" y="9"/>
                    <a:pt x="61" y="8"/>
                    <a:pt x="61" y="8"/>
                  </a:cubicBezTo>
                  <a:close/>
                  <a:moveTo>
                    <a:pt x="54" y="10"/>
                  </a:move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9"/>
                    <a:pt x="57" y="9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4" y="10"/>
                    <a:pt x="54" y="10"/>
                  </a:cubicBezTo>
                  <a:close/>
                  <a:moveTo>
                    <a:pt x="47" y="12"/>
                  </a:moveTo>
                  <a:cubicBezTo>
                    <a:pt x="48" y="12"/>
                    <a:pt x="49" y="12"/>
                    <a:pt x="49" y="11"/>
                  </a:cubicBezTo>
                  <a:cubicBezTo>
                    <a:pt x="50" y="11"/>
                    <a:pt x="50" y="11"/>
                    <a:pt x="50" y="12"/>
                  </a:cubicBezTo>
                  <a:cubicBezTo>
                    <a:pt x="50" y="12"/>
                    <a:pt x="50" y="13"/>
                    <a:pt x="50" y="13"/>
                  </a:cubicBezTo>
                  <a:cubicBezTo>
                    <a:pt x="49" y="13"/>
                    <a:pt x="48" y="13"/>
                    <a:pt x="48" y="14"/>
                  </a:cubicBezTo>
                  <a:cubicBezTo>
                    <a:pt x="47" y="14"/>
                    <a:pt x="47" y="14"/>
                    <a:pt x="47" y="13"/>
                  </a:cubicBezTo>
                  <a:cubicBezTo>
                    <a:pt x="47" y="13"/>
                    <a:pt x="47" y="13"/>
                    <a:pt x="47" y="12"/>
                  </a:cubicBezTo>
                  <a:close/>
                  <a:moveTo>
                    <a:pt x="41" y="16"/>
                  </a:moveTo>
                  <a:cubicBezTo>
                    <a:pt x="41" y="16"/>
                    <a:pt x="42" y="15"/>
                    <a:pt x="43" y="15"/>
                  </a:cubicBezTo>
                  <a:cubicBezTo>
                    <a:pt x="43" y="15"/>
                    <a:pt x="43" y="15"/>
                    <a:pt x="44" y="15"/>
                  </a:cubicBezTo>
                  <a:cubicBezTo>
                    <a:pt x="44" y="15"/>
                    <a:pt x="44" y="16"/>
                    <a:pt x="43" y="16"/>
                  </a:cubicBezTo>
                  <a:cubicBezTo>
                    <a:pt x="43" y="16"/>
                    <a:pt x="42" y="17"/>
                    <a:pt x="41" y="17"/>
                  </a:cubicBezTo>
                  <a:cubicBezTo>
                    <a:pt x="41" y="17"/>
                    <a:pt x="41" y="17"/>
                    <a:pt x="40" y="17"/>
                  </a:cubicBezTo>
                  <a:cubicBezTo>
                    <a:pt x="40" y="17"/>
                    <a:pt x="40" y="16"/>
                    <a:pt x="41" y="16"/>
                  </a:cubicBezTo>
                  <a:close/>
                  <a:moveTo>
                    <a:pt x="35" y="21"/>
                  </a:moveTo>
                  <a:cubicBezTo>
                    <a:pt x="35" y="20"/>
                    <a:pt x="36" y="20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1"/>
                    <a:pt x="36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5" y="21"/>
                    <a:pt x="35" y="21"/>
                  </a:cubicBezTo>
                  <a:close/>
                  <a:moveTo>
                    <a:pt x="30" y="26"/>
                  </a:moveTo>
                  <a:cubicBezTo>
                    <a:pt x="30" y="26"/>
                    <a:pt x="31" y="25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3" y="25"/>
                    <a:pt x="32" y="25"/>
                  </a:cubicBezTo>
                  <a:cubicBezTo>
                    <a:pt x="32" y="26"/>
                    <a:pt x="31" y="26"/>
                    <a:pt x="31" y="27"/>
                  </a:cubicBezTo>
                  <a:cubicBezTo>
                    <a:pt x="31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6"/>
                  </a:cubicBezTo>
                  <a:close/>
                  <a:moveTo>
                    <a:pt x="26" y="33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0"/>
                    <a:pt x="28" y="30"/>
                    <a:pt x="28" y="30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8" y="33"/>
                    <a:pt x="28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3"/>
                    <a:pt x="26" y="33"/>
                  </a:cubicBezTo>
                  <a:close/>
                  <a:moveTo>
                    <a:pt x="24" y="40"/>
                  </a:moveTo>
                  <a:cubicBezTo>
                    <a:pt x="24" y="39"/>
                    <a:pt x="24" y="38"/>
                    <a:pt x="25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9"/>
                    <a:pt x="25" y="39"/>
                    <a:pt x="25" y="40"/>
                  </a:cubicBezTo>
                  <a:cubicBezTo>
                    <a:pt x="25" y="40"/>
                    <a:pt x="25" y="41"/>
                    <a:pt x="25" y="41"/>
                  </a:cubicBezTo>
                  <a:cubicBezTo>
                    <a:pt x="24" y="41"/>
                    <a:pt x="24" y="40"/>
                    <a:pt x="24" y="40"/>
                  </a:cubicBezTo>
                  <a:close/>
                  <a:moveTo>
                    <a:pt x="23" y="47"/>
                  </a:moveTo>
                  <a:cubicBezTo>
                    <a:pt x="23" y="46"/>
                    <a:pt x="23" y="46"/>
                    <a:pt x="23" y="45"/>
                  </a:cubicBezTo>
                  <a:cubicBezTo>
                    <a:pt x="23" y="44"/>
                    <a:pt x="23" y="44"/>
                    <a:pt x="24" y="44"/>
                  </a:cubicBezTo>
                  <a:cubicBezTo>
                    <a:pt x="24" y="44"/>
                    <a:pt x="24" y="45"/>
                    <a:pt x="24" y="45"/>
                  </a:cubicBezTo>
                  <a:cubicBezTo>
                    <a:pt x="24" y="46"/>
                    <a:pt x="24" y="47"/>
                    <a:pt x="24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3" y="47"/>
                  </a:cubicBezTo>
                  <a:close/>
                  <a:moveTo>
                    <a:pt x="23" y="55"/>
                  </a:moveTo>
                  <a:cubicBezTo>
                    <a:pt x="23" y="54"/>
                    <a:pt x="23" y="53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5"/>
                    <a:pt x="24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25" y="62"/>
                  </a:moveTo>
                  <a:cubicBezTo>
                    <a:pt x="24" y="61"/>
                    <a:pt x="24" y="60"/>
                    <a:pt x="24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60"/>
                    <a:pt x="26" y="61"/>
                    <a:pt x="26" y="61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2"/>
                    <a:pt x="25" y="62"/>
                    <a:pt x="25" y="62"/>
                  </a:cubicBezTo>
                  <a:close/>
                  <a:moveTo>
                    <a:pt x="28" y="68"/>
                  </a:moveTo>
                  <a:cubicBezTo>
                    <a:pt x="28" y="68"/>
                    <a:pt x="27" y="67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65"/>
                    <a:pt x="28" y="65"/>
                    <a:pt x="28" y="66"/>
                  </a:cubicBezTo>
                  <a:cubicBezTo>
                    <a:pt x="28" y="66"/>
                    <a:pt x="29" y="67"/>
                    <a:pt x="29" y="68"/>
                  </a:cubicBezTo>
                  <a:cubicBezTo>
                    <a:pt x="29" y="68"/>
                    <a:pt x="29" y="69"/>
                    <a:pt x="29" y="69"/>
                  </a:cubicBezTo>
                  <a:cubicBezTo>
                    <a:pt x="29" y="69"/>
                    <a:pt x="28" y="69"/>
                    <a:pt x="28" y="68"/>
                  </a:cubicBezTo>
                  <a:close/>
                  <a:moveTo>
                    <a:pt x="32" y="75"/>
                  </a:moveTo>
                  <a:cubicBezTo>
                    <a:pt x="31" y="74"/>
                    <a:pt x="31" y="73"/>
                    <a:pt x="31" y="73"/>
                  </a:cubicBezTo>
                  <a:cubicBezTo>
                    <a:pt x="30" y="73"/>
                    <a:pt x="30" y="72"/>
                    <a:pt x="31" y="72"/>
                  </a:cubicBezTo>
                  <a:cubicBezTo>
                    <a:pt x="31" y="72"/>
                    <a:pt x="31" y="72"/>
                    <a:pt x="32" y="72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5"/>
                    <a:pt x="33" y="75"/>
                  </a:cubicBezTo>
                  <a:cubicBezTo>
                    <a:pt x="32" y="75"/>
                    <a:pt x="32" y="75"/>
                    <a:pt x="32" y="75"/>
                  </a:cubicBezTo>
                  <a:close/>
                  <a:moveTo>
                    <a:pt x="36" y="81"/>
                  </a:moveTo>
                  <a:cubicBezTo>
                    <a:pt x="36" y="80"/>
                    <a:pt x="35" y="80"/>
                    <a:pt x="35" y="79"/>
                  </a:cubicBezTo>
                  <a:cubicBezTo>
                    <a:pt x="35" y="79"/>
                    <a:pt x="35" y="78"/>
                    <a:pt x="35" y="78"/>
                  </a:cubicBezTo>
                  <a:cubicBezTo>
                    <a:pt x="35" y="78"/>
                    <a:pt x="36" y="78"/>
                    <a:pt x="36" y="78"/>
                  </a:cubicBezTo>
                  <a:cubicBezTo>
                    <a:pt x="36" y="79"/>
                    <a:pt x="37" y="79"/>
                    <a:pt x="37" y="80"/>
                  </a:cubicBezTo>
                  <a:cubicBezTo>
                    <a:pt x="38" y="80"/>
                    <a:pt x="39" y="80"/>
                    <a:pt x="39" y="80"/>
                  </a:cubicBezTo>
                  <a:cubicBezTo>
                    <a:pt x="40" y="80"/>
                    <a:pt x="40" y="80"/>
                    <a:pt x="40" y="81"/>
                  </a:cubicBezTo>
                  <a:cubicBezTo>
                    <a:pt x="40" y="81"/>
                    <a:pt x="40" y="81"/>
                    <a:pt x="39" y="81"/>
                  </a:cubicBezTo>
                  <a:cubicBezTo>
                    <a:pt x="39" y="81"/>
                    <a:pt x="38" y="81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6" y="81"/>
                    <a:pt x="36" y="81"/>
                    <a:pt x="36" y="81"/>
                  </a:cubicBezTo>
                  <a:close/>
                  <a:moveTo>
                    <a:pt x="41" y="86"/>
                  </a:moveTo>
                  <a:cubicBezTo>
                    <a:pt x="40" y="86"/>
                    <a:pt x="40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40" y="83"/>
                    <a:pt x="40" y="83"/>
                    <a:pt x="40" y="84"/>
                  </a:cubicBezTo>
                  <a:cubicBezTo>
                    <a:pt x="41" y="84"/>
                    <a:pt x="41" y="85"/>
                    <a:pt x="4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7"/>
                    <a:pt x="41" y="87"/>
                    <a:pt x="41" y="86"/>
                  </a:cubicBezTo>
                  <a:close/>
                  <a:moveTo>
                    <a:pt x="46" y="92"/>
                  </a:moveTo>
                  <a:cubicBezTo>
                    <a:pt x="46" y="91"/>
                    <a:pt x="45" y="90"/>
                    <a:pt x="45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6" y="89"/>
                    <a:pt x="47" y="90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6" y="92"/>
                    <a:pt x="46" y="92"/>
                  </a:cubicBezTo>
                  <a:close/>
                  <a:moveTo>
                    <a:pt x="52" y="96"/>
                  </a:moveTo>
                  <a:cubicBezTo>
                    <a:pt x="51" y="96"/>
                    <a:pt x="51" y="95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2" y="94"/>
                    <a:pt x="52" y="95"/>
                    <a:pt x="53" y="95"/>
                  </a:cubicBezTo>
                  <a:cubicBezTo>
                    <a:pt x="53" y="95"/>
                    <a:pt x="53" y="96"/>
                    <a:pt x="53" y="96"/>
                  </a:cubicBezTo>
                  <a:cubicBezTo>
                    <a:pt x="53" y="96"/>
                    <a:pt x="52" y="96"/>
                    <a:pt x="52" y="96"/>
                  </a:cubicBezTo>
                  <a:close/>
                  <a:moveTo>
                    <a:pt x="59" y="100"/>
                  </a:moveTo>
                  <a:cubicBezTo>
                    <a:pt x="58" y="99"/>
                    <a:pt x="57" y="99"/>
                    <a:pt x="56" y="99"/>
                  </a:cubicBezTo>
                  <a:cubicBezTo>
                    <a:pt x="56" y="99"/>
                    <a:pt x="56" y="98"/>
                    <a:pt x="56" y="98"/>
                  </a:cubicBezTo>
                  <a:cubicBezTo>
                    <a:pt x="56" y="97"/>
                    <a:pt x="57" y="97"/>
                    <a:pt x="57" y="98"/>
                  </a:cubicBezTo>
                  <a:cubicBezTo>
                    <a:pt x="58" y="98"/>
                    <a:pt x="58" y="98"/>
                    <a:pt x="59" y="98"/>
                  </a:cubicBezTo>
                  <a:cubicBezTo>
                    <a:pt x="59" y="98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lose/>
                  <a:moveTo>
                    <a:pt x="66" y="99"/>
                  </a:moveTo>
                  <a:cubicBezTo>
                    <a:pt x="66" y="100"/>
                    <a:pt x="65" y="100"/>
                    <a:pt x="64" y="100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3" y="99"/>
                    <a:pt x="63" y="99"/>
                    <a:pt x="64" y="99"/>
                  </a:cubicBezTo>
                  <a:cubicBezTo>
                    <a:pt x="64" y="99"/>
                    <a:pt x="65" y="99"/>
                    <a:pt x="66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7" y="99"/>
                    <a:pt x="67" y="99"/>
                    <a:pt x="66" y="99"/>
                  </a:cubicBezTo>
                  <a:close/>
                  <a:moveTo>
                    <a:pt x="70" y="92"/>
                  </a:moveTo>
                  <a:cubicBezTo>
                    <a:pt x="70" y="93"/>
                    <a:pt x="70" y="94"/>
                    <a:pt x="69" y="95"/>
                  </a:cubicBezTo>
                  <a:cubicBezTo>
                    <a:pt x="69" y="95"/>
                    <a:pt x="69" y="95"/>
                    <a:pt x="68" y="95"/>
                  </a:cubicBezTo>
                  <a:cubicBezTo>
                    <a:pt x="68" y="95"/>
                    <a:pt x="68" y="95"/>
                    <a:pt x="68" y="94"/>
                  </a:cubicBezTo>
                  <a:cubicBezTo>
                    <a:pt x="68" y="94"/>
                    <a:pt x="68" y="93"/>
                    <a:pt x="68" y="92"/>
                  </a:cubicBezTo>
                  <a:cubicBezTo>
                    <a:pt x="68" y="92"/>
                    <a:pt x="69" y="92"/>
                    <a:pt x="69" y="92"/>
                  </a:cubicBezTo>
                  <a:cubicBezTo>
                    <a:pt x="69" y="92"/>
                    <a:pt x="70" y="92"/>
                    <a:pt x="70" y="92"/>
                  </a:cubicBezTo>
                  <a:close/>
                  <a:moveTo>
                    <a:pt x="66" y="86"/>
                  </a:moveTo>
                  <a:cubicBezTo>
                    <a:pt x="66" y="86"/>
                    <a:pt x="67" y="87"/>
                    <a:pt x="68" y="87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7" y="89"/>
                    <a:pt x="67" y="89"/>
                    <a:pt x="67" y="88"/>
                  </a:cubicBezTo>
                  <a:cubicBezTo>
                    <a:pt x="66" y="88"/>
                    <a:pt x="65" y="87"/>
                    <a:pt x="65" y="87"/>
                  </a:cubicBezTo>
                  <a:cubicBezTo>
                    <a:pt x="65" y="87"/>
                    <a:pt x="65" y="86"/>
                    <a:pt x="65" y="86"/>
                  </a:cubicBezTo>
                  <a:cubicBezTo>
                    <a:pt x="65" y="86"/>
                    <a:pt x="65" y="86"/>
                    <a:pt x="66" y="86"/>
                  </a:cubicBezTo>
                  <a:close/>
                  <a:moveTo>
                    <a:pt x="59" y="83"/>
                  </a:moveTo>
                  <a:cubicBezTo>
                    <a:pt x="60" y="83"/>
                    <a:pt x="60" y="83"/>
                    <a:pt x="61" y="83"/>
                  </a:cubicBezTo>
                  <a:cubicBezTo>
                    <a:pt x="61" y="84"/>
                    <a:pt x="62" y="84"/>
                    <a:pt x="61" y="84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58" y="84"/>
                    <a:pt x="58" y="83"/>
                    <a:pt x="58" y="83"/>
                  </a:cubicBezTo>
                  <a:cubicBezTo>
                    <a:pt x="58" y="83"/>
                    <a:pt x="59" y="82"/>
                    <a:pt x="59" y="83"/>
                  </a:cubicBezTo>
                  <a:close/>
                  <a:moveTo>
                    <a:pt x="52" y="81"/>
                  </a:moveTo>
                  <a:cubicBezTo>
                    <a:pt x="52" y="81"/>
                    <a:pt x="53" y="81"/>
                    <a:pt x="54" y="81"/>
                  </a:cubicBezTo>
                  <a:cubicBezTo>
                    <a:pt x="54" y="81"/>
                    <a:pt x="55" y="82"/>
                    <a:pt x="55" y="82"/>
                  </a:cubicBezTo>
                  <a:cubicBezTo>
                    <a:pt x="54" y="82"/>
                    <a:pt x="54" y="83"/>
                    <a:pt x="54" y="83"/>
                  </a:cubicBezTo>
                  <a:cubicBezTo>
                    <a:pt x="53" y="82"/>
                    <a:pt x="52" y="82"/>
                    <a:pt x="51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1"/>
                    <a:pt x="52" y="81"/>
                  </a:cubicBezTo>
                  <a:close/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47" y="80"/>
                    <a:pt x="47" y="81"/>
                    <a:pt x="47" y="81"/>
                  </a:cubicBezTo>
                  <a:cubicBezTo>
                    <a:pt x="47" y="81"/>
                    <a:pt x="47" y="82"/>
                    <a:pt x="47" y="82"/>
                  </a:cubicBezTo>
                  <a:cubicBezTo>
                    <a:pt x="46" y="82"/>
                    <a:pt x="45" y="81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4" y="80"/>
                    <a:pt x="44" y="80"/>
                  </a:cubicBezTo>
                  <a:close/>
                  <a:moveTo>
                    <a:pt x="30" y="80"/>
                  </a:moveTo>
                  <a:cubicBezTo>
                    <a:pt x="30" y="80"/>
                    <a:pt x="31" y="80"/>
                    <a:pt x="32" y="80"/>
                  </a:cubicBezTo>
                  <a:cubicBezTo>
                    <a:pt x="32" y="80"/>
                    <a:pt x="33" y="80"/>
                    <a:pt x="33" y="81"/>
                  </a:cubicBezTo>
                  <a:cubicBezTo>
                    <a:pt x="33" y="81"/>
                    <a:pt x="32" y="81"/>
                    <a:pt x="32" y="81"/>
                  </a:cubicBezTo>
                  <a:cubicBezTo>
                    <a:pt x="31" y="81"/>
                    <a:pt x="30" y="81"/>
                    <a:pt x="30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30" y="80"/>
                  </a:cubicBezTo>
                  <a:close/>
                  <a:moveTo>
                    <a:pt x="22" y="81"/>
                  </a:moveTo>
                  <a:cubicBezTo>
                    <a:pt x="23" y="81"/>
                    <a:pt x="24" y="81"/>
                    <a:pt x="25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25" y="81"/>
                    <a:pt x="25" y="82"/>
                    <a:pt x="25" y="82"/>
                  </a:cubicBezTo>
                  <a:cubicBezTo>
                    <a:pt x="24" y="82"/>
                    <a:pt x="23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lose/>
                  <a:moveTo>
                    <a:pt x="15" y="82"/>
                  </a:moveTo>
                  <a:cubicBezTo>
                    <a:pt x="16" y="82"/>
                    <a:pt x="17" y="82"/>
                    <a:pt x="17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3"/>
                    <a:pt x="16" y="83"/>
                    <a:pt x="15" y="83"/>
                  </a:cubicBezTo>
                  <a:cubicBezTo>
                    <a:pt x="15" y="84"/>
                    <a:pt x="15" y="83"/>
                    <a:pt x="14" y="83"/>
                  </a:cubicBezTo>
                  <a:cubicBezTo>
                    <a:pt x="14" y="83"/>
                    <a:pt x="15" y="82"/>
                    <a:pt x="15" y="82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0" y="84"/>
                  </a:cubicBezTo>
                  <a:cubicBezTo>
                    <a:pt x="10" y="83"/>
                    <a:pt x="11" y="84"/>
                    <a:pt x="11" y="84"/>
                  </a:cubicBezTo>
                  <a:cubicBezTo>
                    <a:pt x="11" y="84"/>
                    <a:pt x="11" y="85"/>
                    <a:pt x="11" y="85"/>
                  </a:cubicBezTo>
                  <a:cubicBezTo>
                    <a:pt x="10" y="85"/>
                    <a:pt x="9" y="85"/>
                    <a:pt x="8" y="86"/>
                  </a:cubicBezTo>
                  <a:cubicBezTo>
                    <a:pt x="8" y="86"/>
                    <a:pt x="8" y="86"/>
                    <a:pt x="8" y="85"/>
                  </a:cubicBezTo>
                  <a:cubicBezTo>
                    <a:pt x="7" y="85"/>
                    <a:pt x="8" y="85"/>
                    <a:pt x="8" y="85"/>
                  </a:cubicBezTo>
                  <a:close/>
                  <a:moveTo>
                    <a:pt x="3" y="91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5" y="88"/>
                    <a:pt x="5" y="88"/>
                    <a:pt x="5" y="89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4" y="92"/>
                    <a:pt x="4" y="91"/>
                  </a:cubicBezTo>
                  <a:cubicBezTo>
                    <a:pt x="4" y="91"/>
                    <a:pt x="3" y="91"/>
                    <a:pt x="3" y="91"/>
                  </a:cubicBezTo>
                  <a:close/>
                  <a:moveTo>
                    <a:pt x="3" y="98"/>
                  </a:moveTo>
                  <a:cubicBezTo>
                    <a:pt x="3" y="96"/>
                    <a:pt x="3" y="96"/>
                    <a:pt x="3" y="96"/>
                  </a:cubicBezTo>
                  <a:cubicBezTo>
                    <a:pt x="3" y="95"/>
                    <a:pt x="3" y="95"/>
                    <a:pt x="4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3" y="99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2" y="106"/>
                  </a:moveTo>
                  <a:cubicBezTo>
                    <a:pt x="2" y="103"/>
                    <a:pt x="2" y="103"/>
                    <a:pt x="2" y="103"/>
                  </a:cubicBezTo>
                  <a:cubicBezTo>
                    <a:pt x="2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3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6"/>
                    <a:pt x="2" y="106"/>
                    <a:pt x="2" y="106"/>
                  </a:cubicBezTo>
                  <a:close/>
                  <a:moveTo>
                    <a:pt x="2" y="113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3" y="110"/>
                    <a:pt x="3" y="110"/>
                    <a:pt x="3" y="111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lose/>
                  <a:moveTo>
                    <a:pt x="1" y="120"/>
                  </a:move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" y="117"/>
                    <a:pt x="2" y="117"/>
                  </a:cubicBezTo>
                  <a:cubicBezTo>
                    <a:pt x="2" y="117"/>
                    <a:pt x="3" y="118"/>
                    <a:pt x="3" y="118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21"/>
                    <a:pt x="1" y="121"/>
                    <a:pt x="1" y="120"/>
                  </a:cubicBezTo>
                  <a:close/>
                  <a:moveTo>
                    <a:pt x="0" y="128"/>
                  </a:move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2" y="125"/>
                    <a:pt x="2" y="125"/>
                    <a:pt x="2" y="126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1" y="129"/>
                    <a:pt x="1" y="129"/>
                  </a:cubicBezTo>
                  <a:cubicBezTo>
                    <a:pt x="1" y="129"/>
                    <a:pt x="0" y="128"/>
                    <a:pt x="0" y="128"/>
                  </a:cubicBezTo>
                  <a:close/>
                  <a:moveTo>
                    <a:pt x="0" y="135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0" y="132"/>
                    <a:pt x="1" y="132"/>
                  </a:cubicBezTo>
                  <a:cubicBezTo>
                    <a:pt x="1" y="132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6"/>
                    <a:pt x="1" y="136"/>
                    <a:pt x="0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lose/>
                  <a:moveTo>
                    <a:pt x="2" y="142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0" y="141"/>
                    <a:pt x="0" y="141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2"/>
                    <a:pt x="4" y="142"/>
                    <a:pt x="3" y="142"/>
                  </a:cubicBezTo>
                  <a:cubicBezTo>
                    <a:pt x="3" y="143"/>
                    <a:pt x="3" y="143"/>
                    <a:pt x="2" y="142"/>
                  </a:cubicBezTo>
                  <a:close/>
                  <a:moveTo>
                    <a:pt x="8" y="146"/>
                  </a:moveTo>
                  <a:cubicBezTo>
                    <a:pt x="8" y="146"/>
                    <a:pt x="7" y="145"/>
                    <a:pt x="7" y="145"/>
                  </a:cubicBezTo>
                  <a:cubicBezTo>
                    <a:pt x="6" y="145"/>
                    <a:pt x="6" y="144"/>
                    <a:pt x="6" y="144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5"/>
                    <a:pt x="9" y="145"/>
                  </a:cubicBezTo>
                  <a:cubicBezTo>
                    <a:pt x="9" y="145"/>
                    <a:pt x="10" y="146"/>
                    <a:pt x="9" y="146"/>
                  </a:cubicBezTo>
                  <a:cubicBezTo>
                    <a:pt x="9" y="146"/>
                    <a:pt x="9" y="146"/>
                    <a:pt x="8" y="146"/>
                  </a:cubicBezTo>
                  <a:close/>
                  <a:moveTo>
                    <a:pt x="15" y="149"/>
                  </a:moveTo>
                  <a:cubicBezTo>
                    <a:pt x="14" y="149"/>
                    <a:pt x="13" y="149"/>
                    <a:pt x="13" y="148"/>
                  </a:cubicBezTo>
                  <a:cubicBezTo>
                    <a:pt x="12" y="148"/>
                    <a:pt x="12" y="148"/>
                    <a:pt x="12" y="147"/>
                  </a:cubicBezTo>
                  <a:cubicBezTo>
                    <a:pt x="13" y="147"/>
                    <a:pt x="13" y="147"/>
                    <a:pt x="13" y="147"/>
                  </a:cubicBezTo>
                  <a:cubicBezTo>
                    <a:pt x="14" y="147"/>
                    <a:pt x="15" y="148"/>
                    <a:pt x="15" y="148"/>
                  </a:cubicBezTo>
                  <a:cubicBezTo>
                    <a:pt x="16" y="148"/>
                    <a:pt x="16" y="149"/>
                    <a:pt x="16" y="149"/>
                  </a:cubicBezTo>
                  <a:cubicBezTo>
                    <a:pt x="16" y="149"/>
                    <a:pt x="15" y="149"/>
                    <a:pt x="15" y="149"/>
                  </a:cubicBezTo>
                  <a:close/>
                  <a:moveTo>
                    <a:pt x="21" y="152"/>
                  </a:moveTo>
                  <a:cubicBezTo>
                    <a:pt x="21" y="152"/>
                    <a:pt x="20" y="151"/>
                    <a:pt x="19" y="151"/>
                  </a:cubicBezTo>
                  <a:cubicBezTo>
                    <a:pt x="19" y="151"/>
                    <a:pt x="19" y="151"/>
                    <a:pt x="19" y="150"/>
                  </a:cubicBezTo>
                  <a:cubicBezTo>
                    <a:pt x="19" y="150"/>
                    <a:pt x="19" y="150"/>
                    <a:pt x="20" y="150"/>
                  </a:cubicBezTo>
                  <a:cubicBezTo>
                    <a:pt x="20" y="150"/>
                    <a:pt x="21" y="150"/>
                    <a:pt x="22" y="150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2" y="152"/>
                    <a:pt x="22" y="152"/>
                    <a:pt x="21" y="152"/>
                  </a:cubicBezTo>
                  <a:close/>
                  <a:moveTo>
                    <a:pt x="28" y="153"/>
                  </a:moveTo>
                  <a:cubicBezTo>
                    <a:pt x="28" y="153"/>
                    <a:pt x="27" y="153"/>
                    <a:pt x="26" y="153"/>
                  </a:cubicBezTo>
                  <a:cubicBezTo>
                    <a:pt x="26" y="153"/>
                    <a:pt x="26" y="152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8" y="152"/>
                    <a:pt x="29" y="152"/>
                  </a:cubicBezTo>
                  <a:cubicBezTo>
                    <a:pt x="29" y="152"/>
                    <a:pt x="29" y="152"/>
                    <a:pt x="29" y="153"/>
                  </a:cubicBezTo>
                  <a:cubicBezTo>
                    <a:pt x="29" y="153"/>
                    <a:pt x="29" y="153"/>
                    <a:pt x="28" y="153"/>
                  </a:cubicBezTo>
                  <a:close/>
                  <a:moveTo>
                    <a:pt x="35" y="154"/>
                  </a:moveTo>
                  <a:cubicBezTo>
                    <a:pt x="35" y="154"/>
                    <a:pt x="34" y="154"/>
                    <a:pt x="33" y="154"/>
                  </a:cubicBezTo>
                  <a:cubicBezTo>
                    <a:pt x="33" y="154"/>
                    <a:pt x="33" y="154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4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6" y="154"/>
                    <a:pt x="36" y="154"/>
                    <a:pt x="35" y="154"/>
                  </a:cubicBezTo>
                  <a:close/>
                  <a:moveTo>
                    <a:pt x="43" y="153"/>
                  </a:moveTo>
                  <a:cubicBezTo>
                    <a:pt x="42" y="154"/>
                    <a:pt x="41" y="154"/>
                    <a:pt x="40" y="154"/>
                  </a:cubicBezTo>
                  <a:cubicBezTo>
                    <a:pt x="40" y="154"/>
                    <a:pt x="40" y="153"/>
                    <a:pt x="40" y="153"/>
                  </a:cubicBezTo>
                  <a:cubicBezTo>
                    <a:pt x="40" y="153"/>
                    <a:pt x="40" y="152"/>
                    <a:pt x="40" y="152"/>
                  </a:cubicBezTo>
                  <a:cubicBezTo>
                    <a:pt x="41" y="152"/>
                    <a:pt x="42" y="152"/>
                    <a:pt x="42" y="152"/>
                  </a:cubicBezTo>
                  <a:cubicBezTo>
                    <a:pt x="43" y="152"/>
                    <a:pt x="43" y="152"/>
                    <a:pt x="43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0" y="152"/>
                  </a:moveTo>
                  <a:cubicBezTo>
                    <a:pt x="49" y="152"/>
                    <a:pt x="48" y="152"/>
                    <a:pt x="47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7" y="151"/>
                    <a:pt x="47" y="151"/>
                  </a:cubicBezTo>
                  <a:cubicBezTo>
                    <a:pt x="48" y="151"/>
                    <a:pt x="48" y="151"/>
                    <a:pt x="49" y="150"/>
                  </a:cubicBezTo>
                  <a:cubicBezTo>
                    <a:pt x="49" y="150"/>
                    <a:pt x="50" y="151"/>
                    <a:pt x="50" y="151"/>
                  </a:cubicBezTo>
                  <a:cubicBezTo>
                    <a:pt x="50" y="151"/>
                    <a:pt x="50" y="152"/>
                    <a:pt x="50" y="152"/>
                  </a:cubicBezTo>
                  <a:close/>
                  <a:moveTo>
                    <a:pt x="56" y="149"/>
                  </a:moveTo>
                  <a:cubicBezTo>
                    <a:pt x="55" y="149"/>
                    <a:pt x="55" y="150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49"/>
                    <a:pt x="53" y="149"/>
                    <a:pt x="54" y="149"/>
                  </a:cubicBezTo>
                  <a:cubicBezTo>
                    <a:pt x="54" y="149"/>
                    <a:pt x="55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9"/>
                    <a:pt x="56" y="149"/>
                    <a:pt x="56" y="149"/>
                  </a:cubicBezTo>
                  <a:close/>
                  <a:moveTo>
                    <a:pt x="62" y="146"/>
                  </a:moveTo>
                  <a:cubicBezTo>
                    <a:pt x="62" y="146"/>
                    <a:pt x="61" y="146"/>
                    <a:pt x="60" y="147"/>
                  </a:cubicBezTo>
                  <a:cubicBezTo>
                    <a:pt x="60" y="147"/>
                    <a:pt x="60" y="147"/>
                    <a:pt x="59" y="147"/>
                  </a:cubicBezTo>
                  <a:cubicBezTo>
                    <a:pt x="59" y="146"/>
                    <a:pt x="59" y="146"/>
                    <a:pt x="60" y="146"/>
                  </a:cubicBezTo>
                  <a:cubicBezTo>
                    <a:pt x="60" y="145"/>
                    <a:pt x="61" y="145"/>
                    <a:pt x="62" y="145"/>
                  </a:cubicBezTo>
                  <a:cubicBezTo>
                    <a:pt x="62" y="144"/>
                    <a:pt x="62" y="144"/>
                    <a:pt x="62" y="145"/>
                  </a:cubicBezTo>
                  <a:cubicBezTo>
                    <a:pt x="63" y="145"/>
                    <a:pt x="63" y="145"/>
                    <a:pt x="62" y="146"/>
                  </a:cubicBezTo>
                  <a:close/>
                  <a:moveTo>
                    <a:pt x="68" y="142"/>
                  </a:moveTo>
                  <a:cubicBezTo>
                    <a:pt x="67" y="142"/>
                    <a:pt x="67" y="142"/>
                    <a:pt x="66" y="143"/>
                  </a:cubicBezTo>
                  <a:cubicBezTo>
                    <a:pt x="66" y="143"/>
                    <a:pt x="66" y="143"/>
                    <a:pt x="65" y="143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6" y="141"/>
                    <a:pt x="67" y="141"/>
                    <a:pt x="67" y="141"/>
                  </a:cubicBezTo>
                  <a:cubicBezTo>
                    <a:pt x="68" y="140"/>
                    <a:pt x="68" y="140"/>
                    <a:pt x="68" y="141"/>
                  </a:cubicBezTo>
                  <a:cubicBezTo>
                    <a:pt x="68" y="141"/>
                    <a:pt x="68" y="141"/>
                    <a:pt x="68" y="142"/>
                  </a:cubicBezTo>
                  <a:close/>
                  <a:moveTo>
                    <a:pt x="74" y="139"/>
                  </a:moveTo>
                  <a:cubicBezTo>
                    <a:pt x="72" y="139"/>
                    <a:pt x="72" y="139"/>
                    <a:pt x="72" y="139"/>
                  </a:cubicBezTo>
                  <a:cubicBezTo>
                    <a:pt x="72" y="139"/>
                    <a:pt x="71" y="139"/>
                    <a:pt x="71" y="138"/>
                  </a:cubicBezTo>
                  <a:cubicBezTo>
                    <a:pt x="71" y="138"/>
                    <a:pt x="72" y="138"/>
                    <a:pt x="72" y="138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9"/>
                    <a:pt x="75" y="139"/>
                    <a:pt x="74" y="139"/>
                  </a:cubicBezTo>
                  <a:close/>
                  <a:moveTo>
                    <a:pt x="81" y="139"/>
                  </a:move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8" y="139"/>
                    <a:pt x="78" y="138"/>
                  </a:cubicBezTo>
                  <a:cubicBezTo>
                    <a:pt x="78" y="138"/>
                    <a:pt x="79" y="137"/>
                    <a:pt x="79" y="137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2" y="137"/>
                    <a:pt x="82" y="138"/>
                    <a:pt x="82" y="138"/>
                  </a:cubicBezTo>
                  <a:cubicBezTo>
                    <a:pt x="82" y="138"/>
                    <a:pt x="82" y="139"/>
                    <a:pt x="81" y="139"/>
                  </a:cubicBezTo>
                  <a:close/>
                  <a:moveTo>
                    <a:pt x="89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8"/>
                    <a:pt x="86" y="138"/>
                  </a:cubicBezTo>
                  <a:cubicBezTo>
                    <a:pt x="86" y="138"/>
                    <a:pt x="86" y="137"/>
                    <a:pt x="86" y="13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7"/>
                    <a:pt x="89" y="138"/>
                    <a:pt x="89" y="138"/>
                  </a:cubicBezTo>
                  <a:cubicBezTo>
                    <a:pt x="89" y="138"/>
                    <a:pt x="89" y="139"/>
                    <a:pt x="89" y="139"/>
                  </a:cubicBezTo>
                  <a:close/>
                  <a:moveTo>
                    <a:pt x="96" y="139"/>
                  </a:moveTo>
                  <a:cubicBezTo>
                    <a:pt x="93" y="139"/>
                    <a:pt x="93" y="139"/>
                    <a:pt x="93" y="139"/>
                  </a:cubicBezTo>
                  <a:cubicBezTo>
                    <a:pt x="93" y="139"/>
                    <a:pt x="93" y="138"/>
                    <a:pt x="93" y="138"/>
                  </a:cubicBezTo>
                  <a:cubicBezTo>
                    <a:pt x="93" y="138"/>
                    <a:pt x="93" y="137"/>
                    <a:pt x="93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7"/>
                    <a:pt x="96" y="138"/>
                    <a:pt x="96" y="138"/>
                  </a:cubicBezTo>
                  <a:cubicBezTo>
                    <a:pt x="96" y="138"/>
                    <a:pt x="96" y="139"/>
                    <a:pt x="96" y="139"/>
                  </a:cubicBezTo>
                  <a:close/>
                  <a:moveTo>
                    <a:pt x="103" y="138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8"/>
                    <a:pt x="100" y="138"/>
                  </a:cubicBezTo>
                  <a:cubicBezTo>
                    <a:pt x="100" y="138"/>
                    <a:pt x="100" y="137"/>
                    <a:pt x="101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4" y="137"/>
                    <a:pt x="104" y="138"/>
                  </a:cubicBezTo>
                  <a:cubicBezTo>
                    <a:pt x="104" y="138"/>
                    <a:pt x="103" y="138"/>
                    <a:pt x="103" y="138"/>
                  </a:cubicBezTo>
                  <a:close/>
                  <a:moveTo>
                    <a:pt x="110" y="138"/>
                  </a:moveTo>
                  <a:cubicBezTo>
                    <a:pt x="108" y="138"/>
                    <a:pt x="108" y="138"/>
                    <a:pt x="108" y="138"/>
                  </a:cubicBezTo>
                  <a:cubicBezTo>
                    <a:pt x="107" y="138"/>
                    <a:pt x="107" y="138"/>
                    <a:pt x="107" y="138"/>
                  </a:cubicBezTo>
                  <a:cubicBezTo>
                    <a:pt x="107" y="137"/>
                    <a:pt x="107" y="137"/>
                    <a:pt x="108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1" y="137"/>
                    <a:pt x="111" y="138"/>
                  </a:cubicBezTo>
                  <a:cubicBezTo>
                    <a:pt x="111" y="138"/>
                    <a:pt x="110" y="138"/>
                    <a:pt x="110" y="138"/>
                  </a:cubicBezTo>
                  <a:close/>
                  <a:moveTo>
                    <a:pt x="117" y="138"/>
                  </a:move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5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8" y="137"/>
                    <a:pt x="118" y="137"/>
                    <a:pt x="118" y="138"/>
                  </a:cubicBezTo>
                  <a:cubicBezTo>
                    <a:pt x="118" y="138"/>
                    <a:pt x="118" y="138"/>
                    <a:pt x="117" y="138"/>
                  </a:cubicBezTo>
                  <a:close/>
                  <a:moveTo>
                    <a:pt x="124" y="138"/>
                  </a:moveTo>
                  <a:cubicBezTo>
                    <a:pt x="122" y="138"/>
                    <a:pt x="122" y="138"/>
                    <a:pt x="122" y="138"/>
                  </a:cubicBezTo>
                  <a:cubicBezTo>
                    <a:pt x="122" y="138"/>
                    <a:pt x="121" y="138"/>
                    <a:pt x="121" y="138"/>
                  </a:cubicBezTo>
                  <a:cubicBezTo>
                    <a:pt x="121" y="137"/>
                    <a:pt x="122" y="137"/>
                    <a:pt x="122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8"/>
                  </a:cubicBezTo>
                  <a:cubicBezTo>
                    <a:pt x="125" y="138"/>
                    <a:pt x="125" y="138"/>
                    <a:pt x="124" y="138"/>
                  </a:cubicBezTo>
                  <a:close/>
                  <a:moveTo>
                    <a:pt x="132" y="138"/>
                  </a:moveTo>
                  <a:cubicBezTo>
                    <a:pt x="129" y="138"/>
                    <a:pt x="129" y="138"/>
                    <a:pt x="129" y="138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lose/>
                  <a:moveTo>
                    <a:pt x="139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38"/>
                    <a:pt x="136" y="138"/>
                    <a:pt x="136" y="137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8"/>
                    <a:pt x="139" y="138"/>
                    <a:pt x="139" y="138"/>
                  </a:cubicBezTo>
                  <a:close/>
                  <a:moveTo>
                    <a:pt x="146" y="138"/>
                  </a:moveTo>
                  <a:cubicBezTo>
                    <a:pt x="144" y="138"/>
                    <a:pt x="144" y="138"/>
                    <a:pt x="144" y="138"/>
                  </a:cubicBezTo>
                  <a:cubicBezTo>
                    <a:pt x="143" y="138"/>
                    <a:pt x="143" y="138"/>
                    <a:pt x="143" y="137"/>
                  </a:cubicBezTo>
                  <a:cubicBezTo>
                    <a:pt x="143" y="137"/>
                    <a:pt x="143" y="137"/>
                    <a:pt x="144" y="13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46" y="137"/>
                    <a:pt x="147" y="137"/>
                    <a:pt x="147" y="137"/>
                  </a:cubicBezTo>
                  <a:cubicBezTo>
                    <a:pt x="147" y="138"/>
                    <a:pt x="146" y="138"/>
                    <a:pt x="146" y="138"/>
                  </a:cubicBezTo>
                  <a:close/>
                  <a:moveTo>
                    <a:pt x="153" y="137"/>
                  </a:moveTo>
                  <a:cubicBezTo>
                    <a:pt x="152" y="137"/>
                    <a:pt x="152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6"/>
                    <a:pt x="150" y="136"/>
                    <a:pt x="151" y="136"/>
                  </a:cubicBezTo>
                  <a:cubicBezTo>
                    <a:pt x="151" y="136"/>
                    <a:pt x="152" y="136"/>
                    <a:pt x="153" y="135"/>
                  </a:cubicBezTo>
                  <a:cubicBezTo>
                    <a:pt x="153" y="135"/>
                    <a:pt x="153" y="136"/>
                    <a:pt x="154" y="136"/>
                  </a:cubicBezTo>
                  <a:cubicBezTo>
                    <a:pt x="154" y="136"/>
                    <a:pt x="153" y="137"/>
                    <a:pt x="153" y="137"/>
                  </a:cubicBezTo>
                  <a:close/>
                  <a:moveTo>
                    <a:pt x="160" y="136"/>
                  </a:moveTo>
                  <a:cubicBezTo>
                    <a:pt x="159" y="136"/>
                    <a:pt x="159" y="136"/>
                    <a:pt x="158" y="136"/>
                  </a:cubicBezTo>
                  <a:cubicBezTo>
                    <a:pt x="157" y="136"/>
                    <a:pt x="157" y="136"/>
                    <a:pt x="157" y="136"/>
                  </a:cubicBezTo>
                  <a:cubicBezTo>
                    <a:pt x="157" y="135"/>
                    <a:pt x="157" y="135"/>
                    <a:pt x="158" y="135"/>
                  </a:cubicBezTo>
                  <a:cubicBezTo>
                    <a:pt x="159" y="135"/>
                    <a:pt x="159" y="135"/>
                    <a:pt x="160" y="135"/>
                  </a:cubicBezTo>
                  <a:cubicBezTo>
                    <a:pt x="160" y="135"/>
                    <a:pt x="161" y="135"/>
                    <a:pt x="161" y="136"/>
                  </a:cubicBezTo>
                  <a:cubicBezTo>
                    <a:pt x="161" y="136"/>
                    <a:pt x="160" y="136"/>
                    <a:pt x="160" y="136"/>
                  </a:cubicBezTo>
                  <a:close/>
                  <a:moveTo>
                    <a:pt x="167" y="137"/>
                  </a:moveTo>
                  <a:cubicBezTo>
                    <a:pt x="166" y="137"/>
                    <a:pt x="166" y="137"/>
                    <a:pt x="165" y="137"/>
                  </a:cubicBezTo>
                  <a:cubicBezTo>
                    <a:pt x="164" y="137"/>
                    <a:pt x="164" y="137"/>
                    <a:pt x="164" y="136"/>
                  </a:cubicBezTo>
                  <a:cubicBezTo>
                    <a:pt x="164" y="136"/>
                    <a:pt x="165" y="136"/>
                    <a:pt x="165" y="136"/>
                  </a:cubicBezTo>
                  <a:cubicBezTo>
                    <a:pt x="166" y="136"/>
                    <a:pt x="167" y="136"/>
                    <a:pt x="167" y="136"/>
                  </a:cubicBezTo>
                  <a:cubicBezTo>
                    <a:pt x="168" y="136"/>
                    <a:pt x="168" y="136"/>
                    <a:pt x="168" y="137"/>
                  </a:cubicBezTo>
                  <a:cubicBezTo>
                    <a:pt x="168" y="137"/>
                    <a:pt x="167" y="137"/>
                    <a:pt x="167" y="137"/>
                  </a:cubicBezTo>
                  <a:close/>
                  <a:moveTo>
                    <a:pt x="174" y="139"/>
                  </a:moveTo>
                  <a:cubicBezTo>
                    <a:pt x="173" y="139"/>
                    <a:pt x="172" y="139"/>
                    <a:pt x="172" y="138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1" y="137"/>
                    <a:pt x="172" y="137"/>
                    <a:pt x="172" y="137"/>
                  </a:cubicBezTo>
                  <a:cubicBezTo>
                    <a:pt x="173" y="137"/>
                    <a:pt x="174" y="138"/>
                    <a:pt x="174" y="138"/>
                  </a:cubicBezTo>
                  <a:cubicBezTo>
                    <a:pt x="175" y="138"/>
                    <a:pt x="175" y="138"/>
                    <a:pt x="175" y="139"/>
                  </a:cubicBezTo>
                  <a:cubicBezTo>
                    <a:pt x="175" y="139"/>
                    <a:pt x="174" y="139"/>
                    <a:pt x="174" y="139"/>
                  </a:cubicBezTo>
                  <a:close/>
                  <a:moveTo>
                    <a:pt x="181" y="142"/>
                  </a:move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0"/>
                    <a:pt x="178" y="140"/>
                  </a:cubicBezTo>
                  <a:cubicBezTo>
                    <a:pt x="178" y="140"/>
                    <a:pt x="179" y="139"/>
                    <a:pt x="179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2" y="141"/>
                    <a:pt x="181" y="141"/>
                  </a:cubicBezTo>
                  <a:cubicBezTo>
                    <a:pt x="181" y="142"/>
                    <a:pt x="181" y="142"/>
                    <a:pt x="181" y="142"/>
                  </a:cubicBezTo>
                  <a:close/>
                  <a:moveTo>
                    <a:pt x="187" y="144"/>
                  </a:moveTo>
                  <a:cubicBezTo>
                    <a:pt x="185" y="143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5" y="142"/>
                    <a:pt x="185" y="142"/>
                    <a:pt x="186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4"/>
                    <a:pt x="188" y="144"/>
                  </a:cubicBezTo>
                  <a:cubicBezTo>
                    <a:pt x="188" y="144"/>
                    <a:pt x="187" y="144"/>
                    <a:pt x="187" y="144"/>
                  </a:cubicBezTo>
                  <a:close/>
                  <a:moveTo>
                    <a:pt x="194" y="147"/>
                  </a:moveTo>
                  <a:cubicBezTo>
                    <a:pt x="192" y="146"/>
                    <a:pt x="192" y="146"/>
                    <a:pt x="192" y="146"/>
                  </a:cubicBezTo>
                  <a:cubicBezTo>
                    <a:pt x="191" y="146"/>
                    <a:pt x="191" y="146"/>
                    <a:pt x="191" y="145"/>
                  </a:cubicBezTo>
                  <a:cubicBezTo>
                    <a:pt x="191" y="145"/>
                    <a:pt x="192" y="145"/>
                    <a:pt x="192" y="145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5" y="146"/>
                    <a:pt x="195" y="146"/>
                    <a:pt x="195" y="147"/>
                  </a:cubicBezTo>
                  <a:cubicBezTo>
                    <a:pt x="194" y="147"/>
                    <a:pt x="194" y="147"/>
                    <a:pt x="194" y="147"/>
                  </a:cubicBezTo>
                  <a:close/>
                  <a:moveTo>
                    <a:pt x="200" y="150"/>
                  </a:move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8"/>
                  </a:cubicBezTo>
                  <a:cubicBezTo>
                    <a:pt x="198" y="148"/>
                    <a:pt x="198" y="148"/>
                    <a:pt x="199" y="148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50"/>
                    <a:pt x="201" y="150"/>
                    <a:pt x="200" y="150"/>
                  </a:cubicBezTo>
                  <a:close/>
                  <a:moveTo>
                    <a:pt x="207" y="152"/>
                  </a:moveTo>
                  <a:cubicBezTo>
                    <a:pt x="206" y="152"/>
                    <a:pt x="206" y="152"/>
                    <a:pt x="205" y="152"/>
                  </a:cubicBezTo>
                  <a:cubicBezTo>
                    <a:pt x="205" y="151"/>
                    <a:pt x="204" y="151"/>
                    <a:pt x="205" y="151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7" y="151"/>
                    <a:pt x="208" y="151"/>
                  </a:cubicBezTo>
                  <a:cubicBezTo>
                    <a:pt x="208" y="151"/>
                    <a:pt x="208" y="151"/>
                    <a:pt x="208" y="152"/>
                  </a:cubicBezTo>
                  <a:cubicBezTo>
                    <a:pt x="208" y="152"/>
                    <a:pt x="208" y="152"/>
                    <a:pt x="207" y="152"/>
                  </a:cubicBezTo>
                  <a:close/>
                  <a:moveTo>
                    <a:pt x="214" y="154"/>
                  </a:moveTo>
                  <a:cubicBezTo>
                    <a:pt x="214" y="153"/>
                    <a:pt x="213" y="153"/>
                    <a:pt x="212" y="153"/>
                  </a:cubicBezTo>
                  <a:cubicBezTo>
                    <a:pt x="212" y="153"/>
                    <a:pt x="211" y="153"/>
                    <a:pt x="212" y="152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3" y="152"/>
                    <a:pt x="214" y="152"/>
                    <a:pt x="214" y="152"/>
                  </a:cubicBezTo>
                  <a:cubicBezTo>
                    <a:pt x="215" y="152"/>
                    <a:pt x="215" y="153"/>
                    <a:pt x="215" y="153"/>
                  </a:cubicBezTo>
                  <a:cubicBezTo>
                    <a:pt x="215" y="153"/>
                    <a:pt x="215" y="154"/>
                    <a:pt x="214" y="154"/>
                  </a:cubicBezTo>
                  <a:close/>
                  <a:moveTo>
                    <a:pt x="222" y="153"/>
                  </a:moveTo>
                  <a:cubicBezTo>
                    <a:pt x="221" y="154"/>
                    <a:pt x="220" y="154"/>
                    <a:pt x="219" y="154"/>
                  </a:cubicBezTo>
                  <a:cubicBezTo>
                    <a:pt x="219" y="154"/>
                    <a:pt x="219" y="153"/>
                    <a:pt x="219" y="153"/>
                  </a:cubicBezTo>
                  <a:cubicBezTo>
                    <a:pt x="219" y="153"/>
                    <a:pt x="219" y="152"/>
                    <a:pt x="219" y="152"/>
                  </a:cubicBezTo>
                  <a:cubicBezTo>
                    <a:pt x="220" y="152"/>
                    <a:pt x="221" y="152"/>
                    <a:pt x="221" y="152"/>
                  </a:cubicBezTo>
                  <a:cubicBezTo>
                    <a:pt x="222" y="152"/>
                    <a:pt x="222" y="152"/>
                    <a:pt x="222" y="153"/>
                  </a:cubicBezTo>
                  <a:cubicBezTo>
                    <a:pt x="222" y="153"/>
                    <a:pt x="222" y="153"/>
                    <a:pt x="222" y="153"/>
                  </a:cubicBezTo>
                  <a:close/>
                  <a:moveTo>
                    <a:pt x="229" y="151"/>
                  </a:moveTo>
                  <a:cubicBezTo>
                    <a:pt x="228" y="152"/>
                    <a:pt x="227" y="152"/>
                    <a:pt x="227" y="152"/>
                  </a:cubicBezTo>
                  <a:cubicBezTo>
                    <a:pt x="226" y="152"/>
                    <a:pt x="226" y="152"/>
                    <a:pt x="226" y="152"/>
                  </a:cubicBezTo>
                  <a:cubicBezTo>
                    <a:pt x="226" y="151"/>
                    <a:pt x="226" y="151"/>
                    <a:pt x="226" y="151"/>
                  </a:cubicBezTo>
                  <a:cubicBezTo>
                    <a:pt x="227" y="151"/>
                    <a:pt x="227" y="150"/>
                    <a:pt x="228" y="150"/>
                  </a:cubicBezTo>
                  <a:cubicBezTo>
                    <a:pt x="228" y="150"/>
                    <a:pt x="229" y="150"/>
                    <a:pt x="229" y="150"/>
                  </a:cubicBezTo>
                  <a:cubicBezTo>
                    <a:pt x="229" y="151"/>
                    <a:pt x="229" y="151"/>
                    <a:pt x="229" y="151"/>
                  </a:cubicBezTo>
                  <a:close/>
                  <a:moveTo>
                    <a:pt x="235" y="147"/>
                  </a:moveTo>
                  <a:cubicBezTo>
                    <a:pt x="234" y="148"/>
                    <a:pt x="234" y="148"/>
                    <a:pt x="233" y="149"/>
                  </a:cubicBezTo>
                  <a:cubicBezTo>
                    <a:pt x="233" y="149"/>
                    <a:pt x="232" y="149"/>
                    <a:pt x="232" y="149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7"/>
                    <a:pt x="233" y="147"/>
                    <a:pt x="234" y="146"/>
                  </a:cubicBezTo>
                  <a:cubicBezTo>
                    <a:pt x="234" y="146"/>
                    <a:pt x="235" y="146"/>
                    <a:pt x="235" y="146"/>
                  </a:cubicBezTo>
                  <a:cubicBezTo>
                    <a:pt x="235" y="147"/>
                    <a:pt x="235" y="147"/>
                    <a:pt x="235" y="147"/>
                  </a:cubicBezTo>
                  <a:close/>
                  <a:moveTo>
                    <a:pt x="236" y="140"/>
                  </a:move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7" y="143"/>
                    <a:pt x="237" y="143"/>
                    <a:pt x="237" y="143"/>
                  </a:cubicBezTo>
                  <a:cubicBezTo>
                    <a:pt x="235" y="141"/>
                    <a:pt x="235" y="141"/>
                    <a:pt x="235" y="141"/>
                  </a:cubicBezTo>
                  <a:cubicBezTo>
                    <a:pt x="235" y="141"/>
                    <a:pt x="235" y="140"/>
                    <a:pt x="235" y="140"/>
                  </a:cubicBezTo>
                  <a:cubicBezTo>
                    <a:pt x="236" y="140"/>
                    <a:pt x="236" y="140"/>
                    <a:pt x="236" y="140"/>
                  </a:cubicBezTo>
                  <a:close/>
                  <a:moveTo>
                    <a:pt x="232" y="135"/>
                  </a:moveTo>
                  <a:cubicBezTo>
                    <a:pt x="233" y="137"/>
                    <a:pt x="233" y="137"/>
                    <a:pt x="233" y="137"/>
                  </a:cubicBezTo>
                  <a:cubicBezTo>
                    <a:pt x="234" y="137"/>
                    <a:pt x="233" y="137"/>
                    <a:pt x="233" y="137"/>
                  </a:cubicBezTo>
                  <a:cubicBezTo>
                    <a:pt x="233" y="138"/>
                    <a:pt x="233" y="138"/>
                    <a:pt x="232" y="137"/>
                  </a:cubicBezTo>
                  <a:cubicBezTo>
                    <a:pt x="231" y="136"/>
                    <a:pt x="231" y="136"/>
                    <a:pt x="231" y="136"/>
                  </a:cubicBezTo>
                  <a:cubicBezTo>
                    <a:pt x="231" y="135"/>
                    <a:pt x="231" y="135"/>
                    <a:pt x="231" y="135"/>
                  </a:cubicBezTo>
                  <a:cubicBezTo>
                    <a:pt x="231" y="134"/>
                    <a:pt x="232" y="135"/>
                    <a:pt x="232" y="135"/>
                  </a:cubicBezTo>
                  <a:close/>
                  <a:moveTo>
                    <a:pt x="228" y="129"/>
                  </a:moveTo>
                  <a:cubicBezTo>
                    <a:pt x="229" y="131"/>
                    <a:pt x="229" y="131"/>
                    <a:pt x="229" y="131"/>
                  </a:cubicBezTo>
                  <a:cubicBezTo>
                    <a:pt x="229" y="131"/>
                    <a:pt x="229" y="132"/>
                    <a:pt x="229" y="132"/>
                  </a:cubicBezTo>
                  <a:cubicBezTo>
                    <a:pt x="229" y="132"/>
                    <a:pt x="228" y="132"/>
                    <a:pt x="228" y="132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6" y="130"/>
                    <a:pt x="226" y="129"/>
                    <a:pt x="227" y="129"/>
                  </a:cubicBezTo>
                  <a:cubicBezTo>
                    <a:pt x="227" y="129"/>
                    <a:pt x="227" y="129"/>
                    <a:pt x="228" y="129"/>
                  </a:cubicBezTo>
                  <a:close/>
                  <a:moveTo>
                    <a:pt x="223" y="124"/>
                  </a:moveTo>
                  <a:cubicBezTo>
                    <a:pt x="225" y="125"/>
                    <a:pt x="225" y="125"/>
                    <a:pt x="225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4" y="127"/>
                    <a:pt x="224" y="127"/>
                    <a:pt x="224" y="126"/>
                  </a:cubicBezTo>
                  <a:cubicBezTo>
                    <a:pt x="222" y="125"/>
                    <a:pt x="222" y="125"/>
                    <a:pt x="222" y="125"/>
                  </a:cubicBezTo>
                  <a:cubicBezTo>
                    <a:pt x="222" y="124"/>
                    <a:pt x="222" y="124"/>
                    <a:pt x="222" y="124"/>
                  </a:cubicBezTo>
                  <a:cubicBezTo>
                    <a:pt x="223" y="123"/>
                    <a:pt x="223" y="123"/>
                    <a:pt x="223" y="124"/>
                  </a:cubicBezTo>
                  <a:close/>
                  <a:moveTo>
                    <a:pt x="219" y="118"/>
                  </a:moveTo>
                  <a:cubicBezTo>
                    <a:pt x="220" y="120"/>
                    <a:pt x="220" y="120"/>
                    <a:pt x="220" y="120"/>
                  </a:cubicBezTo>
                  <a:cubicBezTo>
                    <a:pt x="221" y="120"/>
                    <a:pt x="221" y="121"/>
                    <a:pt x="220" y="121"/>
                  </a:cubicBezTo>
                  <a:cubicBezTo>
                    <a:pt x="220" y="121"/>
                    <a:pt x="220" y="121"/>
                    <a:pt x="219" y="121"/>
                  </a:cubicBezTo>
                  <a:cubicBezTo>
                    <a:pt x="218" y="119"/>
                    <a:pt x="218" y="119"/>
                    <a:pt x="218" y="119"/>
                  </a:cubicBezTo>
                  <a:cubicBezTo>
                    <a:pt x="218" y="119"/>
                    <a:pt x="218" y="118"/>
                    <a:pt x="218" y="118"/>
                  </a:cubicBezTo>
                  <a:cubicBezTo>
                    <a:pt x="218" y="118"/>
                    <a:pt x="219" y="118"/>
                    <a:pt x="219" y="118"/>
                  </a:cubicBezTo>
                  <a:close/>
                  <a:moveTo>
                    <a:pt x="215" y="113"/>
                  </a:moveTo>
                  <a:cubicBezTo>
                    <a:pt x="216" y="114"/>
                    <a:pt x="216" y="114"/>
                    <a:pt x="216" y="114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6" y="116"/>
                    <a:pt x="215" y="116"/>
                    <a:pt x="215" y="115"/>
                  </a:cubicBezTo>
                  <a:cubicBezTo>
                    <a:pt x="214" y="114"/>
                    <a:pt x="214" y="114"/>
                    <a:pt x="214" y="114"/>
                  </a:cubicBezTo>
                  <a:cubicBezTo>
                    <a:pt x="213" y="113"/>
                    <a:pt x="213" y="113"/>
                    <a:pt x="214" y="113"/>
                  </a:cubicBezTo>
                  <a:cubicBezTo>
                    <a:pt x="214" y="112"/>
                    <a:pt x="214" y="112"/>
                    <a:pt x="215" y="113"/>
                  </a:cubicBezTo>
                  <a:close/>
                  <a:moveTo>
                    <a:pt x="210" y="107"/>
                  </a:moveTo>
                  <a:cubicBezTo>
                    <a:pt x="212" y="109"/>
                    <a:pt x="212" y="109"/>
                    <a:pt x="212" y="109"/>
                  </a:cubicBezTo>
                  <a:cubicBezTo>
                    <a:pt x="212" y="109"/>
                    <a:pt x="212" y="110"/>
                    <a:pt x="212" y="110"/>
                  </a:cubicBezTo>
                  <a:cubicBezTo>
                    <a:pt x="211" y="110"/>
                    <a:pt x="211" y="110"/>
                    <a:pt x="211" y="110"/>
                  </a:cubicBezTo>
                  <a:cubicBezTo>
                    <a:pt x="209" y="108"/>
                    <a:pt x="209" y="108"/>
                    <a:pt x="209" y="108"/>
                  </a:cubicBezTo>
                  <a:cubicBezTo>
                    <a:pt x="209" y="108"/>
                    <a:pt x="209" y="107"/>
                    <a:pt x="209" y="107"/>
                  </a:cubicBezTo>
                  <a:cubicBezTo>
                    <a:pt x="210" y="107"/>
                    <a:pt x="210" y="107"/>
                    <a:pt x="210" y="107"/>
                  </a:cubicBezTo>
                  <a:close/>
                  <a:moveTo>
                    <a:pt x="206" y="102"/>
                  </a:moveTo>
                  <a:cubicBezTo>
                    <a:pt x="207" y="103"/>
                    <a:pt x="207" y="103"/>
                    <a:pt x="207" y="103"/>
                  </a:cubicBezTo>
                  <a:cubicBezTo>
                    <a:pt x="208" y="104"/>
                    <a:pt x="208" y="104"/>
                    <a:pt x="207" y="104"/>
                  </a:cubicBezTo>
                  <a:cubicBezTo>
                    <a:pt x="207" y="105"/>
                    <a:pt x="207" y="104"/>
                    <a:pt x="206" y="104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1"/>
                    <a:pt x="206" y="101"/>
                    <a:pt x="206" y="102"/>
                  </a:cubicBezTo>
                  <a:close/>
                  <a:moveTo>
                    <a:pt x="203" y="96"/>
                  </a:moveTo>
                  <a:cubicBezTo>
                    <a:pt x="203" y="97"/>
                    <a:pt x="203" y="97"/>
                    <a:pt x="203" y="97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3" y="99"/>
                    <a:pt x="203" y="99"/>
                    <a:pt x="203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7"/>
                    <a:pt x="202" y="97"/>
                    <a:pt x="202" y="97"/>
                  </a:cubicBezTo>
                  <a:cubicBezTo>
                    <a:pt x="202" y="96"/>
                    <a:pt x="202" y="96"/>
                    <a:pt x="202" y="96"/>
                  </a:cubicBezTo>
                  <a:cubicBezTo>
                    <a:pt x="202" y="96"/>
                    <a:pt x="202" y="95"/>
                    <a:pt x="203" y="95"/>
                  </a:cubicBezTo>
                  <a:cubicBezTo>
                    <a:pt x="203" y="95"/>
                    <a:pt x="203" y="96"/>
                    <a:pt x="203" y="96"/>
                  </a:cubicBezTo>
                  <a:close/>
                  <a:moveTo>
                    <a:pt x="204" y="89"/>
                  </a:moveTo>
                  <a:cubicBezTo>
                    <a:pt x="204" y="90"/>
                    <a:pt x="204" y="91"/>
                    <a:pt x="203" y="91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2" y="92"/>
                    <a:pt x="202" y="92"/>
                    <a:pt x="202" y="91"/>
                  </a:cubicBezTo>
                  <a:cubicBezTo>
                    <a:pt x="202" y="90"/>
                    <a:pt x="202" y="90"/>
                    <a:pt x="202" y="89"/>
                  </a:cubicBezTo>
                  <a:cubicBezTo>
                    <a:pt x="202" y="89"/>
                    <a:pt x="203" y="88"/>
                    <a:pt x="203" y="88"/>
                  </a:cubicBezTo>
                  <a:cubicBezTo>
                    <a:pt x="203" y="89"/>
                    <a:pt x="204" y="89"/>
                    <a:pt x="204" y="89"/>
                  </a:cubicBezTo>
                  <a:close/>
                  <a:moveTo>
                    <a:pt x="205" y="82"/>
                  </a:moveTo>
                  <a:cubicBezTo>
                    <a:pt x="205" y="83"/>
                    <a:pt x="205" y="84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3" y="85"/>
                    <a:pt x="203" y="85"/>
                    <a:pt x="203" y="84"/>
                  </a:cubicBezTo>
                  <a:cubicBezTo>
                    <a:pt x="203" y="83"/>
                    <a:pt x="204" y="83"/>
                    <a:pt x="204" y="82"/>
                  </a:cubicBezTo>
                  <a:cubicBezTo>
                    <a:pt x="204" y="82"/>
                    <a:pt x="204" y="81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lose/>
                  <a:moveTo>
                    <a:pt x="207" y="76"/>
                  </a:moveTo>
                  <a:cubicBezTo>
                    <a:pt x="207" y="76"/>
                    <a:pt x="207" y="77"/>
                    <a:pt x="206" y="78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05" y="78"/>
                    <a:pt x="205" y="78"/>
                    <a:pt x="205" y="77"/>
                  </a:cubicBezTo>
                  <a:cubicBezTo>
                    <a:pt x="205" y="77"/>
                    <a:pt x="206" y="76"/>
                    <a:pt x="206" y="75"/>
                  </a:cubicBezTo>
                  <a:cubicBezTo>
                    <a:pt x="206" y="75"/>
                    <a:pt x="206" y="75"/>
                    <a:pt x="207" y="75"/>
                  </a:cubicBezTo>
                  <a:cubicBezTo>
                    <a:pt x="207" y="75"/>
                    <a:pt x="207" y="75"/>
                    <a:pt x="207" y="76"/>
                  </a:cubicBezTo>
                  <a:close/>
                  <a:moveTo>
                    <a:pt x="210" y="69"/>
                  </a:moveTo>
                  <a:cubicBezTo>
                    <a:pt x="210" y="70"/>
                    <a:pt x="209" y="71"/>
                    <a:pt x="209" y="71"/>
                  </a:cubicBezTo>
                  <a:cubicBezTo>
                    <a:pt x="209" y="72"/>
                    <a:pt x="208" y="72"/>
                    <a:pt x="208" y="72"/>
                  </a:cubicBezTo>
                  <a:cubicBezTo>
                    <a:pt x="208" y="72"/>
                    <a:pt x="208" y="71"/>
                    <a:pt x="208" y="71"/>
                  </a:cubicBezTo>
                  <a:cubicBezTo>
                    <a:pt x="208" y="70"/>
                    <a:pt x="208" y="69"/>
                    <a:pt x="209" y="69"/>
                  </a:cubicBezTo>
                  <a:cubicBezTo>
                    <a:pt x="209" y="68"/>
                    <a:pt x="209" y="68"/>
                    <a:pt x="210" y="69"/>
                  </a:cubicBezTo>
                  <a:cubicBezTo>
                    <a:pt x="210" y="69"/>
                    <a:pt x="210" y="69"/>
                    <a:pt x="210" y="69"/>
                  </a:cubicBezTo>
                  <a:close/>
                  <a:moveTo>
                    <a:pt x="213" y="63"/>
                  </a:moveTo>
                  <a:cubicBezTo>
                    <a:pt x="213" y="64"/>
                    <a:pt x="213" y="65"/>
                    <a:pt x="212" y="65"/>
                  </a:cubicBezTo>
                  <a:cubicBezTo>
                    <a:pt x="212" y="66"/>
                    <a:pt x="212" y="66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4"/>
                    <a:pt x="212" y="63"/>
                    <a:pt x="212" y="63"/>
                  </a:cubicBezTo>
                  <a:cubicBezTo>
                    <a:pt x="212" y="62"/>
                    <a:pt x="213" y="62"/>
                    <a:pt x="213" y="62"/>
                  </a:cubicBezTo>
                  <a:cubicBezTo>
                    <a:pt x="213" y="63"/>
                    <a:pt x="214" y="63"/>
                    <a:pt x="213" y="63"/>
                  </a:cubicBezTo>
                  <a:close/>
                  <a:moveTo>
                    <a:pt x="213" y="56"/>
                  </a:moveTo>
                  <a:cubicBezTo>
                    <a:pt x="215" y="58"/>
                    <a:pt x="215" y="58"/>
                    <a:pt x="215" y="58"/>
                  </a:cubicBezTo>
                  <a:cubicBezTo>
                    <a:pt x="215" y="58"/>
                    <a:pt x="215" y="58"/>
                    <a:pt x="215" y="59"/>
                  </a:cubicBezTo>
                  <a:cubicBezTo>
                    <a:pt x="215" y="59"/>
                    <a:pt x="214" y="59"/>
                    <a:pt x="214" y="59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6"/>
                    <a:pt x="212" y="56"/>
                  </a:cubicBezTo>
                  <a:cubicBezTo>
                    <a:pt x="213" y="56"/>
                    <a:pt x="213" y="56"/>
                    <a:pt x="213" y="56"/>
                  </a:cubicBezTo>
                  <a:close/>
                  <a:moveTo>
                    <a:pt x="209" y="51"/>
                  </a:move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4"/>
                  </a:cubicBezTo>
                  <a:cubicBezTo>
                    <a:pt x="210" y="54"/>
                    <a:pt x="209" y="54"/>
                    <a:pt x="209" y="53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7" y="52"/>
                    <a:pt x="207" y="51"/>
                    <a:pt x="208" y="51"/>
                  </a:cubicBezTo>
                  <a:cubicBezTo>
                    <a:pt x="208" y="51"/>
                    <a:pt x="208" y="51"/>
                    <a:pt x="209" y="51"/>
                  </a:cubicBezTo>
                  <a:close/>
                  <a:moveTo>
                    <a:pt x="204" y="46"/>
                  </a:moveTo>
                  <a:cubicBezTo>
                    <a:pt x="205" y="47"/>
                    <a:pt x="205" y="47"/>
                    <a:pt x="205" y="47"/>
                  </a:cubicBezTo>
                  <a:cubicBezTo>
                    <a:pt x="206" y="48"/>
                    <a:pt x="206" y="48"/>
                    <a:pt x="205" y="48"/>
                  </a:cubicBezTo>
                  <a:cubicBezTo>
                    <a:pt x="205" y="49"/>
                    <a:pt x="205" y="49"/>
                    <a:pt x="204" y="48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6"/>
                    <a:pt x="204" y="46"/>
                  </a:cubicBezTo>
                  <a:close/>
                  <a:moveTo>
                    <a:pt x="199" y="41"/>
                  </a:move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1" y="43"/>
                    <a:pt x="200" y="43"/>
                  </a:cubicBezTo>
                  <a:cubicBezTo>
                    <a:pt x="200" y="43"/>
                    <a:pt x="200" y="43"/>
                    <a:pt x="200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8" y="41"/>
                    <a:pt x="198" y="41"/>
                    <a:pt x="198" y="41"/>
                  </a:cubicBezTo>
                  <a:cubicBezTo>
                    <a:pt x="198" y="40"/>
                    <a:pt x="199" y="40"/>
                    <a:pt x="199" y="41"/>
                  </a:cubicBezTo>
                  <a:close/>
                  <a:moveTo>
                    <a:pt x="194" y="35"/>
                  </a:moveTo>
                  <a:cubicBezTo>
                    <a:pt x="196" y="37"/>
                    <a:pt x="196" y="37"/>
                    <a:pt x="196" y="37"/>
                  </a:cubicBezTo>
                  <a:cubicBezTo>
                    <a:pt x="196" y="37"/>
                    <a:pt x="196" y="38"/>
                    <a:pt x="196" y="38"/>
                  </a:cubicBezTo>
                  <a:cubicBezTo>
                    <a:pt x="195" y="38"/>
                    <a:pt x="195" y="38"/>
                    <a:pt x="195" y="38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6"/>
                    <a:pt x="193" y="36"/>
                    <a:pt x="193" y="35"/>
                  </a:cubicBezTo>
                  <a:cubicBezTo>
                    <a:pt x="193" y="35"/>
                    <a:pt x="194" y="35"/>
                    <a:pt x="194" y="35"/>
                  </a:cubicBezTo>
                  <a:close/>
                  <a:moveTo>
                    <a:pt x="189" y="30"/>
                  </a:move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3"/>
                    <a:pt x="191" y="33"/>
                  </a:cubicBezTo>
                  <a:cubicBezTo>
                    <a:pt x="191" y="33"/>
                    <a:pt x="190" y="33"/>
                    <a:pt x="190" y="33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1"/>
                    <a:pt x="188" y="31"/>
                    <a:pt x="188" y="30"/>
                  </a:cubicBezTo>
                  <a:cubicBezTo>
                    <a:pt x="189" y="30"/>
                    <a:pt x="189" y="30"/>
                    <a:pt x="189" y="30"/>
                  </a:cubicBezTo>
                  <a:close/>
                  <a:moveTo>
                    <a:pt x="185" y="25"/>
                  </a:moveTo>
                  <a:cubicBezTo>
                    <a:pt x="186" y="27"/>
                    <a:pt x="186" y="27"/>
                    <a:pt x="186" y="27"/>
                  </a:cubicBezTo>
                  <a:cubicBezTo>
                    <a:pt x="186" y="27"/>
                    <a:pt x="186" y="27"/>
                    <a:pt x="186" y="28"/>
                  </a:cubicBezTo>
                  <a:cubicBezTo>
                    <a:pt x="186" y="28"/>
                    <a:pt x="185" y="28"/>
                    <a:pt x="185" y="28"/>
                  </a:cubicBezTo>
                  <a:cubicBezTo>
                    <a:pt x="184" y="26"/>
                    <a:pt x="184" y="26"/>
                    <a:pt x="184" y="26"/>
                  </a:cubicBezTo>
                  <a:cubicBezTo>
                    <a:pt x="183" y="26"/>
                    <a:pt x="183" y="25"/>
                    <a:pt x="184" y="25"/>
                  </a:cubicBezTo>
                  <a:cubicBezTo>
                    <a:pt x="184" y="25"/>
                    <a:pt x="184" y="25"/>
                    <a:pt x="185" y="25"/>
                  </a:cubicBezTo>
                  <a:close/>
                  <a:moveTo>
                    <a:pt x="180" y="20"/>
                  </a:moveTo>
                  <a:cubicBezTo>
                    <a:pt x="181" y="22"/>
                    <a:pt x="181" y="22"/>
                    <a:pt x="181" y="22"/>
                  </a:cubicBezTo>
                  <a:cubicBezTo>
                    <a:pt x="181" y="22"/>
                    <a:pt x="181" y="22"/>
                    <a:pt x="181" y="23"/>
                  </a:cubicBezTo>
                  <a:cubicBezTo>
                    <a:pt x="181" y="23"/>
                    <a:pt x="180" y="23"/>
                    <a:pt x="180" y="2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0"/>
                    <a:pt x="179" y="20"/>
                  </a:cubicBezTo>
                  <a:cubicBezTo>
                    <a:pt x="179" y="20"/>
                    <a:pt x="179" y="20"/>
                    <a:pt x="180" y="20"/>
                  </a:cubicBezTo>
                  <a:close/>
                  <a:moveTo>
                    <a:pt x="175" y="15"/>
                  </a:moveTo>
                  <a:cubicBezTo>
                    <a:pt x="176" y="16"/>
                    <a:pt x="176" y="16"/>
                    <a:pt x="176" y="16"/>
                  </a:cubicBezTo>
                  <a:cubicBezTo>
                    <a:pt x="177" y="17"/>
                    <a:pt x="177" y="17"/>
                    <a:pt x="176" y="17"/>
                  </a:cubicBezTo>
                  <a:cubicBezTo>
                    <a:pt x="176" y="18"/>
                    <a:pt x="176" y="18"/>
                    <a:pt x="175" y="17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5"/>
                    <a:pt x="175" y="15"/>
                    <a:pt x="175" y="15"/>
                  </a:cubicBezTo>
                  <a:close/>
                  <a:moveTo>
                    <a:pt x="170" y="10"/>
                  </a:moveTo>
                  <a:cubicBezTo>
                    <a:pt x="172" y="11"/>
                    <a:pt x="172" y="11"/>
                    <a:pt x="172" y="11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69" y="9"/>
                    <a:pt x="170" y="9"/>
                    <a:pt x="170" y="10"/>
                  </a:cubicBezTo>
                  <a:close/>
                  <a:moveTo>
                    <a:pt x="165" y="4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6"/>
                    <a:pt x="167" y="7"/>
                    <a:pt x="167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4" y="5"/>
                    <a:pt x="164" y="5"/>
                    <a:pt x="164" y="4"/>
                  </a:cubicBezTo>
                  <a:cubicBezTo>
                    <a:pt x="165" y="4"/>
                    <a:pt x="165" y="4"/>
                    <a:pt x="165" y="4"/>
                  </a:cubicBezTo>
                  <a:close/>
                  <a:moveTo>
                    <a:pt x="159" y="1"/>
                  </a:moveTo>
                  <a:cubicBezTo>
                    <a:pt x="160" y="1"/>
                    <a:pt x="160" y="1"/>
                    <a:pt x="161" y="2"/>
                  </a:cubicBezTo>
                  <a:cubicBezTo>
                    <a:pt x="161" y="2"/>
                    <a:pt x="162" y="2"/>
                    <a:pt x="162" y="2"/>
                  </a:cubicBezTo>
                  <a:cubicBezTo>
                    <a:pt x="162" y="3"/>
                    <a:pt x="161" y="3"/>
                    <a:pt x="161" y="3"/>
                  </a:cubicBezTo>
                  <a:cubicBezTo>
                    <a:pt x="160" y="3"/>
                    <a:pt x="159" y="3"/>
                    <a:pt x="159" y="3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8" y="1"/>
                    <a:pt x="158" y="1"/>
                    <a:pt x="159" y="1"/>
                  </a:cubicBezTo>
                  <a:close/>
                  <a:moveTo>
                    <a:pt x="152" y="1"/>
                  </a:moveTo>
                  <a:cubicBezTo>
                    <a:pt x="152" y="1"/>
                    <a:pt x="153" y="1"/>
                    <a:pt x="154" y="1"/>
                  </a:cubicBezTo>
                  <a:cubicBezTo>
                    <a:pt x="154" y="1"/>
                    <a:pt x="155" y="1"/>
                    <a:pt x="155" y="2"/>
                  </a:cubicBezTo>
                  <a:cubicBezTo>
                    <a:pt x="155" y="2"/>
                    <a:pt x="154" y="2"/>
                    <a:pt x="154" y="2"/>
                  </a:cubicBezTo>
                  <a:cubicBezTo>
                    <a:pt x="153" y="2"/>
                    <a:pt x="153" y="2"/>
                    <a:pt x="152" y="2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1" y="1"/>
                    <a:pt x="151" y="1"/>
                    <a:pt x="152" y="1"/>
                  </a:cubicBezTo>
                  <a:close/>
                  <a:moveTo>
                    <a:pt x="145" y="2"/>
                  </a:moveTo>
                  <a:cubicBezTo>
                    <a:pt x="145" y="2"/>
                    <a:pt x="146" y="2"/>
                    <a:pt x="147" y="2"/>
                  </a:cubicBezTo>
                  <a:cubicBezTo>
                    <a:pt x="147" y="2"/>
                    <a:pt x="148" y="2"/>
                    <a:pt x="148" y="2"/>
                  </a:cubicBezTo>
                  <a:cubicBezTo>
                    <a:pt x="148" y="3"/>
                    <a:pt x="147" y="3"/>
                    <a:pt x="147" y="3"/>
                  </a:cubicBezTo>
                  <a:cubicBezTo>
                    <a:pt x="146" y="3"/>
                    <a:pt x="146" y="3"/>
                    <a:pt x="145" y="4"/>
                  </a:cubicBezTo>
                  <a:cubicBezTo>
                    <a:pt x="145" y="4"/>
                    <a:pt x="144" y="4"/>
                    <a:pt x="144" y="3"/>
                  </a:cubicBezTo>
                  <a:cubicBezTo>
                    <a:pt x="144" y="3"/>
                    <a:pt x="144" y="2"/>
                    <a:pt x="145" y="2"/>
                  </a:cubicBezTo>
                  <a:close/>
                  <a:moveTo>
                    <a:pt x="138" y="4"/>
                  </a:move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1" y="4"/>
                    <a:pt x="141" y="4"/>
                  </a:cubicBezTo>
                  <a:cubicBezTo>
                    <a:pt x="141" y="5"/>
                    <a:pt x="141" y="5"/>
                    <a:pt x="140" y="5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8" y="6"/>
                    <a:pt x="137" y="5"/>
                  </a:cubicBezTo>
                  <a:cubicBezTo>
                    <a:pt x="137" y="5"/>
                    <a:pt x="137" y="5"/>
                    <a:pt x="138" y="4"/>
                  </a:cubicBezTo>
                  <a:close/>
                  <a:moveTo>
                    <a:pt x="131" y="7"/>
                  </a:moveTo>
                  <a:cubicBezTo>
                    <a:pt x="132" y="6"/>
                    <a:pt x="133" y="6"/>
                    <a:pt x="133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3" y="8"/>
                    <a:pt x="132" y="8"/>
                    <a:pt x="132" y="8"/>
                  </a:cubicBezTo>
                  <a:cubicBezTo>
                    <a:pt x="131" y="8"/>
                    <a:pt x="131" y="8"/>
                    <a:pt x="131" y="7"/>
                  </a:cubicBezTo>
                  <a:cubicBezTo>
                    <a:pt x="131" y="7"/>
                    <a:pt x="131" y="7"/>
                    <a:pt x="131" y="7"/>
                  </a:cubicBezTo>
                  <a:close/>
                  <a:moveTo>
                    <a:pt x="124" y="8"/>
                  </a:moveTo>
                  <a:cubicBezTo>
                    <a:pt x="125" y="8"/>
                    <a:pt x="126" y="8"/>
                    <a:pt x="127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5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8"/>
                    <a:pt x="124" y="8"/>
                    <a:pt x="124" y="8"/>
                  </a:cubicBezTo>
                  <a:close/>
                  <a:moveTo>
                    <a:pt x="118" y="7"/>
                  </a:moveTo>
                  <a:cubicBezTo>
                    <a:pt x="118" y="7"/>
                    <a:pt x="119" y="7"/>
                    <a:pt x="120" y="7"/>
                  </a:cubicBezTo>
                  <a:cubicBezTo>
                    <a:pt x="120" y="7"/>
                    <a:pt x="120" y="8"/>
                    <a:pt x="120" y="8"/>
                  </a:cubicBezTo>
                  <a:cubicBezTo>
                    <a:pt x="120" y="9"/>
                    <a:pt x="120" y="9"/>
                    <a:pt x="119" y="9"/>
                  </a:cubicBezTo>
                  <a:cubicBezTo>
                    <a:pt x="119" y="9"/>
                    <a:pt x="118" y="8"/>
                    <a:pt x="117" y="8"/>
                  </a:cubicBezTo>
                  <a:cubicBezTo>
                    <a:pt x="117" y="8"/>
                    <a:pt x="117" y="8"/>
                    <a:pt x="117" y="7"/>
                  </a:cubicBezTo>
                  <a:cubicBezTo>
                    <a:pt x="117" y="7"/>
                    <a:pt x="117" y="7"/>
                    <a:pt x="1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44"/>
            <p:cNvSpPr>
              <a:spLocks noChangeArrowheads="1"/>
            </p:cNvSpPr>
            <p:nvPr/>
          </p:nvSpPr>
          <p:spPr bwMode="auto">
            <a:xfrm>
              <a:off x="4896" y="1623"/>
              <a:ext cx="344" cy="3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5011" y="1696"/>
              <a:ext cx="125" cy="198"/>
            </a:xfrm>
            <a:custGeom>
              <a:avLst/>
              <a:gdLst>
                <a:gd name="T0" fmla="*/ 4 w 12"/>
                <a:gd name="T1" fmla="*/ 17 h 19"/>
                <a:gd name="T2" fmla="*/ 0 w 12"/>
                <a:gd name="T3" fmla="*/ 12 h 19"/>
                <a:gd name="T4" fmla="*/ 0 w 12"/>
                <a:gd name="T5" fmla="*/ 12 h 19"/>
                <a:gd name="T6" fmla="*/ 0 w 12"/>
                <a:gd name="T7" fmla="*/ 11 h 19"/>
                <a:gd name="T8" fmla="*/ 0 w 12"/>
                <a:gd name="T9" fmla="*/ 11 h 19"/>
                <a:gd name="T10" fmla="*/ 1 w 12"/>
                <a:gd name="T11" fmla="*/ 11 h 19"/>
                <a:gd name="T12" fmla="*/ 1 w 12"/>
                <a:gd name="T13" fmla="*/ 10 h 19"/>
                <a:gd name="T14" fmla="*/ 1 w 12"/>
                <a:gd name="T15" fmla="*/ 9 h 19"/>
                <a:gd name="T16" fmla="*/ 0 w 12"/>
                <a:gd name="T17" fmla="*/ 8 h 19"/>
                <a:gd name="T18" fmla="*/ 0 w 12"/>
                <a:gd name="T19" fmla="*/ 7 h 19"/>
                <a:gd name="T20" fmla="*/ 0 w 12"/>
                <a:gd name="T21" fmla="*/ 7 h 19"/>
                <a:gd name="T22" fmla="*/ 4 w 12"/>
                <a:gd name="T23" fmla="*/ 2 h 19"/>
                <a:gd name="T24" fmla="*/ 10 w 12"/>
                <a:gd name="T25" fmla="*/ 0 h 19"/>
                <a:gd name="T26" fmla="*/ 11 w 12"/>
                <a:gd name="T27" fmla="*/ 1 h 19"/>
                <a:gd name="T28" fmla="*/ 12 w 12"/>
                <a:gd name="T29" fmla="*/ 2 h 19"/>
                <a:gd name="T30" fmla="*/ 12 w 12"/>
                <a:gd name="T31" fmla="*/ 2 h 19"/>
                <a:gd name="T32" fmla="*/ 12 w 12"/>
                <a:gd name="T33" fmla="*/ 2 h 19"/>
                <a:gd name="T34" fmla="*/ 11 w 12"/>
                <a:gd name="T35" fmla="*/ 3 h 19"/>
                <a:gd name="T36" fmla="*/ 11 w 12"/>
                <a:gd name="T37" fmla="*/ 3 h 19"/>
                <a:gd name="T38" fmla="*/ 9 w 12"/>
                <a:gd name="T39" fmla="*/ 2 h 19"/>
                <a:gd name="T40" fmla="*/ 5 w 12"/>
                <a:gd name="T41" fmla="*/ 3 h 19"/>
                <a:gd name="T42" fmla="*/ 8 w 12"/>
                <a:gd name="T43" fmla="*/ 7 h 19"/>
                <a:gd name="T44" fmla="*/ 8 w 12"/>
                <a:gd name="T45" fmla="*/ 7 h 19"/>
                <a:gd name="T46" fmla="*/ 8 w 12"/>
                <a:gd name="T47" fmla="*/ 8 h 19"/>
                <a:gd name="T48" fmla="*/ 3 w 12"/>
                <a:gd name="T49" fmla="*/ 9 h 19"/>
                <a:gd name="T50" fmla="*/ 2 w 12"/>
                <a:gd name="T51" fmla="*/ 10 h 19"/>
                <a:gd name="T52" fmla="*/ 3 w 12"/>
                <a:gd name="T53" fmla="*/ 11 h 19"/>
                <a:gd name="T54" fmla="*/ 8 w 12"/>
                <a:gd name="T55" fmla="*/ 11 h 19"/>
                <a:gd name="T56" fmla="*/ 8 w 12"/>
                <a:gd name="T57" fmla="*/ 12 h 19"/>
                <a:gd name="T58" fmla="*/ 8 w 12"/>
                <a:gd name="T59" fmla="*/ 12 h 19"/>
                <a:gd name="T60" fmla="*/ 5 w 12"/>
                <a:gd name="T61" fmla="*/ 16 h 19"/>
                <a:gd name="T62" fmla="*/ 9 w 12"/>
                <a:gd name="T63" fmla="*/ 17 h 19"/>
                <a:gd name="T64" fmla="*/ 11 w 12"/>
                <a:gd name="T65" fmla="*/ 17 h 19"/>
                <a:gd name="T66" fmla="*/ 12 w 12"/>
                <a:gd name="T67" fmla="*/ 17 h 19"/>
                <a:gd name="T68" fmla="*/ 12 w 12"/>
                <a:gd name="T69" fmla="*/ 17 h 19"/>
                <a:gd name="T70" fmla="*/ 11 w 12"/>
                <a:gd name="T71" fmla="*/ 18 h 19"/>
                <a:gd name="T72" fmla="*/ 8 w 12"/>
                <a:gd name="T7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" h="19">
                  <a:moveTo>
                    <a:pt x="8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2" y="16"/>
                    <a:pt x="1" y="14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2" y="3"/>
                    <a:pt x="4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4"/>
                    <a:pt x="3" y="5"/>
                    <a:pt x="3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9" y="19"/>
                    <a:pt x="9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6306" y="1225"/>
              <a:ext cx="825" cy="82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6692" y="1382"/>
              <a:ext cx="251" cy="512"/>
            </a:xfrm>
            <a:custGeom>
              <a:avLst/>
              <a:gdLst>
                <a:gd name="T0" fmla="*/ 17 w 24"/>
                <a:gd name="T1" fmla="*/ 0 h 49"/>
                <a:gd name="T2" fmla="*/ 24 w 24"/>
                <a:gd name="T3" fmla="*/ 11 h 49"/>
                <a:gd name="T4" fmla="*/ 17 w 24"/>
                <a:gd name="T5" fmla="*/ 22 h 49"/>
                <a:gd name="T6" fmla="*/ 17 w 24"/>
                <a:gd name="T7" fmla="*/ 45 h 49"/>
                <a:gd name="T8" fmla="*/ 12 w 24"/>
                <a:gd name="T9" fmla="*/ 49 h 49"/>
                <a:gd name="T10" fmla="*/ 12 w 24"/>
                <a:gd name="T11" fmla="*/ 49 h 49"/>
                <a:gd name="T12" fmla="*/ 7 w 24"/>
                <a:gd name="T13" fmla="*/ 45 h 49"/>
                <a:gd name="T14" fmla="*/ 7 w 24"/>
                <a:gd name="T15" fmla="*/ 22 h 49"/>
                <a:gd name="T16" fmla="*/ 0 w 24"/>
                <a:gd name="T17" fmla="*/ 11 h 49"/>
                <a:gd name="T18" fmla="*/ 7 w 24"/>
                <a:gd name="T19" fmla="*/ 0 h 49"/>
                <a:gd name="T20" fmla="*/ 7 w 24"/>
                <a:gd name="T21" fmla="*/ 10 h 49"/>
                <a:gd name="T22" fmla="*/ 12 w 24"/>
                <a:gd name="T23" fmla="*/ 14 h 49"/>
                <a:gd name="T24" fmla="*/ 17 w 24"/>
                <a:gd name="T25" fmla="*/ 10 h 49"/>
                <a:gd name="T26" fmla="*/ 17 w 24"/>
                <a:gd name="T27" fmla="*/ 0 h 49"/>
                <a:gd name="T28" fmla="*/ 12 w 24"/>
                <a:gd name="T29" fmla="*/ 42 h 49"/>
                <a:gd name="T30" fmla="*/ 14 w 24"/>
                <a:gd name="T31" fmla="*/ 44 h 49"/>
                <a:gd name="T32" fmla="*/ 12 w 24"/>
                <a:gd name="T33" fmla="*/ 46 h 49"/>
                <a:gd name="T34" fmla="*/ 10 w 24"/>
                <a:gd name="T35" fmla="*/ 44 h 49"/>
                <a:gd name="T36" fmla="*/ 12 w 24"/>
                <a:gd name="T37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49">
                  <a:moveTo>
                    <a:pt x="17" y="0"/>
                  </a:moveTo>
                  <a:cubicBezTo>
                    <a:pt x="21" y="2"/>
                    <a:pt x="24" y="6"/>
                    <a:pt x="24" y="11"/>
                  </a:cubicBezTo>
                  <a:cubicBezTo>
                    <a:pt x="24" y="16"/>
                    <a:pt x="21" y="20"/>
                    <a:pt x="17" y="2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7"/>
                    <a:pt x="15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7" y="47"/>
                    <a:pt x="7" y="4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0"/>
                    <a:pt x="0" y="16"/>
                    <a:pt x="0" y="11"/>
                  </a:cubicBezTo>
                  <a:cubicBezTo>
                    <a:pt x="0" y="6"/>
                    <a:pt x="3" y="2"/>
                    <a:pt x="7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7" y="10"/>
                    <a:pt x="17" y="10"/>
                    <a:pt x="17" y="10"/>
                  </a:cubicBezTo>
                  <a:lnTo>
                    <a:pt x="17" y="0"/>
                  </a:lnTo>
                  <a:close/>
                  <a:moveTo>
                    <a:pt x="12" y="42"/>
                  </a:moveTo>
                  <a:cubicBezTo>
                    <a:pt x="13" y="42"/>
                    <a:pt x="14" y="43"/>
                    <a:pt x="14" y="44"/>
                  </a:cubicBezTo>
                  <a:cubicBezTo>
                    <a:pt x="14" y="45"/>
                    <a:pt x="13" y="46"/>
                    <a:pt x="12" y="46"/>
                  </a:cubicBezTo>
                  <a:cubicBezTo>
                    <a:pt x="11" y="46"/>
                    <a:pt x="10" y="45"/>
                    <a:pt x="10" y="44"/>
                  </a:cubicBezTo>
                  <a:cubicBezTo>
                    <a:pt x="10" y="43"/>
                    <a:pt x="11" y="42"/>
                    <a:pt x="12" y="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6515" y="1685"/>
              <a:ext cx="104" cy="209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16 h 20"/>
                <a:gd name="T4" fmla="*/ 5 w 10"/>
                <a:gd name="T5" fmla="*/ 20 h 20"/>
                <a:gd name="T6" fmla="*/ 5 w 10"/>
                <a:gd name="T7" fmla="*/ 20 h 20"/>
                <a:gd name="T8" fmla="*/ 0 w 10"/>
                <a:gd name="T9" fmla="*/ 16 h 20"/>
                <a:gd name="T10" fmla="*/ 0 w 10"/>
                <a:gd name="T11" fmla="*/ 0 h 20"/>
                <a:gd name="T12" fmla="*/ 10 w 1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8"/>
                    <a:pt x="7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18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6483" y="1643"/>
              <a:ext cx="157" cy="42"/>
            </a:xfrm>
            <a:prstGeom prst="rect">
              <a:avLst/>
            </a:prstGeom>
            <a:solidFill>
              <a:srgbClr val="E8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6546" y="1508"/>
              <a:ext cx="42" cy="135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6504" y="1382"/>
              <a:ext cx="125" cy="126"/>
            </a:xfrm>
            <a:custGeom>
              <a:avLst/>
              <a:gdLst>
                <a:gd name="T0" fmla="*/ 63 w 125"/>
                <a:gd name="T1" fmla="*/ 126 h 126"/>
                <a:gd name="T2" fmla="*/ 42 w 125"/>
                <a:gd name="T3" fmla="*/ 126 h 126"/>
                <a:gd name="T4" fmla="*/ 0 w 125"/>
                <a:gd name="T5" fmla="*/ 73 h 126"/>
                <a:gd name="T6" fmla="*/ 42 w 125"/>
                <a:gd name="T7" fmla="*/ 0 h 126"/>
                <a:gd name="T8" fmla="*/ 63 w 125"/>
                <a:gd name="T9" fmla="*/ 0 h 126"/>
                <a:gd name="T10" fmla="*/ 84 w 125"/>
                <a:gd name="T11" fmla="*/ 0 h 126"/>
                <a:gd name="T12" fmla="*/ 125 w 125"/>
                <a:gd name="T13" fmla="*/ 73 h 126"/>
                <a:gd name="T14" fmla="*/ 84 w 125"/>
                <a:gd name="T15" fmla="*/ 126 h 126"/>
                <a:gd name="T16" fmla="*/ 63 w 125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26">
                  <a:moveTo>
                    <a:pt x="63" y="126"/>
                  </a:moveTo>
                  <a:lnTo>
                    <a:pt x="42" y="126"/>
                  </a:lnTo>
                  <a:lnTo>
                    <a:pt x="0" y="73"/>
                  </a:lnTo>
                  <a:lnTo>
                    <a:pt x="42" y="0"/>
                  </a:lnTo>
                  <a:lnTo>
                    <a:pt x="63" y="0"/>
                  </a:lnTo>
                  <a:lnTo>
                    <a:pt x="84" y="0"/>
                  </a:lnTo>
                  <a:lnTo>
                    <a:pt x="125" y="73"/>
                  </a:lnTo>
                  <a:lnTo>
                    <a:pt x="84" y="126"/>
                  </a:lnTo>
                  <a:lnTo>
                    <a:pt x="63" y="12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52"/>
            <p:cNvSpPr>
              <a:spLocks noChangeArrowheads="1"/>
            </p:cNvSpPr>
            <p:nvPr/>
          </p:nvSpPr>
          <p:spPr bwMode="auto">
            <a:xfrm>
              <a:off x="6744" y="2250"/>
              <a:ext cx="627" cy="627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53"/>
            <p:cNvSpPr>
              <a:spLocks noChangeArrowheads="1"/>
            </p:cNvSpPr>
            <p:nvPr/>
          </p:nvSpPr>
          <p:spPr bwMode="auto">
            <a:xfrm>
              <a:off x="6880" y="2375"/>
              <a:ext cx="366" cy="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6901" y="2407"/>
              <a:ext cx="313" cy="303"/>
            </a:xfrm>
            <a:custGeom>
              <a:avLst/>
              <a:gdLst>
                <a:gd name="T0" fmla="*/ 15 w 30"/>
                <a:gd name="T1" fmla="*/ 0 h 29"/>
                <a:gd name="T2" fmla="*/ 26 w 30"/>
                <a:gd name="T3" fmla="*/ 4 h 29"/>
                <a:gd name="T4" fmla="*/ 30 w 30"/>
                <a:gd name="T5" fmla="*/ 15 h 29"/>
                <a:gd name="T6" fmla="*/ 26 w 30"/>
                <a:gd name="T7" fmla="*/ 25 h 29"/>
                <a:gd name="T8" fmla="*/ 15 w 30"/>
                <a:gd name="T9" fmla="*/ 29 h 29"/>
                <a:gd name="T10" fmla="*/ 5 w 30"/>
                <a:gd name="T11" fmla="*/ 25 h 29"/>
                <a:gd name="T12" fmla="*/ 0 w 30"/>
                <a:gd name="T13" fmla="*/ 15 h 29"/>
                <a:gd name="T14" fmla="*/ 5 w 30"/>
                <a:gd name="T15" fmla="*/ 4 h 29"/>
                <a:gd name="T16" fmla="*/ 15 w 30"/>
                <a:gd name="T17" fmla="*/ 0 h 29"/>
                <a:gd name="T18" fmla="*/ 25 w 30"/>
                <a:gd name="T19" fmla="*/ 5 h 29"/>
                <a:gd name="T20" fmla="*/ 15 w 30"/>
                <a:gd name="T21" fmla="*/ 1 h 29"/>
                <a:gd name="T22" fmla="*/ 5 w 30"/>
                <a:gd name="T23" fmla="*/ 5 h 29"/>
                <a:gd name="T24" fmla="*/ 1 w 30"/>
                <a:gd name="T25" fmla="*/ 15 h 29"/>
                <a:gd name="T26" fmla="*/ 5 w 30"/>
                <a:gd name="T27" fmla="*/ 25 h 29"/>
                <a:gd name="T28" fmla="*/ 15 w 30"/>
                <a:gd name="T29" fmla="*/ 29 h 29"/>
                <a:gd name="T30" fmla="*/ 25 w 30"/>
                <a:gd name="T31" fmla="*/ 25 h 29"/>
                <a:gd name="T32" fmla="*/ 29 w 30"/>
                <a:gd name="T33" fmla="*/ 15 h 29"/>
                <a:gd name="T34" fmla="*/ 25 w 30"/>
                <a:gd name="T35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5" y="0"/>
                  </a:moveTo>
                  <a:cubicBezTo>
                    <a:pt x="19" y="0"/>
                    <a:pt x="23" y="2"/>
                    <a:pt x="26" y="4"/>
                  </a:cubicBezTo>
                  <a:cubicBezTo>
                    <a:pt x="28" y="7"/>
                    <a:pt x="30" y="11"/>
                    <a:pt x="30" y="15"/>
                  </a:cubicBezTo>
                  <a:cubicBezTo>
                    <a:pt x="30" y="19"/>
                    <a:pt x="28" y="22"/>
                    <a:pt x="26" y="25"/>
                  </a:cubicBezTo>
                  <a:cubicBezTo>
                    <a:pt x="23" y="28"/>
                    <a:pt x="19" y="29"/>
                    <a:pt x="15" y="29"/>
                  </a:cubicBezTo>
                  <a:cubicBezTo>
                    <a:pt x="11" y="29"/>
                    <a:pt x="7" y="28"/>
                    <a:pt x="5" y="25"/>
                  </a:cubicBezTo>
                  <a:cubicBezTo>
                    <a:pt x="2" y="22"/>
                    <a:pt x="0" y="19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7" y="2"/>
                    <a:pt x="11" y="0"/>
                    <a:pt x="15" y="0"/>
                  </a:cubicBezTo>
                  <a:close/>
                  <a:moveTo>
                    <a:pt x="25" y="5"/>
                  </a:moveTo>
                  <a:cubicBezTo>
                    <a:pt x="22" y="2"/>
                    <a:pt x="19" y="1"/>
                    <a:pt x="15" y="1"/>
                  </a:cubicBezTo>
                  <a:cubicBezTo>
                    <a:pt x="11" y="1"/>
                    <a:pt x="8" y="2"/>
                    <a:pt x="5" y="5"/>
                  </a:cubicBezTo>
                  <a:cubicBezTo>
                    <a:pt x="3" y="7"/>
                    <a:pt x="1" y="11"/>
                    <a:pt x="1" y="15"/>
                  </a:cubicBezTo>
                  <a:cubicBezTo>
                    <a:pt x="1" y="19"/>
                    <a:pt x="3" y="22"/>
                    <a:pt x="5" y="25"/>
                  </a:cubicBezTo>
                  <a:cubicBezTo>
                    <a:pt x="8" y="27"/>
                    <a:pt x="11" y="29"/>
                    <a:pt x="15" y="29"/>
                  </a:cubicBezTo>
                  <a:cubicBezTo>
                    <a:pt x="19" y="29"/>
                    <a:pt x="22" y="27"/>
                    <a:pt x="25" y="25"/>
                  </a:cubicBezTo>
                  <a:cubicBezTo>
                    <a:pt x="27" y="22"/>
                    <a:pt x="29" y="19"/>
                    <a:pt x="29" y="15"/>
                  </a:cubicBezTo>
                  <a:cubicBezTo>
                    <a:pt x="29" y="11"/>
                    <a:pt x="27" y="7"/>
                    <a:pt x="25" y="5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7005" y="2459"/>
              <a:ext cx="63" cy="146"/>
            </a:xfrm>
            <a:custGeom>
              <a:avLst/>
              <a:gdLst>
                <a:gd name="T0" fmla="*/ 1 w 6"/>
                <a:gd name="T1" fmla="*/ 14 h 14"/>
                <a:gd name="T2" fmla="*/ 0 w 6"/>
                <a:gd name="T3" fmla="*/ 13 h 14"/>
                <a:gd name="T4" fmla="*/ 0 w 6"/>
                <a:gd name="T5" fmla="*/ 13 h 14"/>
                <a:gd name="T6" fmla="*/ 5 w 6"/>
                <a:gd name="T7" fmla="*/ 10 h 14"/>
                <a:gd name="T8" fmla="*/ 5 w 6"/>
                <a:gd name="T9" fmla="*/ 1 h 14"/>
                <a:gd name="T10" fmla="*/ 6 w 6"/>
                <a:gd name="T11" fmla="*/ 0 h 14"/>
                <a:gd name="T12" fmla="*/ 6 w 6"/>
                <a:gd name="T13" fmla="*/ 1 h 14"/>
                <a:gd name="T14" fmla="*/ 6 w 6"/>
                <a:gd name="T15" fmla="*/ 10 h 14"/>
                <a:gd name="T16" fmla="*/ 6 w 6"/>
                <a:gd name="T17" fmla="*/ 10 h 14"/>
                <a:gd name="T18" fmla="*/ 1 w 6"/>
                <a:gd name="T19" fmla="*/ 13 h 14"/>
                <a:gd name="T20" fmla="*/ 1 w 6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1" y="14"/>
                  </a:move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96B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56"/>
            <p:cNvSpPr>
              <a:spLocks noChangeArrowheads="1"/>
            </p:cNvSpPr>
            <p:nvPr/>
          </p:nvSpPr>
          <p:spPr bwMode="auto">
            <a:xfrm>
              <a:off x="4457" y="2093"/>
              <a:ext cx="689" cy="680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4655" y="2250"/>
              <a:ext cx="126" cy="125"/>
            </a:xfrm>
            <a:custGeom>
              <a:avLst/>
              <a:gdLst>
                <a:gd name="T0" fmla="*/ 12 w 12"/>
                <a:gd name="T1" fmla="*/ 11 h 12"/>
                <a:gd name="T2" fmla="*/ 1 w 12"/>
                <a:gd name="T3" fmla="*/ 0 h 12"/>
                <a:gd name="T4" fmla="*/ 0 w 12"/>
                <a:gd name="T5" fmla="*/ 0 h 12"/>
                <a:gd name="T6" fmla="*/ 0 w 12"/>
                <a:gd name="T7" fmla="*/ 1 h 12"/>
                <a:gd name="T8" fmla="*/ 11 w 12"/>
                <a:gd name="T9" fmla="*/ 12 h 12"/>
                <a:gd name="T10" fmla="*/ 12 w 12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8"/>
            <p:cNvSpPr/>
            <p:nvPr/>
          </p:nvSpPr>
          <p:spPr bwMode="auto">
            <a:xfrm>
              <a:off x="4823" y="2250"/>
              <a:ext cx="135" cy="125"/>
            </a:xfrm>
            <a:custGeom>
              <a:avLst/>
              <a:gdLst>
                <a:gd name="T0" fmla="*/ 12 w 13"/>
                <a:gd name="T1" fmla="*/ 0 h 12"/>
                <a:gd name="T2" fmla="*/ 12 w 13"/>
                <a:gd name="T3" fmla="*/ 0 h 12"/>
                <a:gd name="T4" fmla="*/ 0 w 13"/>
                <a:gd name="T5" fmla="*/ 11 h 12"/>
                <a:gd name="T6" fmla="*/ 1 w 13"/>
                <a:gd name="T7" fmla="*/ 12 h 12"/>
                <a:gd name="T8" fmla="*/ 12 w 13"/>
                <a:gd name="T9" fmla="*/ 1 h 12"/>
                <a:gd name="T10" fmla="*/ 12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9"/>
            <p:cNvSpPr>
              <a:spLocks noEditPoints="1"/>
            </p:cNvSpPr>
            <p:nvPr/>
          </p:nvSpPr>
          <p:spPr bwMode="auto">
            <a:xfrm>
              <a:off x="4760" y="2355"/>
              <a:ext cx="83" cy="52"/>
            </a:xfrm>
            <a:custGeom>
              <a:avLst/>
              <a:gdLst>
                <a:gd name="T0" fmla="*/ 7 w 8"/>
                <a:gd name="T1" fmla="*/ 5 h 5"/>
                <a:gd name="T2" fmla="*/ 1 w 8"/>
                <a:gd name="T3" fmla="*/ 5 h 5"/>
                <a:gd name="T4" fmla="*/ 0 w 8"/>
                <a:gd name="T5" fmla="*/ 4 h 5"/>
                <a:gd name="T6" fmla="*/ 4 w 8"/>
                <a:gd name="T7" fmla="*/ 0 h 5"/>
                <a:gd name="T8" fmla="*/ 8 w 8"/>
                <a:gd name="T9" fmla="*/ 4 h 5"/>
                <a:gd name="T10" fmla="*/ 7 w 8"/>
                <a:gd name="T11" fmla="*/ 5 h 5"/>
                <a:gd name="T12" fmla="*/ 1 w 8"/>
                <a:gd name="T13" fmla="*/ 4 h 5"/>
                <a:gd name="T14" fmla="*/ 1 w 8"/>
                <a:gd name="T15" fmla="*/ 4 h 5"/>
                <a:gd name="T16" fmla="*/ 7 w 8"/>
                <a:gd name="T17" fmla="*/ 4 h 5"/>
                <a:gd name="T18" fmla="*/ 4 w 8"/>
                <a:gd name="T19" fmla="*/ 1 h 5"/>
                <a:gd name="T20" fmla="*/ 1 w 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7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5"/>
                    <a:pt x="7" y="5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3" y="1"/>
                    <a:pt x="2" y="2"/>
                    <a:pt x="1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60"/>
            <p:cNvSpPr>
              <a:spLocks noChangeArrowheads="1"/>
            </p:cNvSpPr>
            <p:nvPr/>
          </p:nvSpPr>
          <p:spPr bwMode="auto">
            <a:xfrm>
              <a:off x="4614" y="2396"/>
              <a:ext cx="386" cy="23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61"/>
            <p:cNvSpPr>
              <a:spLocks noChangeArrowheads="1"/>
            </p:cNvSpPr>
            <p:nvPr/>
          </p:nvSpPr>
          <p:spPr bwMode="auto">
            <a:xfrm>
              <a:off x="4635" y="2417"/>
              <a:ext cx="334" cy="17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"/>
            <p:cNvSpPr/>
            <p:nvPr/>
          </p:nvSpPr>
          <p:spPr bwMode="auto">
            <a:xfrm>
              <a:off x="4676" y="2459"/>
              <a:ext cx="84" cy="42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3 h 4"/>
                <a:gd name="T6" fmla="*/ 7 w 8"/>
                <a:gd name="T7" fmla="*/ 0 h 4"/>
                <a:gd name="T8" fmla="*/ 8 w 8"/>
                <a:gd name="T9" fmla="*/ 0 h 4"/>
                <a:gd name="T10" fmla="*/ 8 w 8"/>
                <a:gd name="T11" fmla="*/ 1 h 4"/>
                <a:gd name="T12" fmla="*/ 1 w 8"/>
                <a:gd name="T13" fmla="*/ 4 h 4"/>
                <a:gd name="T14" fmla="*/ 0 w 8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3"/>
            <p:cNvSpPr/>
            <p:nvPr/>
          </p:nvSpPr>
          <p:spPr bwMode="auto">
            <a:xfrm>
              <a:off x="4687" y="2470"/>
              <a:ext cx="167" cy="83"/>
            </a:xfrm>
            <a:custGeom>
              <a:avLst/>
              <a:gdLst>
                <a:gd name="T0" fmla="*/ 1 w 16"/>
                <a:gd name="T1" fmla="*/ 8 h 8"/>
                <a:gd name="T2" fmla="*/ 0 w 16"/>
                <a:gd name="T3" fmla="*/ 8 h 8"/>
                <a:gd name="T4" fmla="*/ 0 w 16"/>
                <a:gd name="T5" fmla="*/ 7 h 8"/>
                <a:gd name="T6" fmla="*/ 15 w 16"/>
                <a:gd name="T7" fmla="*/ 0 h 8"/>
                <a:gd name="T8" fmla="*/ 15 w 16"/>
                <a:gd name="T9" fmla="*/ 0 h 8"/>
                <a:gd name="T10" fmla="*/ 15 w 16"/>
                <a:gd name="T11" fmla="*/ 1 h 8"/>
                <a:gd name="T12" fmla="*/ 1 w 16"/>
                <a:gd name="T13" fmla="*/ 8 h 8"/>
                <a:gd name="T14" fmla="*/ 1 w 16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Oval 64"/>
            <p:cNvSpPr>
              <a:spLocks noChangeArrowheads="1"/>
            </p:cNvSpPr>
            <p:nvPr/>
          </p:nvSpPr>
          <p:spPr bwMode="auto">
            <a:xfrm>
              <a:off x="5387" y="1162"/>
              <a:ext cx="626" cy="628"/>
            </a:xfrm>
            <a:prstGeom prst="ellipse">
              <a:avLst/>
            </a:prstGeom>
            <a:solidFill>
              <a:srgbClr val="FFC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5"/>
            <p:cNvSpPr/>
            <p:nvPr/>
          </p:nvSpPr>
          <p:spPr bwMode="auto">
            <a:xfrm>
              <a:off x="5533" y="1351"/>
              <a:ext cx="334" cy="282"/>
            </a:xfrm>
            <a:custGeom>
              <a:avLst/>
              <a:gdLst>
                <a:gd name="T0" fmla="*/ 30 w 32"/>
                <a:gd name="T1" fmla="*/ 27 h 27"/>
                <a:gd name="T2" fmla="*/ 2 w 32"/>
                <a:gd name="T3" fmla="*/ 27 h 27"/>
                <a:gd name="T4" fmla="*/ 0 w 32"/>
                <a:gd name="T5" fmla="*/ 25 h 27"/>
                <a:gd name="T6" fmla="*/ 0 w 32"/>
                <a:gd name="T7" fmla="*/ 2 h 27"/>
                <a:gd name="T8" fmla="*/ 2 w 32"/>
                <a:gd name="T9" fmla="*/ 0 h 27"/>
                <a:gd name="T10" fmla="*/ 30 w 32"/>
                <a:gd name="T11" fmla="*/ 0 h 27"/>
                <a:gd name="T12" fmla="*/ 32 w 32"/>
                <a:gd name="T13" fmla="*/ 2 h 27"/>
                <a:gd name="T14" fmla="*/ 32 w 32"/>
                <a:gd name="T15" fmla="*/ 25 h 27"/>
                <a:gd name="T16" fmla="*/ 30 w 32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30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7"/>
                    <a:pt x="30" y="27"/>
                  </a:cubicBezTo>
                  <a:close/>
                </a:path>
              </a:pathLst>
            </a:custGeom>
            <a:solidFill>
              <a:srgbClr val="FF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6"/>
            <p:cNvSpPr/>
            <p:nvPr/>
          </p:nvSpPr>
          <p:spPr bwMode="auto">
            <a:xfrm>
              <a:off x="5564" y="1413"/>
              <a:ext cx="272" cy="189"/>
            </a:xfrm>
            <a:custGeom>
              <a:avLst/>
              <a:gdLst>
                <a:gd name="T0" fmla="*/ 25 w 26"/>
                <a:gd name="T1" fmla="*/ 18 h 18"/>
                <a:gd name="T2" fmla="*/ 1 w 26"/>
                <a:gd name="T3" fmla="*/ 18 h 18"/>
                <a:gd name="T4" fmla="*/ 0 w 26"/>
                <a:gd name="T5" fmla="*/ 17 h 18"/>
                <a:gd name="T6" fmla="*/ 0 w 26"/>
                <a:gd name="T7" fmla="*/ 1 h 18"/>
                <a:gd name="T8" fmla="*/ 1 w 26"/>
                <a:gd name="T9" fmla="*/ 0 h 18"/>
                <a:gd name="T10" fmla="*/ 25 w 26"/>
                <a:gd name="T11" fmla="*/ 0 h 18"/>
                <a:gd name="T12" fmla="*/ 26 w 26"/>
                <a:gd name="T13" fmla="*/ 1 h 18"/>
                <a:gd name="T14" fmla="*/ 26 w 26"/>
                <a:gd name="T15" fmla="*/ 17 h 18"/>
                <a:gd name="T16" fmla="*/ 25 w 26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7"/>
            <p:cNvSpPr/>
            <p:nvPr/>
          </p:nvSpPr>
          <p:spPr bwMode="auto">
            <a:xfrm>
              <a:off x="5773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8"/>
            <p:cNvSpPr/>
            <p:nvPr/>
          </p:nvSpPr>
          <p:spPr bwMode="auto">
            <a:xfrm>
              <a:off x="5606" y="1319"/>
              <a:ext cx="21" cy="63"/>
            </a:xfrm>
            <a:custGeom>
              <a:avLst/>
              <a:gdLst>
                <a:gd name="T0" fmla="*/ 2 w 2"/>
                <a:gd name="T1" fmla="*/ 5 h 6"/>
                <a:gd name="T2" fmla="*/ 2 w 2"/>
                <a:gd name="T3" fmla="*/ 2 h 6"/>
                <a:gd name="T4" fmla="*/ 1 w 2"/>
                <a:gd name="T5" fmla="*/ 0 h 6"/>
                <a:gd name="T6" fmla="*/ 0 w 2"/>
                <a:gd name="T7" fmla="*/ 2 h 6"/>
                <a:gd name="T8" fmla="*/ 0 w 2"/>
                <a:gd name="T9" fmla="*/ 5 h 6"/>
                <a:gd name="T10" fmla="*/ 1 w 2"/>
                <a:gd name="T11" fmla="*/ 6 h 6"/>
                <a:gd name="T12" fmla="*/ 2 w 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9"/>
            <p:cNvSpPr/>
            <p:nvPr/>
          </p:nvSpPr>
          <p:spPr bwMode="auto">
            <a:xfrm>
              <a:off x="5606" y="1455"/>
              <a:ext cx="94" cy="115"/>
            </a:xfrm>
            <a:custGeom>
              <a:avLst/>
              <a:gdLst>
                <a:gd name="T0" fmla="*/ 3 w 9"/>
                <a:gd name="T1" fmla="*/ 3 h 11"/>
                <a:gd name="T2" fmla="*/ 1 w 9"/>
                <a:gd name="T3" fmla="*/ 3 h 11"/>
                <a:gd name="T4" fmla="*/ 1 w 9"/>
                <a:gd name="T5" fmla="*/ 2 h 11"/>
                <a:gd name="T6" fmla="*/ 2 w 9"/>
                <a:gd name="T7" fmla="*/ 0 h 11"/>
                <a:gd name="T8" fmla="*/ 5 w 9"/>
                <a:gd name="T9" fmla="*/ 0 h 11"/>
                <a:gd name="T10" fmla="*/ 8 w 9"/>
                <a:gd name="T11" fmla="*/ 0 h 11"/>
                <a:gd name="T12" fmla="*/ 9 w 9"/>
                <a:gd name="T13" fmla="*/ 2 h 11"/>
                <a:gd name="T14" fmla="*/ 8 w 9"/>
                <a:gd name="T15" fmla="*/ 4 h 11"/>
                <a:gd name="T16" fmla="*/ 8 w 9"/>
                <a:gd name="T17" fmla="*/ 4 h 11"/>
                <a:gd name="T18" fmla="*/ 8 w 9"/>
                <a:gd name="T19" fmla="*/ 5 h 11"/>
                <a:gd name="T20" fmla="*/ 8 w 9"/>
                <a:gd name="T21" fmla="*/ 5 h 11"/>
                <a:gd name="T22" fmla="*/ 9 w 9"/>
                <a:gd name="T23" fmla="*/ 6 h 11"/>
                <a:gd name="T24" fmla="*/ 9 w 9"/>
                <a:gd name="T25" fmla="*/ 7 h 11"/>
                <a:gd name="T26" fmla="*/ 9 w 9"/>
                <a:gd name="T27" fmla="*/ 9 h 11"/>
                <a:gd name="T28" fmla="*/ 7 w 9"/>
                <a:gd name="T29" fmla="*/ 11 h 11"/>
                <a:gd name="T30" fmla="*/ 5 w 9"/>
                <a:gd name="T31" fmla="*/ 11 h 11"/>
                <a:gd name="T32" fmla="*/ 3 w 9"/>
                <a:gd name="T33" fmla="*/ 11 h 11"/>
                <a:gd name="T34" fmla="*/ 1 w 9"/>
                <a:gd name="T35" fmla="*/ 10 h 11"/>
                <a:gd name="T36" fmla="*/ 0 w 9"/>
                <a:gd name="T37" fmla="*/ 9 h 11"/>
                <a:gd name="T38" fmla="*/ 1 w 9"/>
                <a:gd name="T39" fmla="*/ 8 h 11"/>
                <a:gd name="T40" fmla="*/ 3 w 9"/>
                <a:gd name="T41" fmla="*/ 8 h 11"/>
                <a:gd name="T42" fmla="*/ 3 w 9"/>
                <a:gd name="T43" fmla="*/ 8 h 11"/>
                <a:gd name="T44" fmla="*/ 4 w 9"/>
                <a:gd name="T45" fmla="*/ 9 h 11"/>
                <a:gd name="T46" fmla="*/ 5 w 9"/>
                <a:gd name="T47" fmla="*/ 9 h 11"/>
                <a:gd name="T48" fmla="*/ 6 w 9"/>
                <a:gd name="T49" fmla="*/ 9 h 11"/>
                <a:gd name="T50" fmla="*/ 6 w 9"/>
                <a:gd name="T51" fmla="*/ 8 h 11"/>
                <a:gd name="T52" fmla="*/ 6 w 9"/>
                <a:gd name="T53" fmla="*/ 6 h 11"/>
                <a:gd name="T54" fmla="*/ 5 w 9"/>
                <a:gd name="T55" fmla="*/ 6 h 11"/>
                <a:gd name="T56" fmla="*/ 4 w 9"/>
                <a:gd name="T57" fmla="*/ 6 h 11"/>
                <a:gd name="T58" fmla="*/ 4 w 9"/>
                <a:gd name="T59" fmla="*/ 5 h 11"/>
                <a:gd name="T60" fmla="*/ 4 w 9"/>
                <a:gd name="T61" fmla="*/ 5 h 11"/>
                <a:gd name="T62" fmla="*/ 4 w 9"/>
                <a:gd name="T63" fmla="*/ 4 h 11"/>
                <a:gd name="T64" fmla="*/ 4 w 9"/>
                <a:gd name="T65" fmla="*/ 4 h 11"/>
                <a:gd name="T66" fmla="*/ 5 w 9"/>
                <a:gd name="T67" fmla="*/ 4 h 11"/>
                <a:gd name="T68" fmla="*/ 6 w 9"/>
                <a:gd name="T69" fmla="*/ 3 h 11"/>
                <a:gd name="T70" fmla="*/ 5 w 9"/>
                <a:gd name="T71" fmla="*/ 2 h 11"/>
                <a:gd name="T72" fmla="*/ 5 w 9"/>
                <a:gd name="T73" fmla="*/ 1 h 11"/>
                <a:gd name="T74" fmla="*/ 4 w 9"/>
                <a:gd name="T75" fmla="*/ 2 h 11"/>
                <a:gd name="T76" fmla="*/ 3 w 9"/>
                <a:gd name="T77" fmla="*/ 2 h 11"/>
                <a:gd name="T78" fmla="*/ 3 w 9"/>
                <a:gd name="T7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" h="11">
                  <a:moveTo>
                    <a:pt x="3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8" y="10"/>
                    <a:pt x="7" y="11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0"/>
            <p:cNvSpPr/>
            <p:nvPr/>
          </p:nvSpPr>
          <p:spPr bwMode="auto">
            <a:xfrm>
              <a:off x="5721" y="1455"/>
              <a:ext cx="62" cy="115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10 h 11"/>
                <a:gd name="T4" fmla="*/ 5 w 6"/>
                <a:gd name="T5" fmla="*/ 11 h 11"/>
                <a:gd name="T6" fmla="*/ 4 w 6"/>
                <a:gd name="T7" fmla="*/ 11 h 11"/>
                <a:gd name="T8" fmla="*/ 3 w 6"/>
                <a:gd name="T9" fmla="*/ 10 h 11"/>
                <a:gd name="T10" fmla="*/ 3 w 6"/>
                <a:gd name="T11" fmla="*/ 4 h 11"/>
                <a:gd name="T12" fmla="*/ 2 w 6"/>
                <a:gd name="T13" fmla="*/ 4 h 11"/>
                <a:gd name="T14" fmla="*/ 2 w 6"/>
                <a:gd name="T15" fmla="*/ 4 h 11"/>
                <a:gd name="T16" fmla="*/ 0 w 6"/>
                <a:gd name="T17" fmla="*/ 5 h 11"/>
                <a:gd name="T18" fmla="*/ 0 w 6"/>
                <a:gd name="T19" fmla="*/ 4 h 11"/>
                <a:gd name="T20" fmla="*/ 0 w 6"/>
                <a:gd name="T21" fmla="*/ 3 h 11"/>
                <a:gd name="T22" fmla="*/ 0 w 6"/>
                <a:gd name="T23" fmla="*/ 2 h 11"/>
                <a:gd name="T24" fmla="*/ 2 w 6"/>
                <a:gd name="T25" fmla="*/ 1 h 11"/>
                <a:gd name="T26" fmla="*/ 3 w 6"/>
                <a:gd name="T27" fmla="*/ 0 h 11"/>
                <a:gd name="T28" fmla="*/ 4 w 6"/>
                <a:gd name="T29" fmla="*/ 0 h 11"/>
                <a:gd name="T30" fmla="*/ 5 w 6"/>
                <a:gd name="T31" fmla="*/ 0 h 11"/>
                <a:gd name="T32" fmla="*/ 6 w 6"/>
                <a:gd name="T3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7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1"/>
            <p:cNvSpPr/>
            <p:nvPr/>
          </p:nvSpPr>
          <p:spPr bwMode="auto">
            <a:xfrm>
              <a:off x="4917" y="3076"/>
              <a:ext cx="1921" cy="1265"/>
            </a:xfrm>
            <a:custGeom>
              <a:avLst/>
              <a:gdLst>
                <a:gd name="T0" fmla="*/ 183 w 184"/>
                <a:gd name="T1" fmla="*/ 106 h 121"/>
                <a:gd name="T2" fmla="*/ 168 w 184"/>
                <a:gd name="T3" fmla="*/ 30 h 121"/>
                <a:gd name="T4" fmla="*/ 121 w 184"/>
                <a:gd name="T5" fmla="*/ 8 h 121"/>
                <a:gd name="T6" fmla="*/ 114 w 184"/>
                <a:gd name="T7" fmla="*/ 0 h 121"/>
                <a:gd name="T8" fmla="*/ 96 w 184"/>
                <a:gd name="T9" fmla="*/ 11 h 121"/>
                <a:gd name="T10" fmla="*/ 77 w 184"/>
                <a:gd name="T11" fmla="*/ 0 h 121"/>
                <a:gd name="T12" fmla="*/ 70 w 184"/>
                <a:gd name="T13" fmla="*/ 8 h 121"/>
                <a:gd name="T14" fmla="*/ 22 w 184"/>
                <a:gd name="T15" fmla="*/ 29 h 121"/>
                <a:gd name="T16" fmla="*/ 2 w 184"/>
                <a:gd name="T17" fmla="*/ 95 h 121"/>
                <a:gd name="T18" fmla="*/ 9 w 184"/>
                <a:gd name="T19" fmla="*/ 110 h 121"/>
                <a:gd name="T20" fmla="*/ 24 w 184"/>
                <a:gd name="T21" fmla="*/ 102 h 121"/>
                <a:gd name="T22" fmla="*/ 36 w 184"/>
                <a:gd name="T23" fmla="*/ 63 h 121"/>
                <a:gd name="T24" fmla="*/ 51 w 184"/>
                <a:gd name="T25" fmla="*/ 119 h 121"/>
                <a:gd name="T26" fmla="*/ 96 w 184"/>
                <a:gd name="T27" fmla="*/ 119 h 121"/>
                <a:gd name="T28" fmla="*/ 140 w 184"/>
                <a:gd name="T29" fmla="*/ 119 h 121"/>
                <a:gd name="T30" fmla="*/ 153 w 184"/>
                <a:gd name="T31" fmla="*/ 72 h 121"/>
                <a:gd name="T32" fmla="*/ 160 w 184"/>
                <a:gd name="T33" fmla="*/ 111 h 121"/>
                <a:gd name="T34" fmla="*/ 174 w 184"/>
                <a:gd name="T35" fmla="*/ 120 h 121"/>
                <a:gd name="T36" fmla="*/ 183 w 184"/>
                <a:gd name="T37" fmla="*/ 10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121">
                  <a:moveTo>
                    <a:pt x="183" y="106"/>
                  </a:moveTo>
                  <a:cubicBezTo>
                    <a:pt x="168" y="30"/>
                    <a:pt x="168" y="30"/>
                    <a:pt x="168" y="30"/>
                  </a:cubicBezTo>
                  <a:cubicBezTo>
                    <a:pt x="166" y="18"/>
                    <a:pt x="132" y="12"/>
                    <a:pt x="121" y="8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0" y="11"/>
                    <a:pt x="26" y="18"/>
                    <a:pt x="22" y="29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0" y="101"/>
                    <a:pt x="3" y="108"/>
                    <a:pt x="9" y="110"/>
                  </a:cubicBezTo>
                  <a:cubicBezTo>
                    <a:pt x="15" y="111"/>
                    <a:pt x="22" y="108"/>
                    <a:pt x="24" y="102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2" y="117"/>
                    <a:pt x="168" y="121"/>
                    <a:pt x="174" y="120"/>
                  </a:cubicBezTo>
                  <a:cubicBezTo>
                    <a:pt x="180" y="119"/>
                    <a:pt x="184" y="112"/>
                    <a:pt x="183" y="106"/>
                  </a:cubicBez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2"/>
            <p:cNvSpPr/>
            <p:nvPr/>
          </p:nvSpPr>
          <p:spPr bwMode="auto">
            <a:xfrm>
              <a:off x="5888" y="3170"/>
              <a:ext cx="52" cy="1150"/>
            </a:xfrm>
            <a:custGeom>
              <a:avLst/>
              <a:gdLst>
                <a:gd name="T0" fmla="*/ 52 w 52"/>
                <a:gd name="T1" fmla="*/ 0 h 1150"/>
                <a:gd name="T2" fmla="*/ 52 w 52"/>
                <a:gd name="T3" fmla="*/ 0 h 1150"/>
                <a:gd name="T4" fmla="*/ 31 w 52"/>
                <a:gd name="T5" fmla="*/ 31 h 1150"/>
                <a:gd name="T6" fmla="*/ 0 w 52"/>
                <a:gd name="T7" fmla="*/ 0 h 1150"/>
                <a:gd name="T8" fmla="*/ 0 w 52"/>
                <a:gd name="T9" fmla="*/ 1150 h 1150"/>
                <a:gd name="T10" fmla="*/ 31 w 52"/>
                <a:gd name="T11" fmla="*/ 1150 h 1150"/>
                <a:gd name="T12" fmla="*/ 52 w 52"/>
                <a:gd name="T13" fmla="*/ 1150 h 1150"/>
                <a:gd name="T14" fmla="*/ 52 w 52"/>
                <a:gd name="T15" fmla="*/ 0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150">
                  <a:moveTo>
                    <a:pt x="52" y="0"/>
                  </a:moveTo>
                  <a:lnTo>
                    <a:pt x="52" y="0"/>
                  </a:lnTo>
                  <a:lnTo>
                    <a:pt x="31" y="31"/>
                  </a:lnTo>
                  <a:lnTo>
                    <a:pt x="0" y="0"/>
                  </a:lnTo>
                  <a:lnTo>
                    <a:pt x="0" y="1150"/>
                  </a:lnTo>
                  <a:lnTo>
                    <a:pt x="31" y="1150"/>
                  </a:lnTo>
                  <a:lnTo>
                    <a:pt x="52" y="115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3"/>
            <p:cNvSpPr/>
            <p:nvPr/>
          </p:nvSpPr>
          <p:spPr bwMode="auto">
            <a:xfrm>
              <a:off x="5658" y="2909"/>
              <a:ext cx="522" cy="282"/>
            </a:xfrm>
            <a:custGeom>
              <a:avLst/>
              <a:gdLst>
                <a:gd name="T0" fmla="*/ 63 w 522"/>
                <a:gd name="T1" fmla="*/ 0 h 282"/>
                <a:gd name="T2" fmla="*/ 449 w 522"/>
                <a:gd name="T3" fmla="*/ 0 h 282"/>
                <a:gd name="T4" fmla="*/ 449 w 522"/>
                <a:gd name="T5" fmla="*/ 177 h 282"/>
                <a:gd name="T6" fmla="*/ 522 w 522"/>
                <a:gd name="T7" fmla="*/ 251 h 282"/>
                <a:gd name="T8" fmla="*/ 261 w 522"/>
                <a:gd name="T9" fmla="*/ 282 h 282"/>
                <a:gd name="T10" fmla="*/ 0 w 522"/>
                <a:gd name="T11" fmla="*/ 251 h 282"/>
                <a:gd name="T12" fmla="*/ 63 w 522"/>
                <a:gd name="T13" fmla="*/ 177 h 282"/>
                <a:gd name="T14" fmla="*/ 63 w 522"/>
                <a:gd name="T15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2" h="282">
                  <a:moveTo>
                    <a:pt x="63" y="0"/>
                  </a:moveTo>
                  <a:lnTo>
                    <a:pt x="449" y="0"/>
                  </a:lnTo>
                  <a:lnTo>
                    <a:pt x="449" y="177"/>
                  </a:lnTo>
                  <a:lnTo>
                    <a:pt x="522" y="251"/>
                  </a:lnTo>
                  <a:lnTo>
                    <a:pt x="261" y="282"/>
                  </a:lnTo>
                  <a:lnTo>
                    <a:pt x="0" y="251"/>
                  </a:lnTo>
                  <a:lnTo>
                    <a:pt x="63" y="17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4"/>
            <p:cNvSpPr/>
            <p:nvPr/>
          </p:nvSpPr>
          <p:spPr bwMode="auto">
            <a:xfrm>
              <a:off x="6243" y="2585"/>
              <a:ext cx="136" cy="156"/>
            </a:xfrm>
            <a:custGeom>
              <a:avLst/>
              <a:gdLst>
                <a:gd name="T0" fmla="*/ 4 w 13"/>
                <a:gd name="T1" fmla="*/ 1 h 15"/>
                <a:gd name="T2" fmla="*/ 4 w 13"/>
                <a:gd name="T3" fmla="*/ 1 h 15"/>
                <a:gd name="T4" fmla="*/ 0 w 13"/>
                <a:gd name="T5" fmla="*/ 15 h 15"/>
                <a:gd name="T6" fmla="*/ 0 w 13"/>
                <a:gd name="T7" fmla="*/ 15 h 15"/>
                <a:gd name="T8" fmla="*/ 4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13" y="0"/>
                    <a:pt x="10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1"/>
                    <a:pt x="3" y="6"/>
                    <a:pt x="4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Oval 75"/>
            <p:cNvSpPr>
              <a:spLocks noChangeArrowheads="1"/>
            </p:cNvSpPr>
            <p:nvPr/>
          </p:nvSpPr>
          <p:spPr bwMode="auto">
            <a:xfrm>
              <a:off x="5554" y="2145"/>
              <a:ext cx="731" cy="837"/>
            </a:xfrm>
            <a:prstGeom prst="ellipse">
              <a:avLst/>
            </a:pr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6"/>
            <p:cNvSpPr/>
            <p:nvPr/>
          </p:nvSpPr>
          <p:spPr bwMode="auto">
            <a:xfrm>
              <a:off x="5815" y="3191"/>
              <a:ext cx="198" cy="136"/>
            </a:xfrm>
            <a:custGeom>
              <a:avLst/>
              <a:gdLst>
                <a:gd name="T0" fmla="*/ 10 w 19"/>
                <a:gd name="T1" fmla="*/ 13 h 13"/>
                <a:gd name="T2" fmla="*/ 0 w 19"/>
                <a:gd name="T3" fmla="*/ 10 h 13"/>
                <a:gd name="T4" fmla="*/ 10 w 19"/>
                <a:gd name="T5" fmla="*/ 0 h 13"/>
                <a:gd name="T6" fmla="*/ 19 w 19"/>
                <a:gd name="T7" fmla="*/ 10 h 13"/>
                <a:gd name="T8" fmla="*/ 10 w 19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10" y="13"/>
                  </a:moveTo>
                  <a:cubicBezTo>
                    <a:pt x="5" y="13"/>
                    <a:pt x="3" y="12"/>
                    <a:pt x="0" y="10"/>
                  </a:cubicBezTo>
                  <a:cubicBezTo>
                    <a:pt x="3" y="6"/>
                    <a:pt x="6" y="3"/>
                    <a:pt x="10" y="0"/>
                  </a:cubicBezTo>
                  <a:cubicBezTo>
                    <a:pt x="13" y="3"/>
                    <a:pt x="16" y="6"/>
                    <a:pt x="19" y="10"/>
                  </a:cubicBezTo>
                  <a:cubicBezTo>
                    <a:pt x="17" y="12"/>
                    <a:pt x="14" y="13"/>
                    <a:pt x="10" y="13"/>
                  </a:cubicBezTo>
                  <a:close/>
                </a:path>
              </a:pathLst>
            </a:cu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7"/>
            <p:cNvSpPr/>
            <p:nvPr/>
          </p:nvSpPr>
          <p:spPr bwMode="auto">
            <a:xfrm>
              <a:off x="5533" y="2083"/>
              <a:ext cx="762" cy="512"/>
            </a:xfrm>
            <a:custGeom>
              <a:avLst/>
              <a:gdLst>
                <a:gd name="T0" fmla="*/ 37 w 73"/>
                <a:gd name="T1" fmla="*/ 22 h 49"/>
                <a:gd name="T2" fmla="*/ 72 w 73"/>
                <a:gd name="T3" fmla="*/ 49 h 49"/>
                <a:gd name="T4" fmla="*/ 63 w 73"/>
                <a:gd name="T5" fmla="*/ 8 h 49"/>
                <a:gd name="T6" fmla="*/ 10 w 73"/>
                <a:gd name="T7" fmla="*/ 8 h 49"/>
                <a:gd name="T8" fmla="*/ 2 w 73"/>
                <a:gd name="T9" fmla="*/ 49 h 49"/>
                <a:gd name="T10" fmla="*/ 37 w 73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49">
                  <a:moveTo>
                    <a:pt x="37" y="22"/>
                  </a:moveTo>
                  <a:cubicBezTo>
                    <a:pt x="55" y="22"/>
                    <a:pt x="63" y="31"/>
                    <a:pt x="72" y="49"/>
                  </a:cubicBezTo>
                  <a:cubicBezTo>
                    <a:pt x="73" y="34"/>
                    <a:pt x="68" y="17"/>
                    <a:pt x="63" y="8"/>
                  </a:cubicBezTo>
                  <a:cubicBezTo>
                    <a:pt x="59" y="0"/>
                    <a:pt x="15" y="0"/>
                    <a:pt x="10" y="8"/>
                  </a:cubicBezTo>
                  <a:cubicBezTo>
                    <a:pt x="5" y="17"/>
                    <a:pt x="0" y="32"/>
                    <a:pt x="2" y="49"/>
                  </a:cubicBezTo>
                  <a:cubicBezTo>
                    <a:pt x="10" y="31"/>
                    <a:pt x="18" y="22"/>
                    <a:pt x="37" y="22"/>
                  </a:cubicBezTo>
                  <a:close/>
                </a:path>
              </a:pathLst>
            </a:custGeom>
            <a:solidFill>
              <a:srgbClr val="5738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8"/>
            <p:cNvSpPr/>
            <p:nvPr/>
          </p:nvSpPr>
          <p:spPr bwMode="auto">
            <a:xfrm>
              <a:off x="5658" y="3086"/>
              <a:ext cx="261" cy="262"/>
            </a:xfrm>
            <a:custGeom>
              <a:avLst/>
              <a:gdLst>
                <a:gd name="T0" fmla="*/ 261 w 261"/>
                <a:gd name="T1" fmla="*/ 105 h 262"/>
                <a:gd name="T2" fmla="*/ 63 w 261"/>
                <a:gd name="T3" fmla="*/ 0 h 262"/>
                <a:gd name="T4" fmla="*/ 0 w 261"/>
                <a:gd name="T5" fmla="*/ 74 h 262"/>
                <a:gd name="T6" fmla="*/ 178 w 261"/>
                <a:gd name="T7" fmla="*/ 262 h 262"/>
                <a:gd name="T8" fmla="*/ 261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261" y="105"/>
                  </a:moveTo>
                  <a:lnTo>
                    <a:pt x="63" y="0"/>
                  </a:lnTo>
                  <a:lnTo>
                    <a:pt x="0" y="74"/>
                  </a:lnTo>
                  <a:lnTo>
                    <a:pt x="178" y="262"/>
                  </a:lnTo>
                  <a:lnTo>
                    <a:pt x="261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9"/>
            <p:cNvSpPr/>
            <p:nvPr/>
          </p:nvSpPr>
          <p:spPr bwMode="auto">
            <a:xfrm>
              <a:off x="5919" y="3086"/>
              <a:ext cx="261" cy="262"/>
            </a:xfrm>
            <a:custGeom>
              <a:avLst/>
              <a:gdLst>
                <a:gd name="T0" fmla="*/ 0 w 261"/>
                <a:gd name="T1" fmla="*/ 105 h 262"/>
                <a:gd name="T2" fmla="*/ 188 w 261"/>
                <a:gd name="T3" fmla="*/ 0 h 262"/>
                <a:gd name="T4" fmla="*/ 261 w 261"/>
                <a:gd name="T5" fmla="*/ 74 h 262"/>
                <a:gd name="T6" fmla="*/ 84 w 261"/>
                <a:gd name="T7" fmla="*/ 262 h 262"/>
                <a:gd name="T8" fmla="*/ 0 w 261"/>
                <a:gd name="T9" fmla="*/ 10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62">
                  <a:moveTo>
                    <a:pt x="0" y="105"/>
                  </a:moveTo>
                  <a:lnTo>
                    <a:pt x="188" y="0"/>
                  </a:lnTo>
                  <a:lnTo>
                    <a:pt x="261" y="74"/>
                  </a:lnTo>
                  <a:lnTo>
                    <a:pt x="84" y="262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8A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80"/>
            <p:cNvSpPr>
              <a:spLocks noChangeArrowheads="1"/>
            </p:cNvSpPr>
            <p:nvPr/>
          </p:nvSpPr>
          <p:spPr bwMode="auto">
            <a:xfrm>
              <a:off x="5898" y="3432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81"/>
            <p:cNvSpPr>
              <a:spLocks noChangeArrowheads="1"/>
            </p:cNvSpPr>
            <p:nvPr/>
          </p:nvSpPr>
          <p:spPr bwMode="auto">
            <a:xfrm>
              <a:off x="5898" y="3620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82"/>
            <p:cNvSpPr>
              <a:spLocks noChangeArrowheads="1"/>
            </p:cNvSpPr>
            <p:nvPr/>
          </p:nvSpPr>
          <p:spPr bwMode="auto">
            <a:xfrm>
              <a:off x="5898" y="3808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Oval 83"/>
            <p:cNvSpPr>
              <a:spLocks noChangeArrowheads="1"/>
            </p:cNvSpPr>
            <p:nvPr/>
          </p:nvSpPr>
          <p:spPr bwMode="auto">
            <a:xfrm>
              <a:off x="5898" y="3254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Rectangle 84"/>
            <p:cNvSpPr>
              <a:spLocks noChangeArrowheads="1"/>
            </p:cNvSpPr>
            <p:nvPr/>
          </p:nvSpPr>
          <p:spPr bwMode="auto">
            <a:xfrm>
              <a:off x="6180" y="3452"/>
              <a:ext cx="220" cy="230"/>
            </a:xfrm>
            <a:prstGeom prst="rect">
              <a:avLst/>
            </a:prstGeom>
            <a:solidFill>
              <a:srgbClr val="89B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85"/>
            <p:cNvSpPr>
              <a:spLocks noChangeArrowheads="1"/>
            </p:cNvSpPr>
            <p:nvPr/>
          </p:nvSpPr>
          <p:spPr bwMode="auto">
            <a:xfrm>
              <a:off x="6180" y="3452"/>
              <a:ext cx="220" cy="53"/>
            </a:xfrm>
            <a:prstGeom prst="rect">
              <a:avLst/>
            </a:prstGeom>
            <a:solidFill>
              <a:srgbClr val="6A9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86"/>
            <p:cNvSpPr>
              <a:spLocks noChangeArrowheads="1"/>
            </p:cNvSpPr>
            <p:nvPr/>
          </p:nvSpPr>
          <p:spPr bwMode="auto">
            <a:xfrm>
              <a:off x="6274" y="3463"/>
              <a:ext cx="32" cy="3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7"/>
            <p:cNvSpPr>
              <a:spLocks noEditPoints="1"/>
            </p:cNvSpPr>
            <p:nvPr/>
          </p:nvSpPr>
          <p:spPr bwMode="auto">
            <a:xfrm>
              <a:off x="5627" y="2511"/>
              <a:ext cx="574" cy="178"/>
            </a:xfrm>
            <a:custGeom>
              <a:avLst/>
              <a:gdLst>
                <a:gd name="T0" fmla="*/ 53 w 55"/>
                <a:gd name="T1" fmla="*/ 12 h 17"/>
                <a:gd name="T2" fmla="*/ 52 w 55"/>
                <a:gd name="T3" fmla="*/ 14 h 17"/>
                <a:gd name="T4" fmla="*/ 50 w 55"/>
                <a:gd name="T5" fmla="*/ 15 h 17"/>
                <a:gd name="T6" fmla="*/ 41 w 55"/>
                <a:gd name="T7" fmla="*/ 15 h 17"/>
                <a:gd name="T8" fmla="*/ 33 w 55"/>
                <a:gd name="T9" fmla="*/ 9 h 17"/>
                <a:gd name="T10" fmla="*/ 32 w 55"/>
                <a:gd name="T11" fmla="*/ 7 h 17"/>
                <a:gd name="T12" fmla="*/ 32 w 55"/>
                <a:gd name="T13" fmla="*/ 4 h 17"/>
                <a:gd name="T14" fmla="*/ 36 w 55"/>
                <a:gd name="T15" fmla="*/ 2 h 17"/>
                <a:gd name="T16" fmla="*/ 50 w 55"/>
                <a:gd name="T17" fmla="*/ 2 h 17"/>
                <a:gd name="T18" fmla="*/ 52 w 55"/>
                <a:gd name="T19" fmla="*/ 3 h 17"/>
                <a:gd name="T20" fmla="*/ 53 w 55"/>
                <a:gd name="T21" fmla="*/ 5 h 17"/>
                <a:gd name="T22" fmla="*/ 53 w 55"/>
                <a:gd name="T23" fmla="*/ 12 h 17"/>
                <a:gd name="T24" fmla="*/ 22 w 55"/>
                <a:gd name="T25" fmla="*/ 9 h 17"/>
                <a:gd name="T26" fmla="*/ 15 w 55"/>
                <a:gd name="T27" fmla="*/ 15 h 17"/>
                <a:gd name="T28" fmla="*/ 5 w 55"/>
                <a:gd name="T29" fmla="*/ 15 h 17"/>
                <a:gd name="T30" fmla="*/ 3 w 55"/>
                <a:gd name="T31" fmla="*/ 14 h 17"/>
                <a:gd name="T32" fmla="*/ 2 w 55"/>
                <a:gd name="T33" fmla="*/ 12 h 17"/>
                <a:gd name="T34" fmla="*/ 2 w 55"/>
                <a:gd name="T35" fmla="*/ 5 h 17"/>
                <a:gd name="T36" fmla="*/ 3 w 55"/>
                <a:gd name="T37" fmla="*/ 3 h 17"/>
                <a:gd name="T38" fmla="*/ 5 w 55"/>
                <a:gd name="T39" fmla="*/ 2 h 17"/>
                <a:gd name="T40" fmla="*/ 19 w 55"/>
                <a:gd name="T41" fmla="*/ 2 h 17"/>
                <a:gd name="T42" fmla="*/ 23 w 55"/>
                <a:gd name="T43" fmla="*/ 4 h 17"/>
                <a:gd name="T44" fmla="*/ 23 w 55"/>
                <a:gd name="T45" fmla="*/ 7 h 17"/>
                <a:gd name="T46" fmla="*/ 22 w 55"/>
                <a:gd name="T47" fmla="*/ 9 h 17"/>
                <a:gd name="T48" fmla="*/ 54 w 55"/>
                <a:gd name="T49" fmla="*/ 1 h 17"/>
                <a:gd name="T50" fmla="*/ 54 w 55"/>
                <a:gd name="T51" fmla="*/ 1 h 17"/>
                <a:gd name="T52" fmla="*/ 50 w 55"/>
                <a:gd name="T53" fmla="*/ 0 h 17"/>
                <a:gd name="T54" fmla="*/ 36 w 55"/>
                <a:gd name="T55" fmla="*/ 0 h 17"/>
                <a:gd name="T56" fmla="*/ 33 w 55"/>
                <a:gd name="T57" fmla="*/ 1 h 17"/>
                <a:gd name="T58" fmla="*/ 23 w 55"/>
                <a:gd name="T59" fmla="*/ 1 h 17"/>
                <a:gd name="T60" fmla="*/ 19 w 55"/>
                <a:gd name="T61" fmla="*/ 0 h 17"/>
                <a:gd name="T62" fmla="*/ 5 w 55"/>
                <a:gd name="T63" fmla="*/ 0 h 17"/>
                <a:gd name="T64" fmla="*/ 2 w 55"/>
                <a:gd name="T65" fmla="*/ 1 h 17"/>
                <a:gd name="T66" fmla="*/ 0 w 55"/>
                <a:gd name="T67" fmla="*/ 5 h 17"/>
                <a:gd name="T68" fmla="*/ 0 w 55"/>
                <a:gd name="T69" fmla="*/ 12 h 17"/>
                <a:gd name="T70" fmla="*/ 2 w 55"/>
                <a:gd name="T71" fmla="*/ 15 h 17"/>
                <a:gd name="T72" fmla="*/ 5 w 55"/>
                <a:gd name="T73" fmla="*/ 17 h 17"/>
                <a:gd name="T74" fmla="*/ 15 w 55"/>
                <a:gd name="T75" fmla="*/ 17 h 17"/>
                <a:gd name="T76" fmla="*/ 24 w 55"/>
                <a:gd name="T77" fmla="*/ 10 h 17"/>
                <a:gd name="T78" fmla="*/ 25 w 55"/>
                <a:gd name="T79" fmla="*/ 7 h 17"/>
                <a:gd name="T80" fmla="*/ 25 w 55"/>
                <a:gd name="T81" fmla="*/ 5 h 17"/>
                <a:gd name="T82" fmla="*/ 30 w 55"/>
                <a:gd name="T83" fmla="*/ 5 h 17"/>
                <a:gd name="T84" fmla="*/ 30 w 55"/>
                <a:gd name="T85" fmla="*/ 7 h 17"/>
                <a:gd name="T86" fmla="*/ 31 w 55"/>
                <a:gd name="T87" fmla="*/ 10 h 17"/>
                <a:gd name="T88" fmla="*/ 41 w 55"/>
                <a:gd name="T89" fmla="*/ 17 h 17"/>
                <a:gd name="T90" fmla="*/ 50 w 55"/>
                <a:gd name="T91" fmla="*/ 17 h 17"/>
                <a:gd name="T92" fmla="*/ 54 w 55"/>
                <a:gd name="T93" fmla="*/ 15 h 17"/>
                <a:gd name="T94" fmla="*/ 54 w 55"/>
                <a:gd name="T95" fmla="*/ 15 h 17"/>
                <a:gd name="T96" fmla="*/ 55 w 55"/>
                <a:gd name="T97" fmla="*/ 12 h 17"/>
                <a:gd name="T98" fmla="*/ 55 w 55"/>
                <a:gd name="T99" fmla="*/ 5 h 17"/>
                <a:gd name="T100" fmla="*/ 54 w 55"/>
                <a:gd name="T10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" h="17">
                  <a:moveTo>
                    <a:pt x="53" y="12"/>
                  </a:moveTo>
                  <a:cubicBezTo>
                    <a:pt x="53" y="13"/>
                    <a:pt x="53" y="13"/>
                    <a:pt x="52" y="14"/>
                  </a:cubicBezTo>
                  <a:cubicBezTo>
                    <a:pt x="52" y="14"/>
                    <a:pt x="51" y="15"/>
                    <a:pt x="50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7" y="15"/>
                    <a:pt x="34" y="12"/>
                    <a:pt x="33" y="9"/>
                  </a:cubicBezTo>
                  <a:cubicBezTo>
                    <a:pt x="32" y="8"/>
                    <a:pt x="32" y="7"/>
                    <a:pt x="32" y="7"/>
                  </a:cubicBezTo>
                  <a:cubicBezTo>
                    <a:pt x="32" y="6"/>
                    <a:pt x="32" y="5"/>
                    <a:pt x="32" y="4"/>
                  </a:cubicBezTo>
                  <a:cubicBezTo>
                    <a:pt x="33" y="3"/>
                    <a:pt x="34" y="2"/>
                    <a:pt x="36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2" y="2"/>
                    <a:pt x="52" y="3"/>
                  </a:cubicBezTo>
                  <a:cubicBezTo>
                    <a:pt x="53" y="3"/>
                    <a:pt x="53" y="4"/>
                    <a:pt x="53" y="5"/>
                  </a:cubicBezTo>
                  <a:lnTo>
                    <a:pt x="53" y="12"/>
                  </a:lnTo>
                  <a:close/>
                  <a:moveTo>
                    <a:pt x="22" y="9"/>
                  </a:moveTo>
                  <a:cubicBezTo>
                    <a:pt x="21" y="12"/>
                    <a:pt x="18" y="15"/>
                    <a:pt x="1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4"/>
                    <a:pt x="3" y="14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1" y="2"/>
                    <a:pt x="22" y="3"/>
                    <a:pt x="23" y="4"/>
                  </a:cubicBezTo>
                  <a:cubicBezTo>
                    <a:pt x="23" y="5"/>
                    <a:pt x="23" y="6"/>
                    <a:pt x="23" y="7"/>
                  </a:cubicBezTo>
                  <a:cubicBezTo>
                    <a:pt x="23" y="7"/>
                    <a:pt x="23" y="8"/>
                    <a:pt x="22" y="9"/>
                  </a:cubicBezTo>
                  <a:close/>
                  <a:moveTo>
                    <a:pt x="5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2" y="16"/>
                    <a:pt x="4" y="17"/>
                    <a:pt x="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9" y="17"/>
                    <a:pt x="23" y="13"/>
                    <a:pt x="24" y="10"/>
                  </a:cubicBezTo>
                  <a:cubicBezTo>
                    <a:pt x="25" y="9"/>
                    <a:pt x="25" y="8"/>
                    <a:pt x="25" y="7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0" y="8"/>
                    <a:pt x="30" y="9"/>
                    <a:pt x="31" y="10"/>
                  </a:cubicBezTo>
                  <a:cubicBezTo>
                    <a:pt x="33" y="13"/>
                    <a:pt x="36" y="17"/>
                    <a:pt x="41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7"/>
                    <a:pt x="53" y="16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3"/>
                    <a:pt x="55" y="2"/>
                    <a:pt x="54" y="1"/>
                  </a:cubicBezTo>
                  <a:close/>
                </a:path>
              </a:pathLst>
            </a:custGeom>
            <a:solidFill>
              <a:srgbClr val="0B0C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8"/>
            <p:cNvSpPr/>
            <p:nvPr/>
          </p:nvSpPr>
          <p:spPr bwMode="auto">
            <a:xfrm>
              <a:off x="5449" y="2585"/>
              <a:ext cx="136" cy="156"/>
            </a:xfrm>
            <a:custGeom>
              <a:avLst/>
              <a:gdLst>
                <a:gd name="T0" fmla="*/ 10 w 13"/>
                <a:gd name="T1" fmla="*/ 1 h 15"/>
                <a:gd name="T2" fmla="*/ 10 w 13"/>
                <a:gd name="T3" fmla="*/ 1 h 15"/>
                <a:gd name="T4" fmla="*/ 13 w 13"/>
                <a:gd name="T5" fmla="*/ 15 h 15"/>
                <a:gd name="T6" fmla="*/ 13 w 13"/>
                <a:gd name="T7" fmla="*/ 15 h 15"/>
                <a:gd name="T8" fmla="*/ 10 w 13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0"/>
                    <a:pt x="3" y="13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1"/>
                    <a:pt x="10" y="6"/>
                    <a:pt x="10" y="1"/>
                  </a:cubicBezTo>
                  <a:close/>
                </a:path>
              </a:pathLst>
            </a:custGeom>
            <a:solidFill>
              <a:srgbClr val="F2D3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9"/>
            <p:cNvSpPr/>
            <p:nvPr/>
          </p:nvSpPr>
          <p:spPr bwMode="auto">
            <a:xfrm>
              <a:off x="4530" y="2856"/>
              <a:ext cx="334" cy="576"/>
            </a:xfrm>
            <a:custGeom>
              <a:avLst/>
              <a:gdLst>
                <a:gd name="T0" fmla="*/ 28 w 32"/>
                <a:gd name="T1" fmla="*/ 45 h 55"/>
                <a:gd name="T2" fmla="*/ 30 w 32"/>
                <a:gd name="T3" fmla="*/ 48 h 55"/>
                <a:gd name="T4" fmla="*/ 14 w 32"/>
                <a:gd name="T5" fmla="*/ 55 h 55"/>
                <a:gd name="T6" fmla="*/ 13 w 32"/>
                <a:gd name="T7" fmla="*/ 51 h 55"/>
                <a:gd name="T8" fmla="*/ 9 w 32"/>
                <a:gd name="T9" fmla="*/ 49 h 55"/>
                <a:gd name="T10" fmla="*/ 4 w 32"/>
                <a:gd name="T11" fmla="*/ 35 h 55"/>
                <a:gd name="T12" fmla="*/ 2 w 32"/>
                <a:gd name="T13" fmla="*/ 31 h 55"/>
                <a:gd name="T14" fmla="*/ 1 w 32"/>
                <a:gd name="T15" fmla="*/ 29 h 55"/>
                <a:gd name="T16" fmla="*/ 2 w 32"/>
                <a:gd name="T17" fmla="*/ 25 h 55"/>
                <a:gd name="T18" fmla="*/ 6 w 32"/>
                <a:gd name="T19" fmla="*/ 26 h 55"/>
                <a:gd name="T20" fmla="*/ 5 w 32"/>
                <a:gd name="T21" fmla="*/ 24 h 55"/>
                <a:gd name="T22" fmla="*/ 6 w 32"/>
                <a:gd name="T23" fmla="*/ 20 h 55"/>
                <a:gd name="T24" fmla="*/ 10 w 32"/>
                <a:gd name="T25" fmla="*/ 22 h 55"/>
                <a:gd name="T26" fmla="*/ 11 w 32"/>
                <a:gd name="T27" fmla="*/ 18 h 55"/>
                <a:gd name="T28" fmla="*/ 15 w 32"/>
                <a:gd name="T29" fmla="*/ 19 h 55"/>
                <a:gd name="T30" fmla="*/ 9 w 32"/>
                <a:gd name="T31" fmla="*/ 4 h 55"/>
                <a:gd name="T32" fmla="*/ 10 w 32"/>
                <a:gd name="T33" fmla="*/ 0 h 55"/>
                <a:gd name="T34" fmla="*/ 14 w 32"/>
                <a:gd name="T35" fmla="*/ 2 h 55"/>
                <a:gd name="T36" fmla="*/ 24 w 32"/>
                <a:gd name="T37" fmla="*/ 27 h 55"/>
                <a:gd name="T38" fmla="*/ 25 w 32"/>
                <a:gd name="T39" fmla="*/ 24 h 55"/>
                <a:gd name="T40" fmla="*/ 26 w 32"/>
                <a:gd name="T41" fmla="*/ 16 h 55"/>
                <a:gd name="T42" fmla="*/ 29 w 32"/>
                <a:gd name="T43" fmla="*/ 14 h 55"/>
                <a:gd name="T44" fmla="*/ 31 w 32"/>
                <a:gd name="T45" fmla="*/ 17 h 55"/>
                <a:gd name="T46" fmla="*/ 31 w 32"/>
                <a:gd name="T47" fmla="*/ 26 h 55"/>
                <a:gd name="T48" fmla="*/ 30 w 32"/>
                <a:gd name="T49" fmla="*/ 42 h 55"/>
                <a:gd name="T50" fmla="*/ 28 w 32"/>
                <a:gd name="T51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55">
                  <a:moveTo>
                    <a:pt x="28" y="45"/>
                  </a:moveTo>
                  <a:cubicBezTo>
                    <a:pt x="29" y="46"/>
                    <a:pt x="29" y="47"/>
                    <a:pt x="30" y="48"/>
                  </a:cubicBezTo>
                  <a:cubicBezTo>
                    <a:pt x="25" y="50"/>
                    <a:pt x="20" y="53"/>
                    <a:pt x="14" y="55"/>
                  </a:cubicBezTo>
                  <a:cubicBezTo>
                    <a:pt x="14" y="53"/>
                    <a:pt x="13" y="52"/>
                    <a:pt x="13" y="51"/>
                  </a:cubicBezTo>
                  <a:cubicBezTo>
                    <a:pt x="12" y="52"/>
                    <a:pt x="10" y="51"/>
                    <a:pt x="9" y="49"/>
                  </a:cubicBezTo>
                  <a:cubicBezTo>
                    <a:pt x="7" y="44"/>
                    <a:pt x="5" y="40"/>
                    <a:pt x="4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2" y="30"/>
                    <a:pt x="1" y="30"/>
                    <a:pt x="1" y="29"/>
                  </a:cubicBezTo>
                  <a:cubicBezTo>
                    <a:pt x="0" y="27"/>
                    <a:pt x="1" y="25"/>
                    <a:pt x="2" y="25"/>
                  </a:cubicBezTo>
                  <a:cubicBezTo>
                    <a:pt x="3" y="24"/>
                    <a:pt x="5" y="25"/>
                    <a:pt x="6" y="26"/>
                  </a:cubicBezTo>
                  <a:cubicBezTo>
                    <a:pt x="5" y="25"/>
                    <a:pt x="5" y="24"/>
                    <a:pt x="5" y="24"/>
                  </a:cubicBezTo>
                  <a:cubicBezTo>
                    <a:pt x="4" y="22"/>
                    <a:pt x="5" y="20"/>
                    <a:pt x="6" y="20"/>
                  </a:cubicBezTo>
                  <a:cubicBezTo>
                    <a:pt x="8" y="19"/>
                    <a:pt x="9" y="20"/>
                    <a:pt x="10" y="22"/>
                  </a:cubicBezTo>
                  <a:cubicBezTo>
                    <a:pt x="9" y="20"/>
                    <a:pt x="10" y="18"/>
                    <a:pt x="11" y="18"/>
                  </a:cubicBezTo>
                  <a:cubicBezTo>
                    <a:pt x="13" y="17"/>
                    <a:pt x="14" y="18"/>
                    <a:pt x="15" y="19"/>
                  </a:cubicBezTo>
                  <a:cubicBezTo>
                    <a:pt x="13" y="14"/>
                    <a:pt x="11" y="9"/>
                    <a:pt x="9" y="4"/>
                  </a:cubicBezTo>
                  <a:cubicBezTo>
                    <a:pt x="8" y="3"/>
                    <a:pt x="9" y="1"/>
                    <a:pt x="10" y="0"/>
                  </a:cubicBezTo>
                  <a:cubicBezTo>
                    <a:pt x="12" y="0"/>
                    <a:pt x="13" y="0"/>
                    <a:pt x="14" y="2"/>
                  </a:cubicBezTo>
                  <a:cubicBezTo>
                    <a:pt x="17" y="10"/>
                    <a:pt x="21" y="19"/>
                    <a:pt x="24" y="27"/>
                  </a:cubicBezTo>
                  <a:cubicBezTo>
                    <a:pt x="24" y="26"/>
                    <a:pt x="25" y="25"/>
                    <a:pt x="25" y="24"/>
                  </a:cubicBezTo>
                  <a:cubicBezTo>
                    <a:pt x="26" y="22"/>
                    <a:pt x="26" y="19"/>
                    <a:pt x="26" y="16"/>
                  </a:cubicBezTo>
                  <a:cubicBezTo>
                    <a:pt x="26" y="15"/>
                    <a:pt x="27" y="14"/>
                    <a:pt x="29" y="14"/>
                  </a:cubicBezTo>
                  <a:cubicBezTo>
                    <a:pt x="30" y="14"/>
                    <a:pt x="32" y="15"/>
                    <a:pt x="31" y="17"/>
                  </a:cubicBezTo>
                  <a:cubicBezTo>
                    <a:pt x="31" y="20"/>
                    <a:pt x="31" y="23"/>
                    <a:pt x="31" y="26"/>
                  </a:cubicBezTo>
                  <a:cubicBezTo>
                    <a:pt x="31" y="31"/>
                    <a:pt x="30" y="37"/>
                    <a:pt x="30" y="42"/>
                  </a:cubicBezTo>
                  <a:cubicBezTo>
                    <a:pt x="30" y="43"/>
                    <a:pt x="30" y="44"/>
                    <a:pt x="28" y="45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0"/>
            <p:cNvSpPr/>
            <p:nvPr/>
          </p:nvSpPr>
          <p:spPr bwMode="auto">
            <a:xfrm>
              <a:off x="6577" y="3505"/>
              <a:ext cx="669" cy="836"/>
            </a:xfrm>
            <a:custGeom>
              <a:avLst/>
              <a:gdLst>
                <a:gd name="T0" fmla="*/ 64 w 64"/>
                <a:gd name="T1" fmla="*/ 14 h 80"/>
                <a:gd name="T2" fmla="*/ 22 w 64"/>
                <a:gd name="T3" fmla="*/ 74 h 80"/>
                <a:gd name="T4" fmla="*/ 6 w 64"/>
                <a:gd name="T5" fmla="*/ 77 h 80"/>
                <a:gd name="T6" fmla="*/ 6 w 64"/>
                <a:gd name="T7" fmla="*/ 77 h 80"/>
                <a:gd name="T8" fmla="*/ 3 w 64"/>
                <a:gd name="T9" fmla="*/ 61 h 80"/>
                <a:gd name="T10" fmla="*/ 45 w 64"/>
                <a:gd name="T11" fmla="*/ 0 h 80"/>
                <a:gd name="T12" fmla="*/ 64 w 64"/>
                <a:gd name="T1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0">
                  <a:moveTo>
                    <a:pt x="64" y="14"/>
                  </a:moveTo>
                  <a:cubicBezTo>
                    <a:pt x="22" y="74"/>
                    <a:pt x="22" y="74"/>
                    <a:pt x="22" y="74"/>
                  </a:cubicBezTo>
                  <a:cubicBezTo>
                    <a:pt x="19" y="79"/>
                    <a:pt x="11" y="80"/>
                    <a:pt x="6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" y="73"/>
                    <a:pt x="0" y="66"/>
                    <a:pt x="3" y="61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64" y="14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1"/>
            <p:cNvSpPr/>
            <p:nvPr/>
          </p:nvSpPr>
          <p:spPr bwMode="auto">
            <a:xfrm>
              <a:off x="4645" y="3348"/>
              <a:ext cx="543" cy="889"/>
            </a:xfrm>
            <a:custGeom>
              <a:avLst/>
              <a:gdLst>
                <a:gd name="T0" fmla="*/ 0 w 52"/>
                <a:gd name="T1" fmla="*/ 9 h 85"/>
                <a:gd name="T2" fmla="*/ 28 w 52"/>
                <a:gd name="T3" fmla="*/ 77 h 85"/>
                <a:gd name="T4" fmla="*/ 43 w 52"/>
                <a:gd name="T5" fmla="*/ 83 h 85"/>
                <a:gd name="T6" fmla="*/ 43 w 52"/>
                <a:gd name="T7" fmla="*/ 83 h 85"/>
                <a:gd name="T8" fmla="*/ 49 w 52"/>
                <a:gd name="T9" fmla="*/ 68 h 85"/>
                <a:gd name="T10" fmla="*/ 22 w 52"/>
                <a:gd name="T11" fmla="*/ 0 h 85"/>
                <a:gd name="T12" fmla="*/ 0 w 52"/>
                <a:gd name="T13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9"/>
                  </a:moveTo>
                  <a:cubicBezTo>
                    <a:pt x="28" y="77"/>
                    <a:pt x="28" y="77"/>
                    <a:pt x="28" y="77"/>
                  </a:cubicBezTo>
                  <a:cubicBezTo>
                    <a:pt x="30" y="83"/>
                    <a:pt x="37" y="85"/>
                    <a:pt x="43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9" y="81"/>
                    <a:pt x="52" y="74"/>
                    <a:pt x="49" y="6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2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2"/>
            <p:cNvSpPr/>
            <p:nvPr/>
          </p:nvSpPr>
          <p:spPr bwMode="auto">
            <a:xfrm>
              <a:off x="7079" y="3170"/>
              <a:ext cx="428" cy="460"/>
            </a:xfrm>
            <a:custGeom>
              <a:avLst/>
              <a:gdLst>
                <a:gd name="T0" fmla="*/ 36 w 41"/>
                <a:gd name="T1" fmla="*/ 1 h 44"/>
                <a:gd name="T2" fmla="*/ 37 w 41"/>
                <a:gd name="T3" fmla="*/ 5 h 44"/>
                <a:gd name="T4" fmla="*/ 26 w 41"/>
                <a:gd name="T5" fmla="*/ 21 h 44"/>
                <a:gd name="T6" fmla="*/ 27 w 41"/>
                <a:gd name="T7" fmla="*/ 21 h 44"/>
                <a:gd name="T8" fmla="*/ 36 w 41"/>
                <a:gd name="T9" fmla="*/ 8 h 44"/>
                <a:gd name="T10" fmla="*/ 39 w 41"/>
                <a:gd name="T11" fmla="*/ 7 h 44"/>
                <a:gd name="T12" fmla="*/ 40 w 41"/>
                <a:gd name="T13" fmla="*/ 11 h 44"/>
                <a:gd name="T14" fmla="*/ 29 w 41"/>
                <a:gd name="T15" fmla="*/ 27 h 44"/>
                <a:gd name="T16" fmla="*/ 28 w 41"/>
                <a:gd name="T17" fmla="*/ 27 h 44"/>
                <a:gd name="T18" fmla="*/ 27 w 41"/>
                <a:gd name="T19" fmla="*/ 30 h 44"/>
                <a:gd name="T20" fmla="*/ 29 w 41"/>
                <a:gd name="T21" fmla="*/ 29 h 44"/>
                <a:gd name="T22" fmla="*/ 35 w 41"/>
                <a:gd name="T23" fmla="*/ 26 h 44"/>
                <a:gd name="T24" fmla="*/ 39 w 41"/>
                <a:gd name="T25" fmla="*/ 27 h 44"/>
                <a:gd name="T26" fmla="*/ 38 w 41"/>
                <a:gd name="T27" fmla="*/ 30 h 44"/>
                <a:gd name="T28" fmla="*/ 30 w 41"/>
                <a:gd name="T29" fmla="*/ 34 h 44"/>
                <a:gd name="T30" fmla="*/ 26 w 41"/>
                <a:gd name="T31" fmla="*/ 37 h 44"/>
                <a:gd name="T32" fmla="*/ 25 w 41"/>
                <a:gd name="T33" fmla="*/ 37 h 44"/>
                <a:gd name="T34" fmla="*/ 19 w 41"/>
                <a:gd name="T35" fmla="*/ 41 h 44"/>
                <a:gd name="T36" fmla="*/ 18 w 41"/>
                <a:gd name="T37" fmla="*/ 41 h 44"/>
                <a:gd name="T38" fmla="*/ 18 w 41"/>
                <a:gd name="T39" fmla="*/ 41 h 44"/>
                <a:gd name="T40" fmla="*/ 15 w 41"/>
                <a:gd name="T41" fmla="*/ 41 h 44"/>
                <a:gd name="T42" fmla="*/ 15 w 41"/>
                <a:gd name="T43" fmla="*/ 41 h 44"/>
                <a:gd name="T44" fmla="*/ 13 w 41"/>
                <a:gd name="T45" fmla="*/ 44 h 44"/>
                <a:gd name="T46" fmla="*/ 0 w 41"/>
                <a:gd name="T47" fmla="*/ 34 h 44"/>
                <a:gd name="T48" fmla="*/ 2 w 41"/>
                <a:gd name="T49" fmla="*/ 31 h 44"/>
                <a:gd name="T50" fmla="*/ 1 w 41"/>
                <a:gd name="T51" fmla="*/ 28 h 44"/>
                <a:gd name="T52" fmla="*/ 11 w 41"/>
                <a:gd name="T53" fmla="*/ 14 h 44"/>
                <a:gd name="T54" fmla="*/ 11 w 41"/>
                <a:gd name="T55" fmla="*/ 14 h 44"/>
                <a:gd name="T56" fmla="*/ 11 w 41"/>
                <a:gd name="T57" fmla="*/ 14 h 44"/>
                <a:gd name="T58" fmla="*/ 16 w 41"/>
                <a:gd name="T59" fmla="*/ 5 h 44"/>
                <a:gd name="T60" fmla="*/ 20 w 41"/>
                <a:gd name="T61" fmla="*/ 4 h 44"/>
                <a:gd name="T62" fmla="*/ 20 w 41"/>
                <a:gd name="T63" fmla="*/ 8 h 44"/>
                <a:gd name="T64" fmla="*/ 16 w 41"/>
                <a:gd name="T65" fmla="*/ 14 h 44"/>
                <a:gd name="T66" fmla="*/ 17 w 41"/>
                <a:gd name="T67" fmla="*/ 15 h 44"/>
                <a:gd name="T68" fmla="*/ 26 w 41"/>
                <a:gd name="T69" fmla="*/ 1 h 44"/>
                <a:gd name="T70" fmla="*/ 30 w 41"/>
                <a:gd name="T71" fmla="*/ 0 h 44"/>
                <a:gd name="T72" fmla="*/ 30 w 41"/>
                <a:gd name="T73" fmla="*/ 4 h 44"/>
                <a:gd name="T74" fmla="*/ 21 w 41"/>
                <a:gd name="T75" fmla="*/ 17 h 44"/>
                <a:gd name="T76" fmla="*/ 22 w 41"/>
                <a:gd name="T77" fmla="*/ 18 h 44"/>
                <a:gd name="T78" fmla="*/ 33 w 41"/>
                <a:gd name="T79" fmla="*/ 2 h 44"/>
                <a:gd name="T80" fmla="*/ 36 w 41"/>
                <a:gd name="T8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44">
                  <a:moveTo>
                    <a:pt x="36" y="1"/>
                  </a:moveTo>
                  <a:cubicBezTo>
                    <a:pt x="38" y="2"/>
                    <a:pt x="38" y="3"/>
                    <a:pt x="37" y="5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7"/>
                    <a:pt x="38" y="6"/>
                    <a:pt x="39" y="7"/>
                  </a:cubicBezTo>
                  <a:cubicBezTo>
                    <a:pt x="40" y="8"/>
                    <a:pt x="41" y="9"/>
                    <a:pt x="40" y="1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8" y="26"/>
                    <a:pt x="39" y="27"/>
                  </a:cubicBezTo>
                  <a:cubicBezTo>
                    <a:pt x="39" y="28"/>
                    <a:pt x="39" y="29"/>
                    <a:pt x="38" y="3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5" y="37"/>
                    <a:pt x="25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7" y="42"/>
                    <a:pt x="16" y="42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1"/>
                    <a:pt x="0" y="29"/>
                    <a:pt x="1" y="28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9" y="4"/>
                    <a:pt x="20" y="4"/>
                  </a:cubicBezTo>
                  <a:cubicBezTo>
                    <a:pt x="21" y="5"/>
                    <a:pt x="21" y="7"/>
                    <a:pt x="20" y="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31" y="1"/>
                    <a:pt x="31" y="3"/>
                    <a:pt x="30" y="4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1"/>
                    <a:pt x="35" y="0"/>
                    <a:pt x="36" y="1"/>
                  </a:cubicBezTo>
                  <a:close/>
                </a:path>
              </a:pathLst>
            </a:custGeom>
            <a:solidFill>
              <a:srgbClr val="F6D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3"/>
            <p:cNvSpPr/>
            <p:nvPr/>
          </p:nvSpPr>
          <p:spPr bwMode="auto">
            <a:xfrm>
              <a:off x="7058" y="2940"/>
              <a:ext cx="438" cy="575"/>
            </a:xfrm>
            <a:custGeom>
              <a:avLst/>
              <a:gdLst>
                <a:gd name="T0" fmla="*/ 104 w 438"/>
                <a:gd name="T1" fmla="*/ 0 h 575"/>
                <a:gd name="T2" fmla="*/ 438 w 438"/>
                <a:gd name="T3" fmla="*/ 73 h 575"/>
                <a:gd name="T4" fmla="*/ 334 w 438"/>
                <a:gd name="T5" fmla="*/ 575 h 575"/>
                <a:gd name="T6" fmla="*/ 0 w 438"/>
                <a:gd name="T7" fmla="*/ 512 h 575"/>
                <a:gd name="T8" fmla="*/ 104 w 438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5">
                  <a:moveTo>
                    <a:pt x="104" y="0"/>
                  </a:moveTo>
                  <a:lnTo>
                    <a:pt x="438" y="73"/>
                  </a:lnTo>
                  <a:lnTo>
                    <a:pt x="334" y="575"/>
                  </a:lnTo>
                  <a:lnTo>
                    <a:pt x="0" y="51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4"/>
            <p:cNvSpPr/>
            <p:nvPr/>
          </p:nvSpPr>
          <p:spPr bwMode="auto">
            <a:xfrm>
              <a:off x="5888" y="2553"/>
              <a:ext cx="491" cy="377"/>
            </a:xfrm>
            <a:custGeom>
              <a:avLst/>
              <a:gdLst>
                <a:gd name="T0" fmla="*/ 38 w 47"/>
                <a:gd name="T1" fmla="*/ 0 h 36"/>
                <a:gd name="T2" fmla="*/ 46 w 47"/>
                <a:gd name="T3" fmla="*/ 12 h 36"/>
                <a:gd name="T4" fmla="*/ 40 w 47"/>
                <a:gd name="T5" fmla="*/ 19 h 36"/>
                <a:gd name="T6" fmla="*/ 30 w 47"/>
                <a:gd name="T7" fmla="*/ 29 h 36"/>
                <a:gd name="T8" fmla="*/ 30 w 47"/>
                <a:gd name="T9" fmla="*/ 29 h 36"/>
                <a:gd name="T10" fmla="*/ 14 w 47"/>
                <a:gd name="T11" fmla="*/ 34 h 36"/>
                <a:gd name="T12" fmla="*/ 11 w 47"/>
                <a:gd name="T13" fmla="*/ 36 h 36"/>
                <a:gd name="T14" fmla="*/ 3 w 47"/>
                <a:gd name="T15" fmla="*/ 36 h 36"/>
                <a:gd name="T16" fmla="*/ 0 w 47"/>
                <a:gd name="T17" fmla="*/ 34 h 36"/>
                <a:gd name="T18" fmla="*/ 0 w 47"/>
                <a:gd name="T19" fmla="*/ 32 h 36"/>
                <a:gd name="T20" fmla="*/ 3 w 47"/>
                <a:gd name="T21" fmla="*/ 30 h 36"/>
                <a:gd name="T22" fmla="*/ 11 w 47"/>
                <a:gd name="T23" fmla="*/ 30 h 36"/>
                <a:gd name="T24" fmla="*/ 13 w 47"/>
                <a:gd name="T25" fmla="*/ 32 h 36"/>
                <a:gd name="T26" fmla="*/ 28 w 47"/>
                <a:gd name="T27" fmla="*/ 27 h 36"/>
                <a:gd name="T28" fmla="*/ 28 w 47"/>
                <a:gd name="T29" fmla="*/ 27 h 36"/>
                <a:gd name="T30" fmla="*/ 28 w 47"/>
                <a:gd name="T31" fmla="*/ 27 h 36"/>
                <a:gd name="T32" fmla="*/ 37 w 47"/>
                <a:gd name="T33" fmla="*/ 19 h 36"/>
                <a:gd name="T34" fmla="*/ 34 w 47"/>
                <a:gd name="T35" fmla="*/ 19 h 36"/>
                <a:gd name="T36" fmla="*/ 38 w 4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36">
                  <a:moveTo>
                    <a:pt x="38" y="0"/>
                  </a:moveTo>
                  <a:cubicBezTo>
                    <a:pt x="43" y="2"/>
                    <a:pt x="47" y="7"/>
                    <a:pt x="46" y="12"/>
                  </a:cubicBezTo>
                  <a:cubicBezTo>
                    <a:pt x="45" y="15"/>
                    <a:pt x="43" y="18"/>
                    <a:pt x="40" y="19"/>
                  </a:cubicBezTo>
                  <a:cubicBezTo>
                    <a:pt x="37" y="23"/>
                    <a:pt x="34" y="27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5" y="32"/>
                    <a:pt x="20" y="33"/>
                    <a:pt x="14" y="34"/>
                  </a:cubicBezTo>
                  <a:cubicBezTo>
                    <a:pt x="13" y="35"/>
                    <a:pt x="12" y="36"/>
                    <a:pt x="11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6"/>
                    <a:pt x="0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2" y="30"/>
                    <a:pt x="3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3" y="31"/>
                    <a:pt x="13" y="32"/>
                  </a:cubicBezTo>
                  <a:cubicBezTo>
                    <a:pt x="19" y="31"/>
                    <a:pt x="24" y="30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2" y="25"/>
                    <a:pt x="35" y="23"/>
                    <a:pt x="37" y="19"/>
                  </a:cubicBezTo>
                  <a:cubicBezTo>
                    <a:pt x="36" y="19"/>
                    <a:pt x="35" y="19"/>
                    <a:pt x="34" y="1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95"/>
            <p:cNvSpPr>
              <a:spLocks noChangeArrowheads="1"/>
            </p:cNvSpPr>
            <p:nvPr/>
          </p:nvSpPr>
          <p:spPr bwMode="auto">
            <a:xfrm>
              <a:off x="5898" y="3996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96"/>
            <p:cNvSpPr>
              <a:spLocks noChangeArrowheads="1"/>
            </p:cNvSpPr>
            <p:nvPr/>
          </p:nvSpPr>
          <p:spPr bwMode="auto">
            <a:xfrm>
              <a:off x="5898" y="4184"/>
              <a:ext cx="32" cy="32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495328" y="2198062"/>
            <a:ext cx="51228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本系统主要使用到的算法有</a:t>
            </a:r>
            <a:r>
              <a:rPr lang="zh-CN" altLang="zh-CN" sz="24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：</a:t>
            </a:r>
            <a:endParaRPr lang="en-US" altLang="zh-CN" sz="24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200" b="1" dirty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＞ </a:t>
            </a:r>
            <a:r>
              <a:rPr lang="zh-CN" altLang="en-US" sz="2200" b="1" dirty="0" smtClean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Canny</a:t>
            </a:r>
            <a:r>
              <a:rPr lang="zh-CN" altLang="zh-CN" sz="22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算法提取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轮廓</a:t>
            </a:r>
            <a:endParaRPr lang="en-US" altLang="zh-CN" sz="22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200" b="1" dirty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＞ </a:t>
            </a:r>
            <a:r>
              <a:rPr lang="zh-CN" altLang="en-US" sz="2200" b="1" dirty="0" smtClean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BFS</a:t>
            </a:r>
            <a:r>
              <a:rPr lang="zh-CN" altLang="en-US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（广度搜索）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提取</a:t>
            </a:r>
            <a:r>
              <a:rPr lang="zh-CN" altLang="zh-CN" sz="22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连通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域</a:t>
            </a:r>
            <a:endParaRPr lang="en-US" altLang="zh-CN" sz="22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200" b="1" dirty="0" smtClean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＞  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提取</a:t>
            </a:r>
            <a:r>
              <a:rPr lang="zh-CN" altLang="zh-CN" sz="22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连通域外接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矩形</a:t>
            </a:r>
            <a:endParaRPr lang="en-US" altLang="zh-CN" sz="22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200" b="1" dirty="0" smtClean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＞  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最小二乘法</a:t>
            </a:r>
            <a:r>
              <a:rPr lang="zh-CN" altLang="zh-CN" sz="22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进行圆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拟合</a:t>
            </a:r>
            <a:endParaRPr lang="en-US" altLang="zh-CN" sz="22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200" b="1" dirty="0" smtClean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＞  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圆形检测</a:t>
            </a:r>
            <a:endParaRPr lang="en-US" altLang="zh-CN" sz="22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200" b="1" dirty="0" smtClean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＞  </a:t>
            </a:r>
            <a:r>
              <a:rPr lang="en-US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ROI</a:t>
            </a:r>
            <a:r>
              <a:rPr lang="zh-CN" altLang="en-US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（图形图像感兴趣区域）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提取</a:t>
            </a:r>
            <a:endParaRPr lang="en-US" altLang="zh-CN" sz="2200" dirty="0" smtClean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200" b="1" dirty="0" smtClean="0">
                <a:solidFill>
                  <a:srgbClr val="E53048"/>
                </a:solidFill>
                <a:latin typeface="微软雅黑" pitchFamily="34" charset="-122"/>
                <a:ea typeface="微软雅黑" pitchFamily="34" charset="-122"/>
              </a:rPr>
              <a:t>＞  </a:t>
            </a:r>
            <a:r>
              <a:rPr lang="zh-CN" altLang="zh-CN" sz="22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外</a:t>
            </a:r>
            <a:r>
              <a:rPr lang="zh-CN" altLang="zh-CN" sz="22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接形状分析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30692" y="1806519"/>
            <a:ext cx="1620958" cy="2645249"/>
            <a:chOff x="1035210" y="1655721"/>
            <a:chExt cx="1620958" cy="2645249"/>
          </a:xfrm>
        </p:grpSpPr>
        <p:sp>
          <p:nvSpPr>
            <p:cNvPr id="8" name="文本框 7"/>
            <p:cNvSpPr txBox="1"/>
            <p:nvPr/>
          </p:nvSpPr>
          <p:spPr>
            <a:xfrm>
              <a:off x="1548177" y="1655721"/>
              <a:ext cx="595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FF6D3B"/>
                  </a:solidFill>
                  <a:latin typeface="微软雅黑 Light" pitchFamily="34" charset="-122"/>
                  <a:ea typeface="微软雅黑 Light" pitchFamily="34" charset="-122"/>
                </a:rPr>
                <a:t>a</a:t>
              </a:r>
              <a:endParaRPr lang="zh-CN" altLang="en-US" sz="6000" dirty="0">
                <a:solidFill>
                  <a:srgbClr val="FF6D3B"/>
                </a:solidFill>
                <a:latin typeface="微软雅黑 Light" pitchFamily="34" charset="-122"/>
                <a:ea typeface="微软雅黑 Light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35210" y="3500751"/>
              <a:ext cx="1620958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rPr>
                <a:t>Chapter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rPr>
                <a:t>1</a:t>
              </a:r>
              <a:endParaRPr lang="en-US" altLang="zh-CN" sz="28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rPr>
                <a:t>尺寸检测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827508" y="2822182"/>
            <a:ext cx="445078" cy="583442"/>
            <a:chOff x="5916612" y="2859088"/>
            <a:chExt cx="612776" cy="803275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6037263" y="2984500"/>
              <a:ext cx="371475" cy="557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6037263" y="2984500"/>
              <a:ext cx="371475" cy="557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6037263" y="2984500"/>
              <a:ext cx="371475" cy="557213"/>
            </a:xfrm>
            <a:custGeom>
              <a:avLst/>
              <a:gdLst>
                <a:gd name="T0" fmla="*/ 234 w 234"/>
                <a:gd name="T1" fmla="*/ 351 h 351"/>
                <a:gd name="T2" fmla="*/ 0 w 234"/>
                <a:gd name="T3" fmla="*/ 0 h 351"/>
                <a:gd name="T4" fmla="*/ 234 w 234"/>
                <a:gd name="T5" fmla="*/ 0 h 351"/>
                <a:gd name="T6" fmla="*/ 234 w 234"/>
                <a:gd name="T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351">
                  <a:moveTo>
                    <a:pt x="234" y="351"/>
                  </a:moveTo>
                  <a:lnTo>
                    <a:pt x="0" y="0"/>
                  </a:lnTo>
                  <a:lnTo>
                    <a:pt x="234" y="0"/>
                  </a:lnTo>
                  <a:lnTo>
                    <a:pt x="234" y="3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6003925" y="2859088"/>
              <a:ext cx="433388" cy="803275"/>
            </a:xfrm>
            <a:custGeom>
              <a:avLst/>
              <a:gdLst>
                <a:gd name="T0" fmla="*/ 79 w 90"/>
                <a:gd name="T1" fmla="*/ 0 h 167"/>
                <a:gd name="T2" fmla="*/ 12 w 90"/>
                <a:gd name="T3" fmla="*/ 0 h 167"/>
                <a:gd name="T4" fmla="*/ 0 w 90"/>
                <a:gd name="T5" fmla="*/ 12 h 167"/>
                <a:gd name="T6" fmla="*/ 0 w 90"/>
                <a:gd name="T7" fmla="*/ 155 h 167"/>
                <a:gd name="T8" fmla="*/ 12 w 90"/>
                <a:gd name="T9" fmla="*/ 167 h 167"/>
                <a:gd name="T10" fmla="*/ 79 w 90"/>
                <a:gd name="T11" fmla="*/ 167 h 167"/>
                <a:gd name="T12" fmla="*/ 90 w 90"/>
                <a:gd name="T13" fmla="*/ 155 h 167"/>
                <a:gd name="T14" fmla="*/ 90 w 90"/>
                <a:gd name="T15" fmla="*/ 12 h 167"/>
                <a:gd name="T16" fmla="*/ 79 w 90"/>
                <a:gd name="T17" fmla="*/ 0 h 167"/>
                <a:gd name="T18" fmla="*/ 84 w 90"/>
                <a:gd name="T19" fmla="*/ 142 h 167"/>
                <a:gd name="T20" fmla="*/ 7 w 90"/>
                <a:gd name="T21" fmla="*/ 142 h 167"/>
                <a:gd name="T22" fmla="*/ 7 w 90"/>
                <a:gd name="T23" fmla="*/ 26 h 167"/>
                <a:gd name="T24" fmla="*/ 84 w 90"/>
                <a:gd name="T25" fmla="*/ 26 h 167"/>
                <a:gd name="T26" fmla="*/ 84 w 90"/>
                <a:gd name="T27" fmla="*/ 14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167">
                  <a:moveTo>
                    <a:pt x="7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2"/>
                    <a:pt x="5" y="167"/>
                    <a:pt x="12" y="167"/>
                  </a:cubicBezTo>
                  <a:cubicBezTo>
                    <a:pt x="79" y="167"/>
                    <a:pt x="79" y="167"/>
                    <a:pt x="79" y="167"/>
                  </a:cubicBezTo>
                  <a:cubicBezTo>
                    <a:pt x="85" y="167"/>
                    <a:pt x="90" y="162"/>
                    <a:pt x="90" y="155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6"/>
                    <a:pt x="85" y="0"/>
                    <a:pt x="79" y="0"/>
                  </a:cubicBezTo>
                  <a:close/>
                  <a:moveTo>
                    <a:pt x="84" y="142"/>
                  </a:moveTo>
                  <a:cubicBezTo>
                    <a:pt x="7" y="142"/>
                    <a:pt x="7" y="142"/>
                    <a:pt x="7" y="142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4" y="26"/>
                    <a:pt x="84" y="26"/>
                    <a:pt x="84" y="26"/>
                  </a:cubicBezTo>
                  <a:lnTo>
                    <a:pt x="84" y="142"/>
                  </a:lnTo>
                  <a:close/>
                </a:path>
              </a:pathLst>
            </a:custGeom>
            <a:solidFill>
              <a:srgbClr val="2B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6172200" y="3586163"/>
              <a:ext cx="96838" cy="33338"/>
            </a:xfrm>
            <a:custGeom>
              <a:avLst/>
              <a:gdLst>
                <a:gd name="T0" fmla="*/ 3 w 20"/>
                <a:gd name="T1" fmla="*/ 7 h 7"/>
                <a:gd name="T2" fmla="*/ 0 w 20"/>
                <a:gd name="T3" fmla="*/ 4 h 7"/>
                <a:gd name="T4" fmla="*/ 0 w 20"/>
                <a:gd name="T5" fmla="*/ 3 h 7"/>
                <a:gd name="T6" fmla="*/ 3 w 20"/>
                <a:gd name="T7" fmla="*/ 0 h 7"/>
                <a:gd name="T8" fmla="*/ 17 w 20"/>
                <a:gd name="T9" fmla="*/ 0 h 7"/>
                <a:gd name="T10" fmla="*/ 20 w 20"/>
                <a:gd name="T11" fmla="*/ 3 h 7"/>
                <a:gd name="T12" fmla="*/ 20 w 20"/>
                <a:gd name="T13" fmla="*/ 4 h 7"/>
                <a:gd name="T14" fmla="*/ 17 w 20"/>
                <a:gd name="T15" fmla="*/ 7 h 7"/>
                <a:gd name="T16" fmla="*/ 3 w 20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7">
                  <a:moveTo>
                    <a:pt x="3" y="7"/>
                  </a:move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0" y="1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7"/>
                    <a:pt x="17" y="7"/>
                  </a:cubicBezTo>
                  <a:lnTo>
                    <a:pt x="3" y="7"/>
                  </a:lnTo>
                  <a:close/>
                </a:path>
              </a:pathLst>
            </a:custGeom>
            <a:solidFill>
              <a:srgbClr val="526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0"/>
            <p:cNvSpPr/>
            <p:nvPr/>
          </p:nvSpPr>
          <p:spPr bwMode="auto">
            <a:xfrm>
              <a:off x="6176963" y="3590925"/>
              <a:ext cx="92075" cy="23813"/>
            </a:xfrm>
            <a:custGeom>
              <a:avLst/>
              <a:gdLst>
                <a:gd name="T0" fmla="*/ 19 w 19"/>
                <a:gd name="T1" fmla="*/ 3 h 5"/>
                <a:gd name="T2" fmla="*/ 16 w 19"/>
                <a:gd name="T3" fmla="*/ 5 h 5"/>
                <a:gd name="T4" fmla="*/ 2 w 19"/>
                <a:gd name="T5" fmla="*/ 5 h 5"/>
                <a:gd name="T6" fmla="*/ 0 w 19"/>
                <a:gd name="T7" fmla="*/ 3 h 5"/>
                <a:gd name="T8" fmla="*/ 0 w 19"/>
                <a:gd name="T9" fmla="*/ 2 h 5"/>
                <a:gd name="T10" fmla="*/ 2 w 19"/>
                <a:gd name="T11" fmla="*/ 0 h 5"/>
                <a:gd name="T12" fmla="*/ 16 w 19"/>
                <a:gd name="T13" fmla="*/ 0 h 5"/>
                <a:gd name="T14" fmla="*/ 19 w 19"/>
                <a:gd name="T15" fmla="*/ 2 h 5"/>
                <a:gd name="T16" fmla="*/ 19 w 19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5">
                  <a:moveTo>
                    <a:pt x="19" y="3"/>
                  </a:moveTo>
                  <a:cubicBezTo>
                    <a:pt x="19" y="4"/>
                    <a:pt x="18" y="5"/>
                    <a:pt x="16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3"/>
                  </a:lnTo>
                  <a:close/>
                </a:path>
              </a:pathLst>
            </a:custGeom>
            <a:solidFill>
              <a:srgbClr val="2135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6205538" y="2906713"/>
              <a:ext cx="30163" cy="28575"/>
            </a:xfrm>
            <a:prstGeom prst="ellipse">
              <a:avLst/>
            </a:prstGeom>
            <a:solidFill>
              <a:srgbClr val="2135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6215063" y="2916238"/>
              <a:ext cx="11113" cy="9525"/>
            </a:xfrm>
            <a:prstGeom prst="ellipse">
              <a:avLst/>
            </a:prstGeom>
            <a:solidFill>
              <a:srgbClr val="526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6003925" y="3008313"/>
              <a:ext cx="139700" cy="149225"/>
            </a:xfrm>
            <a:custGeom>
              <a:avLst/>
              <a:gdLst>
                <a:gd name="T0" fmla="*/ 88 w 88"/>
                <a:gd name="T1" fmla="*/ 0 h 94"/>
                <a:gd name="T2" fmla="*/ 51 w 88"/>
                <a:gd name="T3" fmla="*/ 0 h 94"/>
                <a:gd name="T4" fmla="*/ 0 w 88"/>
                <a:gd name="T5" fmla="*/ 94 h 94"/>
                <a:gd name="T6" fmla="*/ 54 w 88"/>
                <a:gd name="T7" fmla="*/ 94 h 94"/>
                <a:gd name="T8" fmla="*/ 88 w 88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4">
                  <a:moveTo>
                    <a:pt x="88" y="0"/>
                  </a:moveTo>
                  <a:lnTo>
                    <a:pt x="51" y="0"/>
                  </a:lnTo>
                  <a:lnTo>
                    <a:pt x="0" y="94"/>
                  </a:lnTo>
                  <a:lnTo>
                    <a:pt x="54" y="9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4"/>
            <p:cNvSpPr/>
            <p:nvPr/>
          </p:nvSpPr>
          <p:spPr bwMode="auto">
            <a:xfrm>
              <a:off x="6089650" y="3008313"/>
              <a:ext cx="106363" cy="149225"/>
            </a:xfrm>
            <a:custGeom>
              <a:avLst/>
              <a:gdLst>
                <a:gd name="T0" fmla="*/ 67 w 67"/>
                <a:gd name="T1" fmla="*/ 0 h 94"/>
                <a:gd name="T2" fmla="*/ 34 w 67"/>
                <a:gd name="T3" fmla="*/ 0 h 94"/>
                <a:gd name="T4" fmla="*/ 0 w 67"/>
                <a:gd name="T5" fmla="*/ 94 h 94"/>
                <a:gd name="T6" fmla="*/ 55 w 67"/>
                <a:gd name="T7" fmla="*/ 94 h 94"/>
                <a:gd name="T8" fmla="*/ 67 w 67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4">
                  <a:moveTo>
                    <a:pt x="67" y="0"/>
                  </a:moveTo>
                  <a:lnTo>
                    <a:pt x="34" y="0"/>
                  </a:lnTo>
                  <a:lnTo>
                    <a:pt x="0" y="94"/>
                  </a:lnTo>
                  <a:lnTo>
                    <a:pt x="55" y="9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6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5"/>
            <p:cNvSpPr/>
            <p:nvPr/>
          </p:nvSpPr>
          <p:spPr bwMode="auto">
            <a:xfrm>
              <a:off x="6176963" y="3008313"/>
              <a:ext cx="87313" cy="149225"/>
            </a:xfrm>
            <a:custGeom>
              <a:avLst/>
              <a:gdLst>
                <a:gd name="T0" fmla="*/ 46 w 55"/>
                <a:gd name="T1" fmla="*/ 0 h 94"/>
                <a:gd name="T2" fmla="*/ 12 w 55"/>
                <a:gd name="T3" fmla="*/ 0 h 94"/>
                <a:gd name="T4" fmla="*/ 0 w 55"/>
                <a:gd name="T5" fmla="*/ 94 h 94"/>
                <a:gd name="T6" fmla="*/ 55 w 55"/>
                <a:gd name="T7" fmla="*/ 94 h 94"/>
                <a:gd name="T8" fmla="*/ 46 w 5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94">
                  <a:moveTo>
                    <a:pt x="46" y="0"/>
                  </a:moveTo>
                  <a:lnTo>
                    <a:pt x="12" y="0"/>
                  </a:lnTo>
                  <a:lnTo>
                    <a:pt x="0" y="94"/>
                  </a:lnTo>
                  <a:lnTo>
                    <a:pt x="55" y="9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6249988" y="3008313"/>
              <a:ext cx="101600" cy="149225"/>
            </a:xfrm>
            <a:custGeom>
              <a:avLst/>
              <a:gdLst>
                <a:gd name="T0" fmla="*/ 33 w 64"/>
                <a:gd name="T1" fmla="*/ 0 h 94"/>
                <a:gd name="T2" fmla="*/ 0 w 64"/>
                <a:gd name="T3" fmla="*/ 0 h 94"/>
                <a:gd name="T4" fmla="*/ 9 w 64"/>
                <a:gd name="T5" fmla="*/ 94 h 94"/>
                <a:gd name="T6" fmla="*/ 64 w 64"/>
                <a:gd name="T7" fmla="*/ 94 h 94"/>
                <a:gd name="T8" fmla="*/ 33 w 64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4">
                  <a:moveTo>
                    <a:pt x="33" y="0"/>
                  </a:moveTo>
                  <a:lnTo>
                    <a:pt x="0" y="0"/>
                  </a:lnTo>
                  <a:lnTo>
                    <a:pt x="9" y="94"/>
                  </a:lnTo>
                  <a:lnTo>
                    <a:pt x="64" y="9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6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6302375" y="3008313"/>
              <a:ext cx="134938" cy="149225"/>
            </a:xfrm>
            <a:custGeom>
              <a:avLst/>
              <a:gdLst>
                <a:gd name="T0" fmla="*/ 34 w 85"/>
                <a:gd name="T1" fmla="*/ 0 h 94"/>
                <a:gd name="T2" fmla="*/ 0 w 85"/>
                <a:gd name="T3" fmla="*/ 0 h 94"/>
                <a:gd name="T4" fmla="*/ 31 w 85"/>
                <a:gd name="T5" fmla="*/ 94 h 94"/>
                <a:gd name="T6" fmla="*/ 85 w 85"/>
                <a:gd name="T7" fmla="*/ 94 h 94"/>
                <a:gd name="T8" fmla="*/ 34 w 8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94">
                  <a:moveTo>
                    <a:pt x="34" y="0"/>
                  </a:moveTo>
                  <a:lnTo>
                    <a:pt x="0" y="0"/>
                  </a:lnTo>
                  <a:lnTo>
                    <a:pt x="31" y="94"/>
                  </a:lnTo>
                  <a:lnTo>
                    <a:pt x="85" y="9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6003925" y="3157538"/>
              <a:ext cx="85725" cy="42863"/>
            </a:xfrm>
            <a:custGeom>
              <a:avLst/>
              <a:gdLst>
                <a:gd name="T0" fmla="*/ 18 w 18"/>
                <a:gd name="T1" fmla="*/ 0 h 9"/>
                <a:gd name="T2" fmla="*/ 9 w 18"/>
                <a:gd name="T3" fmla="*/ 9 h 9"/>
                <a:gd name="T4" fmla="*/ 0 w 18"/>
                <a:gd name="T5" fmla="*/ 0 h 9"/>
                <a:gd name="T6" fmla="*/ 18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cubicBezTo>
                    <a:pt x="5" y="0"/>
                    <a:pt x="13" y="0"/>
                    <a:pt x="18" y="0"/>
                  </a:cubicBez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6089650" y="3157538"/>
              <a:ext cx="87313" cy="42863"/>
            </a:xfrm>
            <a:custGeom>
              <a:avLst/>
              <a:gdLst>
                <a:gd name="T0" fmla="*/ 18 w 18"/>
                <a:gd name="T1" fmla="*/ 0 h 9"/>
                <a:gd name="T2" fmla="*/ 9 w 18"/>
                <a:gd name="T3" fmla="*/ 9 h 9"/>
                <a:gd name="T4" fmla="*/ 0 w 18"/>
                <a:gd name="T5" fmla="*/ 0 h 9"/>
                <a:gd name="T6" fmla="*/ 18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cubicBezTo>
                    <a:pt x="5" y="0"/>
                    <a:pt x="13" y="0"/>
                    <a:pt x="18" y="0"/>
                  </a:cubicBezTo>
                  <a:close/>
                </a:path>
              </a:pathLst>
            </a:custGeom>
            <a:solidFill>
              <a:srgbClr val="F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6176963" y="3157538"/>
              <a:ext cx="87313" cy="42863"/>
            </a:xfrm>
            <a:custGeom>
              <a:avLst/>
              <a:gdLst>
                <a:gd name="T0" fmla="*/ 18 w 18"/>
                <a:gd name="T1" fmla="*/ 0 h 9"/>
                <a:gd name="T2" fmla="*/ 9 w 18"/>
                <a:gd name="T3" fmla="*/ 9 h 9"/>
                <a:gd name="T4" fmla="*/ 0 w 18"/>
                <a:gd name="T5" fmla="*/ 0 h 9"/>
                <a:gd name="T6" fmla="*/ 18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cubicBezTo>
                    <a:pt x="5" y="0"/>
                    <a:pt x="13" y="0"/>
                    <a:pt x="18" y="0"/>
                  </a:cubicBez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"/>
            <p:cNvSpPr/>
            <p:nvPr/>
          </p:nvSpPr>
          <p:spPr bwMode="auto">
            <a:xfrm>
              <a:off x="6264275" y="3157538"/>
              <a:ext cx="87313" cy="42863"/>
            </a:xfrm>
            <a:custGeom>
              <a:avLst/>
              <a:gdLst>
                <a:gd name="T0" fmla="*/ 18 w 18"/>
                <a:gd name="T1" fmla="*/ 0 h 9"/>
                <a:gd name="T2" fmla="*/ 9 w 18"/>
                <a:gd name="T3" fmla="*/ 9 h 9"/>
                <a:gd name="T4" fmla="*/ 0 w 18"/>
                <a:gd name="T5" fmla="*/ 0 h 9"/>
                <a:gd name="T6" fmla="*/ 18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cubicBezTo>
                    <a:pt x="5" y="0"/>
                    <a:pt x="13" y="0"/>
                    <a:pt x="18" y="0"/>
                  </a:cubicBezTo>
                  <a:close/>
                </a:path>
              </a:pathLst>
            </a:custGeom>
            <a:solidFill>
              <a:srgbClr val="F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6351588" y="3157538"/>
              <a:ext cx="85725" cy="42863"/>
            </a:xfrm>
            <a:custGeom>
              <a:avLst/>
              <a:gdLst>
                <a:gd name="T0" fmla="*/ 18 w 18"/>
                <a:gd name="T1" fmla="*/ 0 h 9"/>
                <a:gd name="T2" fmla="*/ 9 w 18"/>
                <a:gd name="T3" fmla="*/ 9 h 9"/>
                <a:gd name="T4" fmla="*/ 0 w 18"/>
                <a:gd name="T5" fmla="*/ 0 h 9"/>
                <a:gd name="T6" fmla="*/ 18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cubicBezTo>
                    <a:pt x="6" y="0"/>
                    <a:pt x="13" y="0"/>
                    <a:pt x="18" y="0"/>
                  </a:cubicBez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23"/>
            <p:cNvSpPr>
              <a:spLocks noChangeArrowheads="1"/>
            </p:cNvSpPr>
            <p:nvPr/>
          </p:nvSpPr>
          <p:spPr bwMode="auto">
            <a:xfrm>
              <a:off x="6084888" y="2984500"/>
              <a:ext cx="58738" cy="23813"/>
            </a:xfrm>
            <a:prstGeom prst="rect">
              <a:avLst/>
            </a:pr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6143625" y="2984500"/>
              <a:ext cx="52388" cy="23813"/>
            </a:xfrm>
            <a:prstGeom prst="rect">
              <a:avLst/>
            </a:prstGeom>
            <a:solidFill>
              <a:srgbClr val="F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25"/>
            <p:cNvSpPr>
              <a:spLocks noChangeArrowheads="1"/>
            </p:cNvSpPr>
            <p:nvPr/>
          </p:nvSpPr>
          <p:spPr bwMode="auto">
            <a:xfrm>
              <a:off x="6196013" y="2984500"/>
              <a:ext cx="53975" cy="23813"/>
            </a:xfrm>
            <a:prstGeom prst="rect">
              <a:avLst/>
            </a:pr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6249988" y="2984500"/>
              <a:ext cx="52388" cy="23813"/>
            </a:xfrm>
            <a:prstGeom prst="rect">
              <a:avLst/>
            </a:prstGeom>
            <a:solidFill>
              <a:srgbClr val="F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7"/>
            <p:cNvSpPr/>
            <p:nvPr/>
          </p:nvSpPr>
          <p:spPr bwMode="auto">
            <a:xfrm>
              <a:off x="6356350" y="3008313"/>
              <a:ext cx="173038" cy="149225"/>
            </a:xfrm>
            <a:custGeom>
              <a:avLst/>
              <a:gdLst>
                <a:gd name="T0" fmla="*/ 33 w 109"/>
                <a:gd name="T1" fmla="*/ 0 h 94"/>
                <a:gd name="T2" fmla="*/ 0 w 109"/>
                <a:gd name="T3" fmla="*/ 0 h 94"/>
                <a:gd name="T4" fmla="*/ 51 w 109"/>
                <a:gd name="T5" fmla="*/ 94 h 94"/>
                <a:gd name="T6" fmla="*/ 109 w 109"/>
                <a:gd name="T7" fmla="*/ 94 h 94"/>
                <a:gd name="T8" fmla="*/ 33 w 109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94">
                  <a:moveTo>
                    <a:pt x="33" y="0"/>
                  </a:moveTo>
                  <a:lnTo>
                    <a:pt x="0" y="0"/>
                  </a:lnTo>
                  <a:lnTo>
                    <a:pt x="51" y="94"/>
                  </a:lnTo>
                  <a:lnTo>
                    <a:pt x="109" y="9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6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8"/>
            <p:cNvSpPr/>
            <p:nvPr/>
          </p:nvSpPr>
          <p:spPr bwMode="auto">
            <a:xfrm>
              <a:off x="6437313" y="3157538"/>
              <a:ext cx="92075" cy="42863"/>
            </a:xfrm>
            <a:custGeom>
              <a:avLst/>
              <a:gdLst>
                <a:gd name="T0" fmla="*/ 19 w 19"/>
                <a:gd name="T1" fmla="*/ 0 h 9"/>
                <a:gd name="T2" fmla="*/ 10 w 19"/>
                <a:gd name="T3" fmla="*/ 9 h 9"/>
                <a:gd name="T4" fmla="*/ 0 w 19"/>
                <a:gd name="T5" fmla="*/ 0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9" y="5"/>
                    <a:pt x="15" y="9"/>
                    <a:pt x="10" y="9"/>
                  </a:cubicBezTo>
                  <a:cubicBezTo>
                    <a:pt x="5" y="9"/>
                    <a:pt x="0" y="5"/>
                    <a:pt x="0" y="0"/>
                  </a:cubicBezTo>
                  <a:cubicBezTo>
                    <a:pt x="6" y="0"/>
                    <a:pt x="13" y="0"/>
                    <a:pt x="19" y="0"/>
                  </a:cubicBezTo>
                  <a:close/>
                </a:path>
              </a:pathLst>
            </a:custGeom>
            <a:solidFill>
              <a:srgbClr val="F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29"/>
            <p:cNvSpPr>
              <a:spLocks noChangeArrowheads="1"/>
            </p:cNvSpPr>
            <p:nvPr/>
          </p:nvSpPr>
          <p:spPr bwMode="auto">
            <a:xfrm>
              <a:off x="6356350" y="2984500"/>
              <a:ext cx="52388" cy="23813"/>
            </a:xfrm>
            <a:prstGeom prst="rect">
              <a:avLst/>
            </a:prstGeom>
            <a:solidFill>
              <a:srgbClr val="F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0"/>
            <p:cNvSpPr/>
            <p:nvPr/>
          </p:nvSpPr>
          <p:spPr bwMode="auto">
            <a:xfrm>
              <a:off x="5916612" y="3008313"/>
              <a:ext cx="168275" cy="149225"/>
            </a:xfrm>
            <a:custGeom>
              <a:avLst/>
              <a:gdLst>
                <a:gd name="T0" fmla="*/ 106 w 106"/>
                <a:gd name="T1" fmla="*/ 0 h 94"/>
                <a:gd name="T2" fmla="*/ 73 w 106"/>
                <a:gd name="T3" fmla="*/ 0 h 94"/>
                <a:gd name="T4" fmla="*/ 0 w 106"/>
                <a:gd name="T5" fmla="*/ 94 h 94"/>
                <a:gd name="T6" fmla="*/ 55 w 106"/>
                <a:gd name="T7" fmla="*/ 94 h 94"/>
                <a:gd name="T8" fmla="*/ 106 w 106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4">
                  <a:moveTo>
                    <a:pt x="106" y="0"/>
                  </a:moveTo>
                  <a:lnTo>
                    <a:pt x="73" y="0"/>
                  </a:lnTo>
                  <a:lnTo>
                    <a:pt x="0" y="94"/>
                  </a:lnTo>
                  <a:lnTo>
                    <a:pt x="55" y="9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6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1"/>
            <p:cNvSpPr/>
            <p:nvPr/>
          </p:nvSpPr>
          <p:spPr bwMode="auto">
            <a:xfrm>
              <a:off x="5916612" y="3157538"/>
              <a:ext cx="87313" cy="42863"/>
            </a:xfrm>
            <a:custGeom>
              <a:avLst/>
              <a:gdLst>
                <a:gd name="T0" fmla="*/ 18 w 18"/>
                <a:gd name="T1" fmla="*/ 0 h 9"/>
                <a:gd name="T2" fmla="*/ 9 w 18"/>
                <a:gd name="T3" fmla="*/ 9 h 9"/>
                <a:gd name="T4" fmla="*/ 0 w 18"/>
                <a:gd name="T5" fmla="*/ 0 h 9"/>
                <a:gd name="T6" fmla="*/ 18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cubicBezTo>
                    <a:pt x="5" y="0"/>
                    <a:pt x="13" y="0"/>
                    <a:pt x="18" y="0"/>
                  </a:cubicBezTo>
                  <a:close/>
                </a:path>
              </a:pathLst>
            </a:custGeom>
            <a:solidFill>
              <a:srgbClr val="F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6032500" y="2984500"/>
              <a:ext cx="52388" cy="23813"/>
            </a:xfrm>
            <a:prstGeom prst="rect">
              <a:avLst/>
            </a:prstGeom>
            <a:solidFill>
              <a:srgbClr val="F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3"/>
            <p:cNvSpPr>
              <a:spLocks noChangeArrowheads="1"/>
            </p:cNvSpPr>
            <p:nvPr/>
          </p:nvSpPr>
          <p:spPr bwMode="auto">
            <a:xfrm>
              <a:off x="6302375" y="2984500"/>
              <a:ext cx="53975" cy="23813"/>
            </a:xfrm>
            <a:prstGeom prst="rect">
              <a:avLst/>
            </a:pr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4"/>
            <p:cNvSpPr>
              <a:spLocks noEditPoints="1"/>
            </p:cNvSpPr>
            <p:nvPr/>
          </p:nvSpPr>
          <p:spPr bwMode="auto">
            <a:xfrm>
              <a:off x="6089650" y="3238500"/>
              <a:ext cx="212725" cy="158750"/>
            </a:xfrm>
            <a:custGeom>
              <a:avLst/>
              <a:gdLst>
                <a:gd name="T0" fmla="*/ 36 w 44"/>
                <a:gd name="T1" fmla="*/ 26 h 33"/>
                <a:gd name="T2" fmla="*/ 18 w 44"/>
                <a:gd name="T3" fmla="*/ 26 h 33"/>
                <a:gd name="T4" fmla="*/ 16 w 44"/>
                <a:gd name="T5" fmla="*/ 25 h 33"/>
                <a:gd name="T6" fmla="*/ 15 w 44"/>
                <a:gd name="T7" fmla="*/ 24 h 33"/>
                <a:gd name="T8" fmla="*/ 9 w 44"/>
                <a:gd name="T9" fmla="*/ 4 h 33"/>
                <a:gd name="T10" fmla="*/ 0 w 44"/>
                <a:gd name="T11" fmla="*/ 4 h 33"/>
                <a:gd name="T12" fmla="*/ 0 w 44"/>
                <a:gd name="T13" fmla="*/ 0 h 33"/>
                <a:gd name="T14" fmla="*/ 10 w 44"/>
                <a:gd name="T15" fmla="*/ 0 h 33"/>
                <a:gd name="T16" fmla="*/ 11 w 44"/>
                <a:gd name="T17" fmla="*/ 1 h 33"/>
                <a:gd name="T18" fmla="*/ 13 w 44"/>
                <a:gd name="T19" fmla="*/ 2 h 33"/>
                <a:gd name="T20" fmla="*/ 18 w 44"/>
                <a:gd name="T21" fmla="*/ 22 h 33"/>
                <a:gd name="T22" fmla="*/ 36 w 44"/>
                <a:gd name="T23" fmla="*/ 22 h 33"/>
                <a:gd name="T24" fmla="*/ 40 w 44"/>
                <a:gd name="T25" fmla="*/ 10 h 33"/>
                <a:gd name="T26" fmla="*/ 17 w 44"/>
                <a:gd name="T27" fmla="*/ 10 h 33"/>
                <a:gd name="T28" fmla="*/ 16 w 44"/>
                <a:gd name="T29" fmla="*/ 6 h 33"/>
                <a:gd name="T30" fmla="*/ 40 w 44"/>
                <a:gd name="T31" fmla="*/ 6 h 33"/>
                <a:gd name="T32" fmla="*/ 43 w 44"/>
                <a:gd name="T33" fmla="*/ 8 h 33"/>
                <a:gd name="T34" fmla="*/ 43 w 44"/>
                <a:gd name="T35" fmla="*/ 10 h 33"/>
                <a:gd name="T36" fmla="*/ 39 w 44"/>
                <a:gd name="T37" fmla="*/ 24 h 33"/>
                <a:gd name="T38" fmla="*/ 38 w 44"/>
                <a:gd name="T39" fmla="*/ 25 h 33"/>
                <a:gd name="T40" fmla="*/ 36 w 44"/>
                <a:gd name="T41" fmla="*/ 26 h 33"/>
                <a:gd name="T42" fmla="*/ 36 w 44"/>
                <a:gd name="T43" fmla="*/ 12 h 33"/>
                <a:gd name="T44" fmla="*/ 18 w 44"/>
                <a:gd name="T45" fmla="*/ 12 h 33"/>
                <a:gd name="T46" fmla="*/ 19 w 44"/>
                <a:gd name="T47" fmla="*/ 15 h 33"/>
                <a:gd name="T48" fmla="*/ 36 w 44"/>
                <a:gd name="T49" fmla="*/ 15 h 33"/>
                <a:gd name="T50" fmla="*/ 36 w 44"/>
                <a:gd name="T51" fmla="*/ 12 h 33"/>
                <a:gd name="T52" fmla="*/ 35 w 44"/>
                <a:gd name="T53" fmla="*/ 17 h 33"/>
                <a:gd name="T54" fmla="*/ 34 w 44"/>
                <a:gd name="T55" fmla="*/ 20 h 33"/>
                <a:gd name="T56" fmla="*/ 20 w 44"/>
                <a:gd name="T57" fmla="*/ 20 h 33"/>
                <a:gd name="T58" fmla="*/ 19 w 44"/>
                <a:gd name="T59" fmla="*/ 17 h 33"/>
                <a:gd name="T60" fmla="*/ 35 w 44"/>
                <a:gd name="T61" fmla="*/ 17 h 33"/>
                <a:gd name="T62" fmla="*/ 21 w 44"/>
                <a:gd name="T63" fmla="*/ 27 h 33"/>
                <a:gd name="T64" fmla="*/ 17 w 44"/>
                <a:gd name="T65" fmla="*/ 30 h 33"/>
                <a:gd name="T66" fmla="*/ 21 w 44"/>
                <a:gd name="T67" fmla="*/ 33 h 33"/>
                <a:gd name="T68" fmla="*/ 24 w 44"/>
                <a:gd name="T69" fmla="*/ 30 h 33"/>
                <a:gd name="T70" fmla="*/ 21 w 44"/>
                <a:gd name="T71" fmla="*/ 27 h 33"/>
                <a:gd name="T72" fmla="*/ 34 w 44"/>
                <a:gd name="T73" fmla="*/ 27 h 33"/>
                <a:gd name="T74" fmla="*/ 31 w 44"/>
                <a:gd name="T75" fmla="*/ 30 h 33"/>
                <a:gd name="T76" fmla="*/ 34 w 44"/>
                <a:gd name="T77" fmla="*/ 33 h 33"/>
                <a:gd name="T78" fmla="*/ 37 w 44"/>
                <a:gd name="T79" fmla="*/ 30 h 33"/>
                <a:gd name="T80" fmla="*/ 34 w 44"/>
                <a:gd name="T81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3">
                  <a:moveTo>
                    <a:pt x="36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7" y="26"/>
                    <a:pt x="17" y="25"/>
                    <a:pt x="16" y="25"/>
                  </a:cubicBezTo>
                  <a:cubicBezTo>
                    <a:pt x="16" y="25"/>
                    <a:pt x="15" y="24"/>
                    <a:pt x="15" y="2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2" y="1"/>
                    <a:pt x="12" y="2"/>
                    <a:pt x="13" y="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2" y="7"/>
                    <a:pt x="43" y="8"/>
                  </a:cubicBezTo>
                  <a:cubicBezTo>
                    <a:pt x="43" y="8"/>
                    <a:pt x="44" y="9"/>
                    <a:pt x="43" y="10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5"/>
                    <a:pt x="38" y="25"/>
                  </a:cubicBezTo>
                  <a:cubicBezTo>
                    <a:pt x="38" y="25"/>
                    <a:pt x="37" y="26"/>
                    <a:pt x="36" y="26"/>
                  </a:cubicBezTo>
                  <a:close/>
                  <a:moveTo>
                    <a:pt x="36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6" y="15"/>
                    <a:pt x="36" y="15"/>
                    <a:pt x="36" y="15"/>
                  </a:cubicBezTo>
                  <a:lnTo>
                    <a:pt x="36" y="12"/>
                  </a:lnTo>
                  <a:close/>
                  <a:moveTo>
                    <a:pt x="35" y="17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17"/>
                    <a:pt x="19" y="17"/>
                    <a:pt x="19" y="17"/>
                  </a:cubicBezTo>
                  <a:lnTo>
                    <a:pt x="35" y="17"/>
                  </a:lnTo>
                  <a:close/>
                  <a:moveTo>
                    <a:pt x="21" y="27"/>
                  </a:moveTo>
                  <a:cubicBezTo>
                    <a:pt x="19" y="27"/>
                    <a:pt x="17" y="28"/>
                    <a:pt x="17" y="30"/>
                  </a:cubicBezTo>
                  <a:cubicBezTo>
                    <a:pt x="17" y="32"/>
                    <a:pt x="19" y="33"/>
                    <a:pt x="21" y="33"/>
                  </a:cubicBezTo>
                  <a:cubicBezTo>
                    <a:pt x="22" y="33"/>
                    <a:pt x="24" y="32"/>
                    <a:pt x="24" y="30"/>
                  </a:cubicBezTo>
                  <a:cubicBezTo>
                    <a:pt x="24" y="28"/>
                    <a:pt x="22" y="27"/>
                    <a:pt x="21" y="27"/>
                  </a:cubicBezTo>
                  <a:close/>
                  <a:moveTo>
                    <a:pt x="34" y="27"/>
                  </a:moveTo>
                  <a:cubicBezTo>
                    <a:pt x="32" y="27"/>
                    <a:pt x="31" y="28"/>
                    <a:pt x="31" y="30"/>
                  </a:cubicBezTo>
                  <a:cubicBezTo>
                    <a:pt x="31" y="32"/>
                    <a:pt x="32" y="33"/>
                    <a:pt x="34" y="33"/>
                  </a:cubicBezTo>
                  <a:cubicBezTo>
                    <a:pt x="36" y="33"/>
                    <a:pt x="37" y="32"/>
                    <a:pt x="37" y="30"/>
                  </a:cubicBezTo>
                  <a:cubicBezTo>
                    <a:pt x="37" y="28"/>
                    <a:pt x="36" y="27"/>
                    <a:pt x="34" y="27"/>
                  </a:cubicBezTo>
                  <a:close/>
                </a:path>
              </a:pathLst>
            </a:custGeom>
            <a:solidFill>
              <a:srgbClr val="FF6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6124575" y="3465513"/>
              <a:ext cx="19050" cy="1588"/>
            </a:xfrm>
            <a:prstGeom prst="rect">
              <a:avLst/>
            </a:prstGeom>
            <a:solidFill>
              <a:srgbClr val="21D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/>
            <p:nvPr/>
          </p:nvSpPr>
          <p:spPr bwMode="auto">
            <a:xfrm>
              <a:off x="6129338" y="3436938"/>
              <a:ext cx="19050" cy="19050"/>
            </a:xfrm>
            <a:custGeom>
              <a:avLst/>
              <a:gdLst>
                <a:gd name="T0" fmla="*/ 9 w 12"/>
                <a:gd name="T1" fmla="*/ 12 h 12"/>
                <a:gd name="T2" fmla="*/ 0 w 12"/>
                <a:gd name="T3" fmla="*/ 3 h 12"/>
                <a:gd name="T4" fmla="*/ 0 w 12"/>
                <a:gd name="T5" fmla="*/ 0 h 12"/>
                <a:gd name="T6" fmla="*/ 12 w 12"/>
                <a:gd name="T7" fmla="*/ 12 h 12"/>
                <a:gd name="T8" fmla="*/ 9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9" y="1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9" y="12"/>
                  </a:lnTo>
                  <a:close/>
                </a:path>
              </a:pathLst>
            </a:custGeom>
            <a:solidFill>
              <a:srgbClr val="21D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/>
            <p:nvPr/>
          </p:nvSpPr>
          <p:spPr bwMode="auto">
            <a:xfrm>
              <a:off x="6129338" y="3475038"/>
              <a:ext cx="19050" cy="14288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9 h 9"/>
                <a:gd name="T4" fmla="*/ 0 w 12"/>
                <a:gd name="T5" fmla="*/ 9 h 9"/>
                <a:gd name="T6" fmla="*/ 12 w 12"/>
                <a:gd name="T7" fmla="*/ 0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lnTo>
                    <a:pt x="0" y="9"/>
                  </a:lnTo>
                  <a:lnTo>
                    <a:pt x="0" y="9"/>
                  </a:lnTo>
                  <a:lnTo>
                    <a:pt x="12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1D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38"/>
            <p:cNvSpPr>
              <a:spLocks noChangeArrowheads="1"/>
            </p:cNvSpPr>
            <p:nvPr/>
          </p:nvSpPr>
          <p:spPr bwMode="auto">
            <a:xfrm>
              <a:off x="6297613" y="3465513"/>
              <a:ext cx="23813" cy="1588"/>
            </a:xfrm>
            <a:prstGeom prst="rect">
              <a:avLst/>
            </a:prstGeom>
            <a:solidFill>
              <a:srgbClr val="21D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/>
            <p:nvPr/>
          </p:nvSpPr>
          <p:spPr bwMode="auto">
            <a:xfrm>
              <a:off x="6297613" y="3436938"/>
              <a:ext cx="14288" cy="19050"/>
            </a:xfrm>
            <a:custGeom>
              <a:avLst/>
              <a:gdLst>
                <a:gd name="T0" fmla="*/ 0 w 9"/>
                <a:gd name="T1" fmla="*/ 12 h 12"/>
                <a:gd name="T2" fmla="*/ 9 w 9"/>
                <a:gd name="T3" fmla="*/ 3 h 12"/>
                <a:gd name="T4" fmla="*/ 9 w 9"/>
                <a:gd name="T5" fmla="*/ 0 h 12"/>
                <a:gd name="T6" fmla="*/ 0 w 9"/>
                <a:gd name="T7" fmla="*/ 12 h 12"/>
                <a:gd name="T8" fmla="*/ 0 w 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12"/>
                  </a:moveTo>
                  <a:lnTo>
                    <a:pt x="9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1D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/>
            <p:nvPr/>
          </p:nvSpPr>
          <p:spPr bwMode="auto">
            <a:xfrm>
              <a:off x="6297613" y="3475038"/>
              <a:ext cx="14288" cy="14288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9 h 9"/>
                <a:gd name="T4" fmla="*/ 9 w 9"/>
                <a:gd name="T5" fmla="*/ 9 h 9"/>
                <a:gd name="T6" fmla="*/ 0 w 9"/>
                <a:gd name="T7" fmla="*/ 0 h 9"/>
                <a:gd name="T8" fmla="*/ 0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9" y="9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D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/>
          </p:nvSpPr>
          <p:spPr bwMode="auto">
            <a:xfrm>
              <a:off x="6157913" y="3436938"/>
              <a:ext cx="125413" cy="52388"/>
            </a:xfrm>
            <a:custGeom>
              <a:avLst/>
              <a:gdLst>
                <a:gd name="T0" fmla="*/ 26 w 26"/>
                <a:gd name="T1" fmla="*/ 10 h 11"/>
                <a:gd name="T2" fmla="*/ 25 w 26"/>
                <a:gd name="T3" fmla="*/ 11 h 11"/>
                <a:gd name="T4" fmla="*/ 2 w 26"/>
                <a:gd name="T5" fmla="*/ 11 h 11"/>
                <a:gd name="T6" fmla="*/ 0 w 26"/>
                <a:gd name="T7" fmla="*/ 10 h 11"/>
                <a:gd name="T8" fmla="*/ 0 w 26"/>
                <a:gd name="T9" fmla="*/ 2 h 11"/>
                <a:gd name="T10" fmla="*/ 2 w 26"/>
                <a:gd name="T11" fmla="*/ 0 h 11"/>
                <a:gd name="T12" fmla="*/ 25 w 26"/>
                <a:gd name="T13" fmla="*/ 0 h 11"/>
                <a:gd name="T14" fmla="*/ 26 w 26"/>
                <a:gd name="T15" fmla="*/ 2 h 11"/>
                <a:gd name="T16" fmla="*/ 26 w 26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1">
                  <a:moveTo>
                    <a:pt x="26" y="10"/>
                  </a:moveTo>
                  <a:cubicBezTo>
                    <a:pt x="26" y="11"/>
                    <a:pt x="26" y="11"/>
                    <a:pt x="25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1"/>
                    <a:pt x="26" y="2"/>
                  </a:cubicBezTo>
                  <a:cubicBezTo>
                    <a:pt x="26" y="10"/>
                    <a:pt x="26" y="10"/>
                    <a:pt x="26" y="10"/>
                  </a:cubicBezTo>
                </a:path>
              </a:pathLst>
            </a:custGeom>
            <a:solidFill>
              <a:srgbClr val="21D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 noEditPoints="1"/>
            </p:cNvSpPr>
            <p:nvPr/>
          </p:nvSpPr>
          <p:spPr bwMode="auto">
            <a:xfrm>
              <a:off x="6191250" y="3455988"/>
              <a:ext cx="58738" cy="19050"/>
            </a:xfrm>
            <a:custGeom>
              <a:avLst/>
              <a:gdLst>
                <a:gd name="T0" fmla="*/ 3 w 12"/>
                <a:gd name="T1" fmla="*/ 1 h 4"/>
                <a:gd name="T2" fmla="*/ 3 w 12"/>
                <a:gd name="T3" fmla="*/ 0 h 4"/>
                <a:gd name="T4" fmla="*/ 3 w 12"/>
                <a:gd name="T5" fmla="*/ 0 h 4"/>
                <a:gd name="T6" fmla="*/ 0 w 12"/>
                <a:gd name="T7" fmla="*/ 0 h 4"/>
                <a:gd name="T8" fmla="*/ 2 w 12"/>
                <a:gd name="T9" fmla="*/ 4 h 4"/>
                <a:gd name="T10" fmla="*/ 3 w 12"/>
                <a:gd name="T11" fmla="*/ 4 h 4"/>
                <a:gd name="T12" fmla="*/ 4 w 12"/>
                <a:gd name="T13" fmla="*/ 3 h 4"/>
                <a:gd name="T14" fmla="*/ 3 w 12"/>
                <a:gd name="T15" fmla="*/ 2 h 4"/>
                <a:gd name="T16" fmla="*/ 2 w 12"/>
                <a:gd name="T17" fmla="*/ 0 h 4"/>
                <a:gd name="T18" fmla="*/ 3 w 12"/>
                <a:gd name="T19" fmla="*/ 1 h 4"/>
                <a:gd name="T20" fmla="*/ 3 w 12"/>
                <a:gd name="T21" fmla="*/ 1 h 4"/>
                <a:gd name="T22" fmla="*/ 2 w 12"/>
                <a:gd name="T23" fmla="*/ 1 h 4"/>
                <a:gd name="T24" fmla="*/ 1 w 12"/>
                <a:gd name="T25" fmla="*/ 0 h 4"/>
                <a:gd name="T26" fmla="*/ 2 w 12"/>
                <a:gd name="T27" fmla="*/ 3 h 4"/>
                <a:gd name="T28" fmla="*/ 1 w 12"/>
                <a:gd name="T29" fmla="*/ 3 h 4"/>
                <a:gd name="T30" fmla="*/ 2 w 12"/>
                <a:gd name="T31" fmla="*/ 2 h 4"/>
                <a:gd name="T32" fmla="*/ 3 w 12"/>
                <a:gd name="T33" fmla="*/ 2 h 4"/>
                <a:gd name="T34" fmla="*/ 3 w 12"/>
                <a:gd name="T35" fmla="*/ 3 h 4"/>
                <a:gd name="T36" fmla="*/ 8 w 12"/>
                <a:gd name="T37" fmla="*/ 0 h 4"/>
                <a:gd name="T38" fmla="*/ 8 w 12"/>
                <a:gd name="T39" fmla="*/ 3 h 4"/>
                <a:gd name="T40" fmla="*/ 7 w 12"/>
                <a:gd name="T41" fmla="*/ 4 h 4"/>
                <a:gd name="T42" fmla="*/ 5 w 12"/>
                <a:gd name="T43" fmla="*/ 4 h 4"/>
                <a:gd name="T44" fmla="*/ 5 w 12"/>
                <a:gd name="T45" fmla="*/ 3 h 4"/>
                <a:gd name="T46" fmla="*/ 4 w 12"/>
                <a:gd name="T47" fmla="*/ 0 h 4"/>
                <a:gd name="T48" fmla="*/ 5 w 12"/>
                <a:gd name="T49" fmla="*/ 2 h 4"/>
                <a:gd name="T50" fmla="*/ 6 w 12"/>
                <a:gd name="T51" fmla="*/ 3 h 4"/>
                <a:gd name="T52" fmla="*/ 7 w 12"/>
                <a:gd name="T53" fmla="*/ 3 h 4"/>
                <a:gd name="T54" fmla="*/ 7 w 12"/>
                <a:gd name="T55" fmla="*/ 2 h 4"/>
                <a:gd name="T56" fmla="*/ 12 w 12"/>
                <a:gd name="T57" fmla="*/ 0 h 4"/>
                <a:gd name="T58" fmla="*/ 11 w 12"/>
                <a:gd name="T59" fmla="*/ 4 h 4"/>
                <a:gd name="T60" fmla="*/ 10 w 12"/>
                <a:gd name="T61" fmla="*/ 2 h 4"/>
                <a:gd name="T62" fmla="*/ 9 w 12"/>
                <a:gd name="T63" fmla="*/ 0 h 4"/>
                <a:gd name="T64" fmla="*/ 11 w 12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" h="4">
                  <a:moveTo>
                    <a:pt x="3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12" y="0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 noEditPoints="1"/>
            </p:cNvSpPr>
            <p:nvPr/>
          </p:nvSpPr>
          <p:spPr bwMode="auto">
            <a:xfrm>
              <a:off x="6157913" y="3436938"/>
              <a:ext cx="125413" cy="28575"/>
            </a:xfrm>
            <a:custGeom>
              <a:avLst/>
              <a:gdLst>
                <a:gd name="T0" fmla="*/ 9 w 26"/>
                <a:gd name="T1" fmla="*/ 4 h 6"/>
                <a:gd name="T2" fmla="*/ 8 w 26"/>
                <a:gd name="T3" fmla="*/ 4 h 6"/>
                <a:gd name="T4" fmla="*/ 8 w 26"/>
                <a:gd name="T5" fmla="*/ 5 h 6"/>
                <a:gd name="T6" fmla="*/ 9 w 26"/>
                <a:gd name="T7" fmla="*/ 5 h 6"/>
                <a:gd name="T8" fmla="*/ 9 w 26"/>
                <a:gd name="T9" fmla="*/ 5 h 6"/>
                <a:gd name="T10" fmla="*/ 10 w 26"/>
                <a:gd name="T11" fmla="*/ 5 h 6"/>
                <a:gd name="T12" fmla="*/ 10 w 26"/>
                <a:gd name="T13" fmla="*/ 5 h 6"/>
                <a:gd name="T14" fmla="*/ 10 w 26"/>
                <a:gd name="T15" fmla="*/ 5 h 6"/>
                <a:gd name="T16" fmla="*/ 9 w 26"/>
                <a:gd name="T17" fmla="*/ 4 h 6"/>
                <a:gd name="T18" fmla="*/ 9 w 26"/>
                <a:gd name="T19" fmla="*/ 4 h 6"/>
                <a:gd name="T20" fmla="*/ 25 w 26"/>
                <a:gd name="T21" fmla="*/ 0 h 6"/>
                <a:gd name="T22" fmla="*/ 2 w 26"/>
                <a:gd name="T23" fmla="*/ 0 h 6"/>
                <a:gd name="T24" fmla="*/ 0 w 26"/>
                <a:gd name="T25" fmla="*/ 2 h 6"/>
                <a:gd name="T26" fmla="*/ 0 w 26"/>
                <a:gd name="T27" fmla="*/ 6 h 6"/>
                <a:gd name="T28" fmla="*/ 7 w 26"/>
                <a:gd name="T29" fmla="*/ 6 h 6"/>
                <a:gd name="T30" fmla="*/ 7 w 26"/>
                <a:gd name="T31" fmla="*/ 4 h 6"/>
                <a:gd name="T32" fmla="*/ 9 w 26"/>
                <a:gd name="T33" fmla="*/ 4 h 6"/>
                <a:gd name="T34" fmla="*/ 10 w 26"/>
                <a:gd name="T35" fmla="*/ 4 h 6"/>
                <a:gd name="T36" fmla="*/ 10 w 26"/>
                <a:gd name="T37" fmla="*/ 4 h 6"/>
                <a:gd name="T38" fmla="*/ 10 w 26"/>
                <a:gd name="T39" fmla="*/ 4 h 6"/>
                <a:gd name="T40" fmla="*/ 11 w 26"/>
                <a:gd name="T41" fmla="*/ 5 h 6"/>
                <a:gd name="T42" fmla="*/ 10 w 26"/>
                <a:gd name="T43" fmla="*/ 5 h 6"/>
                <a:gd name="T44" fmla="*/ 10 w 26"/>
                <a:gd name="T45" fmla="*/ 6 h 6"/>
                <a:gd name="T46" fmla="*/ 10 w 26"/>
                <a:gd name="T47" fmla="*/ 6 h 6"/>
                <a:gd name="T48" fmla="*/ 11 w 26"/>
                <a:gd name="T49" fmla="*/ 6 h 6"/>
                <a:gd name="T50" fmla="*/ 11 w 26"/>
                <a:gd name="T51" fmla="*/ 4 h 6"/>
                <a:gd name="T52" fmla="*/ 12 w 26"/>
                <a:gd name="T53" fmla="*/ 4 h 6"/>
                <a:gd name="T54" fmla="*/ 12 w 26"/>
                <a:gd name="T55" fmla="*/ 6 h 6"/>
                <a:gd name="T56" fmla="*/ 14 w 26"/>
                <a:gd name="T57" fmla="*/ 6 h 6"/>
                <a:gd name="T58" fmla="*/ 14 w 26"/>
                <a:gd name="T59" fmla="*/ 4 h 6"/>
                <a:gd name="T60" fmla="*/ 15 w 26"/>
                <a:gd name="T61" fmla="*/ 4 h 6"/>
                <a:gd name="T62" fmla="*/ 15 w 26"/>
                <a:gd name="T63" fmla="*/ 6 h 6"/>
                <a:gd name="T64" fmla="*/ 17 w 26"/>
                <a:gd name="T65" fmla="*/ 6 h 6"/>
                <a:gd name="T66" fmla="*/ 15 w 26"/>
                <a:gd name="T67" fmla="*/ 4 h 6"/>
                <a:gd name="T68" fmla="*/ 16 w 26"/>
                <a:gd name="T69" fmla="*/ 4 h 6"/>
                <a:gd name="T70" fmla="*/ 17 w 26"/>
                <a:gd name="T71" fmla="*/ 5 h 6"/>
                <a:gd name="T72" fmla="*/ 18 w 26"/>
                <a:gd name="T73" fmla="*/ 4 h 6"/>
                <a:gd name="T74" fmla="*/ 19 w 26"/>
                <a:gd name="T75" fmla="*/ 4 h 6"/>
                <a:gd name="T76" fmla="*/ 18 w 26"/>
                <a:gd name="T77" fmla="*/ 6 h 6"/>
                <a:gd name="T78" fmla="*/ 26 w 26"/>
                <a:gd name="T79" fmla="*/ 6 h 6"/>
                <a:gd name="T80" fmla="*/ 26 w 26"/>
                <a:gd name="T81" fmla="*/ 2 h 6"/>
                <a:gd name="T82" fmla="*/ 25 w 26"/>
                <a:gd name="T8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" h="6">
                  <a:moveTo>
                    <a:pt x="9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moveTo>
                    <a:pt x="2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rgbClr val="6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/>
          </p:nvSpPr>
          <p:spPr bwMode="auto">
            <a:xfrm>
              <a:off x="6191250" y="3455988"/>
              <a:ext cx="58738" cy="9525"/>
            </a:xfrm>
            <a:custGeom>
              <a:avLst/>
              <a:gdLst>
                <a:gd name="T0" fmla="*/ 1 w 12"/>
                <a:gd name="T1" fmla="*/ 1 h 2"/>
                <a:gd name="T2" fmla="*/ 1 w 12"/>
                <a:gd name="T3" fmla="*/ 0 h 2"/>
                <a:gd name="T4" fmla="*/ 2 w 12"/>
                <a:gd name="T5" fmla="*/ 0 h 2"/>
                <a:gd name="T6" fmla="*/ 2 w 12"/>
                <a:gd name="T7" fmla="*/ 0 h 2"/>
                <a:gd name="T8" fmla="*/ 3 w 12"/>
                <a:gd name="T9" fmla="*/ 1 h 2"/>
                <a:gd name="T10" fmla="*/ 3 w 12"/>
                <a:gd name="T11" fmla="*/ 1 h 2"/>
                <a:gd name="T12" fmla="*/ 3 w 12"/>
                <a:gd name="T13" fmla="*/ 1 h 2"/>
                <a:gd name="T14" fmla="*/ 2 w 12"/>
                <a:gd name="T15" fmla="*/ 1 h 2"/>
                <a:gd name="T16" fmla="*/ 2 w 12"/>
                <a:gd name="T17" fmla="*/ 1 h 2"/>
                <a:gd name="T18" fmla="*/ 1 w 12"/>
                <a:gd name="T19" fmla="*/ 1 h 2"/>
                <a:gd name="T20" fmla="*/ 2 w 12"/>
                <a:gd name="T21" fmla="*/ 0 h 2"/>
                <a:gd name="T22" fmla="*/ 0 w 12"/>
                <a:gd name="T23" fmla="*/ 0 h 2"/>
                <a:gd name="T24" fmla="*/ 0 w 12"/>
                <a:gd name="T25" fmla="*/ 2 h 2"/>
                <a:gd name="T26" fmla="*/ 3 w 12"/>
                <a:gd name="T27" fmla="*/ 2 h 2"/>
                <a:gd name="T28" fmla="*/ 3 w 12"/>
                <a:gd name="T29" fmla="*/ 2 h 2"/>
                <a:gd name="T30" fmla="*/ 3 w 12"/>
                <a:gd name="T31" fmla="*/ 1 h 2"/>
                <a:gd name="T32" fmla="*/ 4 w 12"/>
                <a:gd name="T33" fmla="*/ 1 h 2"/>
                <a:gd name="T34" fmla="*/ 3 w 12"/>
                <a:gd name="T35" fmla="*/ 0 h 2"/>
                <a:gd name="T36" fmla="*/ 3 w 12"/>
                <a:gd name="T37" fmla="*/ 0 h 2"/>
                <a:gd name="T38" fmla="*/ 3 w 12"/>
                <a:gd name="T39" fmla="*/ 0 h 2"/>
                <a:gd name="T40" fmla="*/ 2 w 12"/>
                <a:gd name="T41" fmla="*/ 0 h 2"/>
                <a:gd name="T42" fmla="*/ 5 w 12"/>
                <a:gd name="T43" fmla="*/ 0 h 2"/>
                <a:gd name="T44" fmla="*/ 4 w 12"/>
                <a:gd name="T45" fmla="*/ 0 h 2"/>
                <a:gd name="T46" fmla="*/ 4 w 12"/>
                <a:gd name="T47" fmla="*/ 2 h 2"/>
                <a:gd name="T48" fmla="*/ 5 w 12"/>
                <a:gd name="T49" fmla="*/ 2 h 2"/>
                <a:gd name="T50" fmla="*/ 5 w 12"/>
                <a:gd name="T51" fmla="*/ 0 h 2"/>
                <a:gd name="T52" fmla="*/ 8 w 12"/>
                <a:gd name="T53" fmla="*/ 0 h 2"/>
                <a:gd name="T54" fmla="*/ 7 w 12"/>
                <a:gd name="T55" fmla="*/ 0 h 2"/>
                <a:gd name="T56" fmla="*/ 7 w 12"/>
                <a:gd name="T57" fmla="*/ 2 h 2"/>
                <a:gd name="T58" fmla="*/ 8 w 12"/>
                <a:gd name="T59" fmla="*/ 2 h 2"/>
                <a:gd name="T60" fmla="*/ 8 w 12"/>
                <a:gd name="T61" fmla="*/ 0 h 2"/>
                <a:gd name="T62" fmla="*/ 12 w 12"/>
                <a:gd name="T63" fmla="*/ 0 h 2"/>
                <a:gd name="T64" fmla="*/ 11 w 12"/>
                <a:gd name="T65" fmla="*/ 0 h 2"/>
                <a:gd name="T66" fmla="*/ 10 w 12"/>
                <a:gd name="T67" fmla="*/ 1 h 2"/>
                <a:gd name="T68" fmla="*/ 9 w 12"/>
                <a:gd name="T69" fmla="*/ 0 h 2"/>
                <a:gd name="T70" fmla="*/ 8 w 12"/>
                <a:gd name="T71" fmla="*/ 0 h 2"/>
                <a:gd name="T72" fmla="*/ 10 w 12"/>
                <a:gd name="T73" fmla="*/ 2 h 2"/>
                <a:gd name="T74" fmla="*/ 11 w 12"/>
                <a:gd name="T75" fmla="*/ 2 h 2"/>
                <a:gd name="T76" fmla="*/ 12 w 12"/>
                <a:gd name="T7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" h="2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5048608" y="1806519"/>
            <a:ext cx="1699376" cy="2645250"/>
            <a:chOff x="3853126" y="1655721"/>
            <a:chExt cx="1699376" cy="2645250"/>
          </a:xfrm>
        </p:grpSpPr>
        <p:grpSp>
          <p:nvGrpSpPr>
            <p:cNvPr id="3" name="组合 2"/>
            <p:cNvGrpSpPr/>
            <p:nvPr/>
          </p:nvGrpSpPr>
          <p:grpSpPr>
            <a:xfrm>
              <a:off x="3853126" y="1655721"/>
              <a:ext cx="1699376" cy="2645250"/>
              <a:chOff x="3853126" y="1655721"/>
              <a:chExt cx="1699376" cy="264525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446110" y="1655721"/>
                <a:ext cx="64953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FF6D3B"/>
                    </a:solidFill>
                    <a:latin typeface="微软雅黑 Light" pitchFamily="34" charset="-122"/>
                    <a:ea typeface="微软雅黑 Light" pitchFamily="34" charset="-122"/>
                  </a:rPr>
                  <a:t>b</a:t>
                </a:r>
                <a:endParaRPr lang="zh-CN" altLang="en-US" sz="6000" dirty="0">
                  <a:solidFill>
                    <a:srgbClr val="FF6D3B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853126" y="3500752"/>
                <a:ext cx="1699376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Chapter2</a:t>
                </a:r>
              </a:p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铁锈检测</a:t>
                </a:r>
                <a:endParaRPr lang="zh-CN" altLang="en-US" dirty="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grpSp>
          <p:nvGrpSpPr>
            <p:cNvPr id="64" name="Group 47"/>
            <p:cNvGrpSpPr>
              <a:grpSpLocks noChangeAspect="1"/>
            </p:cNvGrpSpPr>
            <p:nvPr/>
          </p:nvGrpSpPr>
          <p:grpSpPr bwMode="auto">
            <a:xfrm>
              <a:off x="4525783" y="2674842"/>
              <a:ext cx="569864" cy="578004"/>
              <a:chOff x="3630" y="1947"/>
              <a:chExt cx="420" cy="426"/>
            </a:xfrm>
          </p:grpSpPr>
          <p:sp>
            <p:nvSpPr>
              <p:cNvPr id="65" name="AutoShape 46"/>
              <p:cNvSpPr>
                <a:spLocks noChangeAspect="1" noChangeArrowheads="1" noTextEdit="1"/>
              </p:cNvSpPr>
              <p:nvPr/>
            </p:nvSpPr>
            <p:spPr bwMode="auto">
              <a:xfrm>
                <a:off x="3630" y="1947"/>
                <a:ext cx="420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48"/>
              <p:cNvSpPr>
                <a:spLocks noChangeArrowheads="1"/>
              </p:cNvSpPr>
              <p:nvPr/>
            </p:nvSpPr>
            <p:spPr bwMode="auto">
              <a:xfrm>
                <a:off x="3628" y="1947"/>
                <a:ext cx="424" cy="424"/>
              </a:xfrm>
              <a:prstGeom prst="rect">
                <a:avLst/>
              </a:pr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49"/>
              <p:cNvSpPr/>
              <p:nvPr/>
            </p:nvSpPr>
            <p:spPr bwMode="auto">
              <a:xfrm>
                <a:off x="3836" y="2103"/>
                <a:ext cx="50" cy="135"/>
              </a:xfrm>
              <a:custGeom>
                <a:avLst/>
                <a:gdLst>
                  <a:gd name="T0" fmla="*/ 50 w 50"/>
                  <a:gd name="T1" fmla="*/ 111 h 135"/>
                  <a:gd name="T2" fmla="*/ 43 w 50"/>
                  <a:gd name="T3" fmla="*/ 135 h 135"/>
                  <a:gd name="T4" fmla="*/ 22 w 50"/>
                  <a:gd name="T5" fmla="*/ 119 h 135"/>
                  <a:gd name="T6" fmla="*/ 0 w 50"/>
                  <a:gd name="T7" fmla="*/ 3 h 135"/>
                  <a:gd name="T8" fmla="*/ 8 w 50"/>
                  <a:gd name="T9" fmla="*/ 0 h 135"/>
                  <a:gd name="T10" fmla="*/ 50 w 50"/>
                  <a:gd name="T11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35">
                    <a:moveTo>
                      <a:pt x="50" y="111"/>
                    </a:moveTo>
                    <a:lnTo>
                      <a:pt x="43" y="135"/>
                    </a:lnTo>
                    <a:lnTo>
                      <a:pt x="22" y="119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50" y="111"/>
                    </a:lnTo>
                    <a:close/>
                  </a:path>
                </a:pathLst>
              </a:custGeom>
              <a:solidFill>
                <a:srgbClr val="2135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50"/>
              <p:cNvSpPr/>
              <p:nvPr/>
            </p:nvSpPr>
            <p:spPr bwMode="auto">
              <a:xfrm>
                <a:off x="3806" y="2105"/>
                <a:ext cx="66" cy="194"/>
              </a:xfrm>
              <a:custGeom>
                <a:avLst/>
                <a:gdLst>
                  <a:gd name="T0" fmla="*/ 66 w 66"/>
                  <a:gd name="T1" fmla="*/ 154 h 194"/>
                  <a:gd name="T2" fmla="*/ 33 w 66"/>
                  <a:gd name="T3" fmla="*/ 194 h 194"/>
                  <a:gd name="T4" fmla="*/ 0 w 66"/>
                  <a:gd name="T5" fmla="*/ 154 h 194"/>
                  <a:gd name="T6" fmla="*/ 23 w 66"/>
                  <a:gd name="T7" fmla="*/ 0 h 194"/>
                  <a:gd name="T8" fmla="*/ 43 w 66"/>
                  <a:gd name="T9" fmla="*/ 0 h 194"/>
                  <a:gd name="T10" fmla="*/ 66 w 66"/>
                  <a:gd name="T11" fmla="*/ 15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194">
                    <a:moveTo>
                      <a:pt x="66" y="154"/>
                    </a:moveTo>
                    <a:lnTo>
                      <a:pt x="33" y="194"/>
                    </a:lnTo>
                    <a:lnTo>
                      <a:pt x="0" y="154"/>
                    </a:lnTo>
                    <a:lnTo>
                      <a:pt x="23" y="0"/>
                    </a:lnTo>
                    <a:lnTo>
                      <a:pt x="43" y="0"/>
                    </a:lnTo>
                    <a:lnTo>
                      <a:pt x="66" y="154"/>
                    </a:lnTo>
                    <a:close/>
                  </a:path>
                </a:pathLst>
              </a:custGeom>
              <a:solidFill>
                <a:srgbClr val="2B4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51"/>
              <p:cNvSpPr/>
              <p:nvPr/>
            </p:nvSpPr>
            <p:spPr bwMode="auto">
              <a:xfrm>
                <a:off x="3820" y="2072"/>
                <a:ext cx="40" cy="33"/>
              </a:xfrm>
              <a:custGeom>
                <a:avLst/>
                <a:gdLst>
                  <a:gd name="T0" fmla="*/ 29 w 40"/>
                  <a:gd name="T1" fmla="*/ 33 h 33"/>
                  <a:gd name="T2" fmla="*/ 9 w 40"/>
                  <a:gd name="T3" fmla="*/ 33 h 33"/>
                  <a:gd name="T4" fmla="*/ 0 w 40"/>
                  <a:gd name="T5" fmla="*/ 12 h 33"/>
                  <a:gd name="T6" fmla="*/ 4 w 40"/>
                  <a:gd name="T7" fmla="*/ 0 h 33"/>
                  <a:gd name="T8" fmla="*/ 35 w 40"/>
                  <a:gd name="T9" fmla="*/ 0 h 33"/>
                  <a:gd name="T10" fmla="*/ 40 w 40"/>
                  <a:gd name="T11" fmla="*/ 12 h 33"/>
                  <a:gd name="T12" fmla="*/ 29 w 40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">
                    <a:moveTo>
                      <a:pt x="29" y="33"/>
                    </a:moveTo>
                    <a:lnTo>
                      <a:pt x="9" y="33"/>
                    </a:lnTo>
                    <a:lnTo>
                      <a:pt x="0" y="12"/>
                    </a:lnTo>
                    <a:lnTo>
                      <a:pt x="4" y="0"/>
                    </a:lnTo>
                    <a:lnTo>
                      <a:pt x="35" y="0"/>
                    </a:lnTo>
                    <a:lnTo>
                      <a:pt x="40" y="12"/>
                    </a:lnTo>
                    <a:lnTo>
                      <a:pt x="29" y="33"/>
                    </a:lnTo>
                    <a:close/>
                  </a:path>
                </a:pathLst>
              </a:custGeom>
              <a:solidFill>
                <a:srgbClr val="2135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52"/>
              <p:cNvSpPr/>
              <p:nvPr/>
            </p:nvSpPr>
            <p:spPr bwMode="auto">
              <a:xfrm>
                <a:off x="3756" y="2021"/>
                <a:ext cx="168" cy="23"/>
              </a:xfrm>
              <a:custGeom>
                <a:avLst/>
                <a:gdLst>
                  <a:gd name="T0" fmla="*/ 9 w 168"/>
                  <a:gd name="T1" fmla="*/ 0 h 23"/>
                  <a:gd name="T2" fmla="*/ 157 w 168"/>
                  <a:gd name="T3" fmla="*/ 0 h 23"/>
                  <a:gd name="T4" fmla="*/ 168 w 168"/>
                  <a:gd name="T5" fmla="*/ 23 h 23"/>
                  <a:gd name="T6" fmla="*/ 0 w 168"/>
                  <a:gd name="T7" fmla="*/ 23 h 23"/>
                  <a:gd name="T8" fmla="*/ 9 w 168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23">
                    <a:moveTo>
                      <a:pt x="9" y="0"/>
                    </a:moveTo>
                    <a:lnTo>
                      <a:pt x="157" y="0"/>
                    </a:lnTo>
                    <a:lnTo>
                      <a:pt x="168" y="23"/>
                    </a:lnTo>
                    <a:lnTo>
                      <a:pt x="0" y="2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53"/>
              <p:cNvSpPr/>
              <p:nvPr/>
            </p:nvSpPr>
            <p:spPr bwMode="auto">
              <a:xfrm>
                <a:off x="3756" y="2021"/>
                <a:ext cx="83" cy="103"/>
              </a:xfrm>
              <a:custGeom>
                <a:avLst/>
                <a:gdLst>
                  <a:gd name="T0" fmla="*/ 0 w 83"/>
                  <a:gd name="T1" fmla="*/ 23 h 103"/>
                  <a:gd name="T2" fmla="*/ 40 w 83"/>
                  <a:gd name="T3" fmla="*/ 103 h 103"/>
                  <a:gd name="T4" fmla="*/ 83 w 83"/>
                  <a:gd name="T5" fmla="*/ 51 h 103"/>
                  <a:gd name="T6" fmla="*/ 9 w 83"/>
                  <a:gd name="T7" fmla="*/ 0 h 103"/>
                  <a:gd name="T8" fmla="*/ 0 w 83"/>
                  <a:gd name="T9" fmla="*/ 2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03">
                    <a:moveTo>
                      <a:pt x="0" y="23"/>
                    </a:moveTo>
                    <a:lnTo>
                      <a:pt x="40" y="103"/>
                    </a:lnTo>
                    <a:lnTo>
                      <a:pt x="83" y="51"/>
                    </a:lnTo>
                    <a:lnTo>
                      <a:pt x="9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54"/>
              <p:cNvSpPr/>
              <p:nvPr/>
            </p:nvSpPr>
            <p:spPr bwMode="auto">
              <a:xfrm>
                <a:off x="3839" y="2021"/>
                <a:ext cx="85" cy="103"/>
              </a:xfrm>
              <a:custGeom>
                <a:avLst/>
                <a:gdLst>
                  <a:gd name="T0" fmla="*/ 74 w 85"/>
                  <a:gd name="T1" fmla="*/ 0 h 103"/>
                  <a:gd name="T2" fmla="*/ 0 w 85"/>
                  <a:gd name="T3" fmla="*/ 51 h 103"/>
                  <a:gd name="T4" fmla="*/ 45 w 85"/>
                  <a:gd name="T5" fmla="*/ 103 h 103"/>
                  <a:gd name="T6" fmla="*/ 85 w 85"/>
                  <a:gd name="T7" fmla="*/ 23 h 103"/>
                  <a:gd name="T8" fmla="*/ 74 w 85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03">
                    <a:moveTo>
                      <a:pt x="74" y="0"/>
                    </a:moveTo>
                    <a:lnTo>
                      <a:pt x="0" y="51"/>
                    </a:lnTo>
                    <a:lnTo>
                      <a:pt x="45" y="103"/>
                    </a:lnTo>
                    <a:lnTo>
                      <a:pt x="85" y="23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5" name="组合 174"/>
          <p:cNvGrpSpPr/>
          <p:nvPr/>
        </p:nvGrpSpPr>
        <p:grpSpPr>
          <a:xfrm>
            <a:off x="8010481" y="1806519"/>
            <a:ext cx="1699376" cy="2645250"/>
            <a:chOff x="6814999" y="1655721"/>
            <a:chExt cx="1699376" cy="2645250"/>
          </a:xfrm>
        </p:grpSpPr>
        <p:grpSp>
          <p:nvGrpSpPr>
            <p:cNvPr id="4" name="组合 3"/>
            <p:cNvGrpSpPr/>
            <p:nvPr/>
          </p:nvGrpSpPr>
          <p:grpSpPr>
            <a:xfrm>
              <a:off x="6814999" y="1655721"/>
              <a:ext cx="1699376" cy="2645250"/>
              <a:chOff x="6814999" y="1655721"/>
              <a:chExt cx="1699376" cy="2645250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7398545" y="1655721"/>
                <a:ext cx="55335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FF6D3B"/>
                    </a:solidFill>
                    <a:latin typeface="微软雅黑 Light" pitchFamily="34" charset="-122"/>
                    <a:ea typeface="微软雅黑 Light" pitchFamily="34" charset="-122"/>
                  </a:rPr>
                  <a:t>c</a:t>
                </a:r>
                <a:endParaRPr lang="zh-CN" altLang="en-US" sz="6000" dirty="0">
                  <a:solidFill>
                    <a:srgbClr val="FF6D3B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814999" y="3500752"/>
                <a:ext cx="1699376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Chapter3</a:t>
                </a:r>
              </a:p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气泡检测</a:t>
                </a:r>
                <a:endParaRPr lang="zh-CN" altLang="en-US" dirty="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grpSp>
          <p:nvGrpSpPr>
            <p:cNvPr id="74" name="Group 57"/>
            <p:cNvGrpSpPr>
              <a:grpSpLocks noChangeAspect="1"/>
            </p:cNvGrpSpPr>
            <p:nvPr/>
          </p:nvGrpSpPr>
          <p:grpSpPr bwMode="auto">
            <a:xfrm>
              <a:off x="7398545" y="2671385"/>
              <a:ext cx="578748" cy="578748"/>
              <a:chOff x="3627" y="1947"/>
              <a:chExt cx="426" cy="426"/>
            </a:xfrm>
          </p:grpSpPr>
          <p:sp>
            <p:nvSpPr>
              <p:cNvPr id="75" name="AutoShape 56"/>
              <p:cNvSpPr>
                <a:spLocks noChangeAspect="1" noChangeArrowheads="1" noTextEdit="1"/>
              </p:cNvSpPr>
              <p:nvPr/>
            </p:nvSpPr>
            <p:spPr bwMode="auto">
              <a:xfrm>
                <a:off x="3627" y="1947"/>
                <a:ext cx="426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Rectangle 58"/>
              <p:cNvSpPr>
                <a:spLocks noChangeArrowheads="1"/>
              </p:cNvSpPr>
              <p:nvPr/>
            </p:nvSpPr>
            <p:spPr bwMode="auto">
              <a:xfrm>
                <a:off x="3629" y="1949"/>
                <a:ext cx="424" cy="424"/>
              </a:xfrm>
              <a:prstGeom prst="rect">
                <a:avLst/>
              </a:prstGeom>
              <a:solidFill>
                <a:srgbClr val="2B4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59"/>
              <p:cNvSpPr>
                <a:spLocks noEditPoints="1"/>
              </p:cNvSpPr>
              <p:nvPr/>
            </p:nvSpPr>
            <p:spPr bwMode="auto">
              <a:xfrm>
                <a:off x="3662" y="2063"/>
                <a:ext cx="360" cy="197"/>
              </a:xfrm>
              <a:custGeom>
                <a:avLst/>
                <a:gdLst>
                  <a:gd name="T0" fmla="*/ 126 w 208"/>
                  <a:gd name="T1" fmla="*/ 51 h 114"/>
                  <a:gd name="T2" fmla="*/ 143 w 208"/>
                  <a:gd name="T3" fmla="*/ 62 h 114"/>
                  <a:gd name="T4" fmla="*/ 124 w 208"/>
                  <a:gd name="T5" fmla="*/ 49 h 114"/>
                  <a:gd name="T6" fmla="*/ 121 w 208"/>
                  <a:gd name="T7" fmla="*/ 62 h 114"/>
                  <a:gd name="T8" fmla="*/ 116 w 208"/>
                  <a:gd name="T9" fmla="*/ 84 h 114"/>
                  <a:gd name="T10" fmla="*/ 100 w 208"/>
                  <a:gd name="T11" fmla="*/ 92 h 114"/>
                  <a:gd name="T12" fmla="*/ 89 w 208"/>
                  <a:gd name="T13" fmla="*/ 66 h 114"/>
                  <a:gd name="T14" fmla="*/ 84 w 208"/>
                  <a:gd name="T15" fmla="*/ 44 h 114"/>
                  <a:gd name="T16" fmla="*/ 98 w 208"/>
                  <a:gd name="T17" fmla="*/ 25 h 114"/>
                  <a:gd name="T18" fmla="*/ 113 w 208"/>
                  <a:gd name="T19" fmla="*/ 18 h 114"/>
                  <a:gd name="T20" fmla="*/ 131 w 208"/>
                  <a:gd name="T21" fmla="*/ 10 h 114"/>
                  <a:gd name="T22" fmla="*/ 190 w 208"/>
                  <a:gd name="T23" fmla="*/ 11 h 114"/>
                  <a:gd name="T24" fmla="*/ 176 w 208"/>
                  <a:gd name="T25" fmla="*/ 32 h 114"/>
                  <a:gd name="T26" fmla="*/ 172 w 208"/>
                  <a:gd name="T27" fmla="*/ 47 h 114"/>
                  <a:gd name="T28" fmla="*/ 161 w 208"/>
                  <a:gd name="T29" fmla="*/ 65 h 114"/>
                  <a:gd name="T30" fmla="*/ 96 w 208"/>
                  <a:gd name="T31" fmla="*/ 31 h 114"/>
                  <a:gd name="T32" fmla="*/ 114 w 208"/>
                  <a:gd name="T33" fmla="*/ 33 h 114"/>
                  <a:gd name="T34" fmla="*/ 120 w 208"/>
                  <a:gd name="T35" fmla="*/ 87 h 114"/>
                  <a:gd name="T36" fmla="*/ 173 w 208"/>
                  <a:gd name="T37" fmla="*/ 66 h 114"/>
                  <a:gd name="T38" fmla="*/ 158 w 208"/>
                  <a:gd name="T39" fmla="*/ 66 h 114"/>
                  <a:gd name="T40" fmla="*/ 184 w 208"/>
                  <a:gd name="T41" fmla="*/ 72 h 114"/>
                  <a:gd name="T42" fmla="*/ 88 w 208"/>
                  <a:gd name="T43" fmla="*/ 29 h 114"/>
                  <a:gd name="T44" fmla="*/ 179 w 208"/>
                  <a:gd name="T45" fmla="*/ 41 h 114"/>
                  <a:gd name="T46" fmla="*/ 198 w 208"/>
                  <a:gd name="T47" fmla="*/ 107 h 114"/>
                  <a:gd name="T48" fmla="*/ 97 w 208"/>
                  <a:gd name="T49" fmla="*/ 8 h 114"/>
                  <a:gd name="T50" fmla="*/ 165 w 208"/>
                  <a:gd name="T51" fmla="*/ 76 h 114"/>
                  <a:gd name="T52" fmla="*/ 178 w 208"/>
                  <a:gd name="T53" fmla="*/ 64 h 114"/>
                  <a:gd name="T54" fmla="*/ 146 w 208"/>
                  <a:gd name="T55" fmla="*/ 65 h 114"/>
                  <a:gd name="T56" fmla="*/ 174 w 208"/>
                  <a:gd name="T57" fmla="*/ 74 h 114"/>
                  <a:gd name="T58" fmla="*/ 197 w 208"/>
                  <a:gd name="T59" fmla="*/ 73 h 114"/>
                  <a:gd name="T60" fmla="*/ 176 w 208"/>
                  <a:gd name="T61" fmla="*/ 77 h 114"/>
                  <a:gd name="T62" fmla="*/ 174 w 208"/>
                  <a:gd name="T63" fmla="*/ 60 h 114"/>
                  <a:gd name="T64" fmla="*/ 182 w 208"/>
                  <a:gd name="T65" fmla="*/ 70 h 114"/>
                  <a:gd name="T66" fmla="*/ 177 w 208"/>
                  <a:gd name="T67" fmla="*/ 71 h 114"/>
                  <a:gd name="T68" fmla="*/ 179 w 208"/>
                  <a:gd name="T69" fmla="*/ 82 h 114"/>
                  <a:gd name="T70" fmla="*/ 176 w 208"/>
                  <a:gd name="T71" fmla="*/ 95 h 114"/>
                  <a:gd name="T72" fmla="*/ 37 w 208"/>
                  <a:gd name="T73" fmla="*/ 10 h 114"/>
                  <a:gd name="T74" fmla="*/ 39 w 208"/>
                  <a:gd name="T75" fmla="*/ 53 h 114"/>
                  <a:gd name="T76" fmla="*/ 179 w 208"/>
                  <a:gd name="T77" fmla="*/ 41 h 114"/>
                  <a:gd name="T78" fmla="*/ 205 w 208"/>
                  <a:gd name="T79" fmla="*/ 87 h 114"/>
                  <a:gd name="T80" fmla="*/ 41 w 208"/>
                  <a:gd name="T81" fmla="*/ 60 h 114"/>
                  <a:gd name="T82" fmla="*/ 42 w 208"/>
                  <a:gd name="T83" fmla="*/ 13 h 114"/>
                  <a:gd name="T84" fmla="*/ 70 w 208"/>
                  <a:gd name="T85" fmla="*/ 17 h 114"/>
                  <a:gd name="T86" fmla="*/ 65 w 208"/>
                  <a:gd name="T87" fmla="*/ 20 h 114"/>
                  <a:gd name="T88" fmla="*/ 50 w 208"/>
                  <a:gd name="T89" fmla="*/ 25 h 114"/>
                  <a:gd name="T90" fmla="*/ 106 w 208"/>
                  <a:gd name="T91" fmla="*/ 41 h 114"/>
                  <a:gd name="T92" fmla="*/ 125 w 208"/>
                  <a:gd name="T93" fmla="*/ 14 h 114"/>
                  <a:gd name="T94" fmla="*/ 122 w 208"/>
                  <a:gd name="T95" fmla="*/ 9 h 114"/>
                  <a:gd name="T96" fmla="*/ 30 w 208"/>
                  <a:gd name="T97" fmla="*/ 15 h 114"/>
                  <a:gd name="T98" fmla="*/ 51 w 208"/>
                  <a:gd name="T99" fmla="*/ 101 h 114"/>
                  <a:gd name="T100" fmla="*/ 47 w 208"/>
                  <a:gd name="T101" fmla="*/ 112 h 114"/>
                  <a:gd name="T102" fmla="*/ 40 w 208"/>
                  <a:gd name="T103" fmla="*/ 84 h 114"/>
                  <a:gd name="T104" fmla="*/ 34 w 208"/>
                  <a:gd name="T105" fmla="*/ 64 h 114"/>
                  <a:gd name="T106" fmla="*/ 14 w 208"/>
                  <a:gd name="T107" fmla="*/ 46 h 114"/>
                  <a:gd name="T108" fmla="*/ 15 w 208"/>
                  <a:gd name="T109" fmla="*/ 28 h 114"/>
                  <a:gd name="T110" fmla="*/ 5 w 208"/>
                  <a:gd name="T111" fmla="*/ 19 h 114"/>
                  <a:gd name="T112" fmla="*/ 33 w 208"/>
                  <a:gd name="T113" fmla="*/ 13 h 114"/>
                  <a:gd name="T114" fmla="*/ 41 w 208"/>
                  <a:gd name="T115" fmla="*/ 22 h 114"/>
                  <a:gd name="T116" fmla="*/ 48 w 208"/>
                  <a:gd name="T117" fmla="*/ 38 h 114"/>
                  <a:gd name="T118" fmla="*/ 30 w 208"/>
                  <a:gd name="T119" fmla="*/ 48 h 114"/>
                  <a:gd name="T120" fmla="*/ 36 w 208"/>
                  <a:gd name="T121" fmla="*/ 63 h 114"/>
                  <a:gd name="T122" fmla="*/ 63 w 208"/>
                  <a:gd name="T123" fmla="*/ 73 h 114"/>
                  <a:gd name="T124" fmla="*/ 30 w 208"/>
                  <a:gd name="T125" fmla="*/ 6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14">
                    <a:moveTo>
                      <a:pt x="48" y="35"/>
                    </a:move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lose/>
                    <a:moveTo>
                      <a:pt x="168" y="40"/>
                    </a:move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lose/>
                    <a:moveTo>
                      <a:pt x="188" y="81"/>
                    </a:moveTo>
                    <a:cubicBezTo>
                      <a:pt x="188" y="81"/>
                      <a:pt x="188" y="81"/>
                      <a:pt x="188" y="81"/>
                    </a:cubicBezTo>
                    <a:cubicBezTo>
                      <a:pt x="188" y="81"/>
                      <a:pt x="188" y="81"/>
                      <a:pt x="188" y="81"/>
                    </a:cubicBezTo>
                    <a:close/>
                    <a:moveTo>
                      <a:pt x="193" y="88"/>
                    </a:move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lose/>
                    <a:moveTo>
                      <a:pt x="185" y="81"/>
                    </a:move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lose/>
                    <a:moveTo>
                      <a:pt x="12" y="49"/>
                    </a:move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lose/>
                    <a:moveTo>
                      <a:pt x="30" y="53"/>
                    </a:move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lose/>
                    <a:moveTo>
                      <a:pt x="15" y="50"/>
                    </a:move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lose/>
                    <a:moveTo>
                      <a:pt x="12" y="47"/>
                    </a:move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4" y="47"/>
                    </a:moveTo>
                    <a:cubicBezTo>
                      <a:pt x="124" y="47"/>
                      <a:pt x="124" y="47"/>
                      <a:pt x="124" y="47"/>
                    </a:cubicBezTo>
                    <a:cubicBezTo>
                      <a:pt x="124" y="47"/>
                      <a:pt x="124" y="47"/>
                      <a:pt x="124" y="47"/>
                    </a:cubicBezTo>
                    <a:close/>
                    <a:moveTo>
                      <a:pt x="39" y="60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39" y="60"/>
                      <a:pt x="39" y="60"/>
                      <a:pt x="39" y="60"/>
                    </a:cubicBezTo>
                    <a:close/>
                    <a:moveTo>
                      <a:pt x="40" y="60"/>
                    </a:move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lose/>
                    <a:moveTo>
                      <a:pt x="42" y="61"/>
                    </a:move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lose/>
                    <a:moveTo>
                      <a:pt x="114" y="90"/>
                    </a:move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0"/>
                      <a:pt x="114" y="90"/>
                      <a:pt x="114" y="90"/>
                    </a:cubicBezTo>
                    <a:close/>
                    <a:moveTo>
                      <a:pt x="115" y="85"/>
                    </a:move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lose/>
                    <a:moveTo>
                      <a:pt x="185" y="22"/>
                    </a:move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lose/>
                    <a:moveTo>
                      <a:pt x="139" y="3"/>
                    </a:move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lose/>
                    <a:moveTo>
                      <a:pt x="142" y="3"/>
                    </a:moveTo>
                    <a:cubicBezTo>
                      <a:pt x="142" y="3"/>
                      <a:pt x="142" y="3"/>
                      <a:pt x="142" y="3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2" y="3"/>
                      <a:pt x="142" y="3"/>
                      <a:pt x="142" y="3"/>
                    </a:cubicBezTo>
                    <a:close/>
                    <a:moveTo>
                      <a:pt x="139" y="3"/>
                    </a:move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lose/>
                    <a:moveTo>
                      <a:pt x="129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9" y="12"/>
                    </a:cubicBezTo>
                    <a:close/>
                    <a:moveTo>
                      <a:pt x="142" y="3"/>
                    </a:moveTo>
                    <a:cubicBezTo>
                      <a:pt x="142" y="3"/>
                      <a:pt x="142" y="3"/>
                      <a:pt x="142" y="3"/>
                    </a:cubicBezTo>
                    <a:cubicBezTo>
                      <a:pt x="142" y="3"/>
                      <a:pt x="142" y="3"/>
                      <a:pt x="142" y="3"/>
                    </a:cubicBezTo>
                    <a:close/>
                    <a:moveTo>
                      <a:pt x="127" y="11"/>
                    </a:move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lose/>
                    <a:moveTo>
                      <a:pt x="131" y="10"/>
                    </a:move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lose/>
                    <a:moveTo>
                      <a:pt x="131" y="11"/>
                    </a:move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lose/>
                    <a:moveTo>
                      <a:pt x="114" y="86"/>
                    </a:move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lose/>
                    <a:moveTo>
                      <a:pt x="131" y="10"/>
                    </a:move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lose/>
                    <a:moveTo>
                      <a:pt x="126" y="61"/>
                    </a:move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61"/>
                      <a:pt x="126" y="61"/>
                      <a:pt x="126" y="61"/>
                    </a:cubicBezTo>
                    <a:close/>
                    <a:moveTo>
                      <a:pt x="194" y="14"/>
                    </a:move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4"/>
                      <a:pt x="194" y="14"/>
                      <a:pt x="194" y="14"/>
                    </a:cubicBezTo>
                    <a:close/>
                    <a:moveTo>
                      <a:pt x="194" y="12"/>
                    </a:move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lose/>
                    <a:moveTo>
                      <a:pt x="118" y="83"/>
                    </a:move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lose/>
                    <a:moveTo>
                      <a:pt x="189" y="14"/>
                    </a:moveTo>
                    <a:cubicBezTo>
                      <a:pt x="189" y="14"/>
                      <a:pt x="189" y="14"/>
                      <a:pt x="189" y="14"/>
                    </a:cubicBezTo>
                    <a:cubicBezTo>
                      <a:pt x="189" y="14"/>
                      <a:pt x="189" y="14"/>
                      <a:pt x="189" y="14"/>
                    </a:cubicBezTo>
                    <a:close/>
                    <a:moveTo>
                      <a:pt x="189" y="19"/>
                    </a:moveTo>
                    <a:cubicBezTo>
                      <a:pt x="189" y="19"/>
                      <a:pt x="189" y="19"/>
                      <a:pt x="189" y="19"/>
                    </a:cubicBezTo>
                    <a:cubicBezTo>
                      <a:pt x="189" y="19"/>
                      <a:pt x="189" y="19"/>
                      <a:pt x="189" y="19"/>
                    </a:cubicBezTo>
                    <a:close/>
                    <a:moveTo>
                      <a:pt x="161" y="8"/>
                    </a:move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lose/>
                    <a:moveTo>
                      <a:pt x="161" y="8"/>
                    </a:move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lose/>
                    <a:moveTo>
                      <a:pt x="165" y="9"/>
                    </a:move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17" y="74"/>
                    </a:move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lose/>
                    <a:moveTo>
                      <a:pt x="194" y="12"/>
                    </a:move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lose/>
                    <a:moveTo>
                      <a:pt x="126" y="11"/>
                    </a:move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lose/>
                    <a:moveTo>
                      <a:pt x="96" y="24"/>
                    </a:move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lose/>
                    <a:moveTo>
                      <a:pt x="97" y="24"/>
                    </a:move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lose/>
                    <a:moveTo>
                      <a:pt x="98" y="25"/>
                    </a:move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lose/>
                    <a:moveTo>
                      <a:pt x="95" y="24"/>
                    </a:move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lose/>
                    <a:moveTo>
                      <a:pt x="94" y="24"/>
                    </a:move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lose/>
                    <a:moveTo>
                      <a:pt x="108" y="97"/>
                    </a:move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lose/>
                    <a:moveTo>
                      <a:pt x="98" y="19"/>
                    </a:move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lose/>
                    <a:moveTo>
                      <a:pt x="79" y="52"/>
                    </a:move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lose/>
                    <a:moveTo>
                      <a:pt x="125" y="12"/>
                    </a:move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lose/>
                    <a:moveTo>
                      <a:pt x="86" y="42"/>
                    </a:move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lose/>
                    <a:moveTo>
                      <a:pt x="81" y="48"/>
                    </a:move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8" y="58"/>
                    </a:move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lose/>
                    <a:moveTo>
                      <a:pt x="112" y="93"/>
                    </a:move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lose/>
                    <a:moveTo>
                      <a:pt x="126" y="15"/>
                    </a:move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lose/>
                    <a:moveTo>
                      <a:pt x="125" y="14"/>
                    </a:move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lose/>
                    <a:moveTo>
                      <a:pt x="125" y="13"/>
                    </a:move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lose/>
                    <a:moveTo>
                      <a:pt x="112" y="92"/>
                    </a:move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lose/>
                    <a:moveTo>
                      <a:pt x="110" y="95"/>
                    </a:move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lose/>
                    <a:moveTo>
                      <a:pt x="105" y="15"/>
                    </a:move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lose/>
                    <a:moveTo>
                      <a:pt x="111" y="17"/>
                    </a:move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lose/>
                    <a:moveTo>
                      <a:pt x="112" y="17"/>
                    </a:move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lose/>
                    <a:moveTo>
                      <a:pt x="113" y="17"/>
                    </a:moveTo>
                    <a:cubicBezTo>
                      <a:pt x="113" y="17"/>
                      <a:pt x="113" y="17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lnTo>
                      <a:pt x="113" y="17"/>
                    </a:lnTo>
                    <a:close/>
                    <a:moveTo>
                      <a:pt x="111" y="93"/>
                    </a:move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93"/>
                      <a:pt x="111" y="93"/>
                      <a:pt x="111" y="93"/>
                    </a:cubicBezTo>
                    <a:close/>
                    <a:moveTo>
                      <a:pt x="173" y="40"/>
                    </a:move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lose/>
                    <a:moveTo>
                      <a:pt x="128" y="50"/>
                    </a:move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lose/>
                    <a:moveTo>
                      <a:pt x="128" y="50"/>
                    </a:move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lose/>
                    <a:moveTo>
                      <a:pt x="125" y="48"/>
                    </a:move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lose/>
                    <a:moveTo>
                      <a:pt x="128" y="49"/>
                    </a:move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lose/>
                    <a:moveTo>
                      <a:pt x="126" y="51"/>
                    </a:move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1"/>
                      <a:pt x="126" y="51"/>
                      <a:pt x="126" y="51"/>
                    </a:cubicBezTo>
                    <a:close/>
                    <a:moveTo>
                      <a:pt x="127" y="57"/>
                    </a:move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lose/>
                    <a:moveTo>
                      <a:pt x="126" y="48"/>
                    </a:move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lose/>
                    <a:moveTo>
                      <a:pt x="129" y="50"/>
                    </a:move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lose/>
                    <a:moveTo>
                      <a:pt x="128" y="57"/>
                    </a:moveTo>
                    <a:cubicBezTo>
                      <a:pt x="128" y="57"/>
                      <a:pt x="128" y="57"/>
                      <a:pt x="128" y="57"/>
                    </a:cubicBezTo>
                    <a:cubicBezTo>
                      <a:pt x="128" y="57"/>
                      <a:pt x="128" y="57"/>
                      <a:pt x="128" y="57"/>
                    </a:cubicBezTo>
                    <a:close/>
                    <a:moveTo>
                      <a:pt x="131" y="52"/>
                    </a:move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lose/>
                    <a:moveTo>
                      <a:pt x="163" y="68"/>
                    </a:move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lose/>
                    <a:moveTo>
                      <a:pt x="128" y="56"/>
                    </a:move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6"/>
                      <a:pt x="128" y="56"/>
                      <a:pt x="128" y="56"/>
                    </a:cubicBezTo>
                    <a:close/>
                    <a:moveTo>
                      <a:pt x="150" y="54"/>
                    </a:moveTo>
                    <a:cubicBezTo>
                      <a:pt x="150" y="54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lose/>
                    <a:moveTo>
                      <a:pt x="147" y="56"/>
                    </a:move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lose/>
                    <a:moveTo>
                      <a:pt x="147" y="56"/>
                    </a:move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lose/>
                    <a:moveTo>
                      <a:pt x="150" y="54"/>
                    </a:moveTo>
                    <a:cubicBezTo>
                      <a:pt x="150" y="54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lose/>
                    <a:moveTo>
                      <a:pt x="156" y="57"/>
                    </a:moveTo>
                    <a:cubicBezTo>
                      <a:pt x="156" y="57"/>
                      <a:pt x="156" y="57"/>
                      <a:pt x="156" y="57"/>
                    </a:cubicBezTo>
                    <a:cubicBezTo>
                      <a:pt x="156" y="57"/>
                      <a:pt x="156" y="57"/>
                      <a:pt x="156" y="57"/>
                    </a:cubicBezTo>
                    <a:cubicBezTo>
                      <a:pt x="156" y="57"/>
                      <a:pt x="156" y="58"/>
                      <a:pt x="156" y="58"/>
                    </a:cubicBezTo>
                    <a:cubicBezTo>
                      <a:pt x="156" y="58"/>
                      <a:pt x="156" y="58"/>
                      <a:pt x="156" y="58"/>
                    </a:cubicBezTo>
                    <a:cubicBezTo>
                      <a:pt x="156" y="58"/>
                      <a:pt x="156" y="58"/>
                      <a:pt x="156" y="58"/>
                    </a:cubicBezTo>
                    <a:cubicBezTo>
                      <a:pt x="156" y="58"/>
                      <a:pt x="156" y="58"/>
                      <a:pt x="156" y="57"/>
                    </a:cubicBezTo>
                    <a:cubicBezTo>
                      <a:pt x="156" y="57"/>
                      <a:pt x="156" y="57"/>
                      <a:pt x="156" y="57"/>
                    </a:cubicBezTo>
                    <a:cubicBezTo>
                      <a:pt x="156" y="57"/>
                      <a:pt x="156" y="57"/>
                      <a:pt x="156" y="57"/>
                    </a:cubicBezTo>
                    <a:cubicBezTo>
                      <a:pt x="155" y="57"/>
                      <a:pt x="155" y="57"/>
                      <a:pt x="155" y="57"/>
                    </a:cubicBezTo>
                    <a:cubicBezTo>
                      <a:pt x="155" y="57"/>
                      <a:pt x="155" y="57"/>
                      <a:pt x="155" y="57"/>
                    </a:cubicBezTo>
                    <a:cubicBezTo>
                      <a:pt x="155" y="57"/>
                      <a:pt x="155" y="57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56"/>
                      <a:pt x="155" y="56"/>
                      <a:pt x="155" y="55"/>
                    </a:cubicBezTo>
                    <a:cubicBezTo>
                      <a:pt x="155" y="55"/>
                      <a:pt x="155" y="55"/>
                      <a:pt x="155" y="55"/>
                    </a:cubicBezTo>
                    <a:cubicBezTo>
                      <a:pt x="155" y="55"/>
                      <a:pt x="155" y="55"/>
                      <a:pt x="155" y="55"/>
                    </a:cubicBezTo>
                    <a:cubicBezTo>
                      <a:pt x="155" y="55"/>
                      <a:pt x="155" y="55"/>
                      <a:pt x="155" y="55"/>
                    </a:cubicBezTo>
                    <a:cubicBezTo>
                      <a:pt x="155" y="55"/>
                      <a:pt x="155" y="55"/>
                      <a:pt x="154" y="55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4" y="55"/>
                      <a:pt x="155" y="55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3" y="54"/>
                      <a:pt x="153" y="54"/>
                      <a:pt x="153" y="54"/>
                    </a:cubicBezTo>
                    <a:cubicBezTo>
                      <a:pt x="153" y="54"/>
                      <a:pt x="153" y="54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3"/>
                      <a:pt x="153" y="53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2" y="52"/>
                      <a:pt x="152" y="52"/>
                    </a:cubicBezTo>
                    <a:cubicBezTo>
                      <a:pt x="152" y="52"/>
                      <a:pt x="152" y="52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51" y="53"/>
                      <a:pt x="151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3"/>
                      <a:pt x="150" y="53"/>
                    </a:cubicBezTo>
                    <a:cubicBezTo>
                      <a:pt x="150" y="53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ubicBezTo>
                      <a:pt x="150" y="54"/>
                      <a:pt x="150" y="54"/>
                      <a:pt x="150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4"/>
                    </a:cubicBezTo>
                    <a:cubicBezTo>
                      <a:pt x="149" y="54"/>
                      <a:pt x="149" y="54"/>
                      <a:pt x="149" y="55"/>
                    </a:cubicBezTo>
                    <a:cubicBezTo>
                      <a:pt x="149" y="55"/>
                      <a:pt x="149" y="55"/>
                      <a:pt x="149" y="55"/>
                    </a:cubicBezTo>
                    <a:cubicBezTo>
                      <a:pt x="149" y="55"/>
                      <a:pt x="149" y="55"/>
                      <a:pt x="149" y="55"/>
                    </a:cubicBezTo>
                    <a:cubicBezTo>
                      <a:pt x="149" y="55"/>
                      <a:pt x="149" y="55"/>
                      <a:pt x="149" y="55"/>
                    </a:cubicBezTo>
                    <a:cubicBezTo>
                      <a:pt x="149" y="55"/>
                      <a:pt x="149" y="55"/>
                      <a:pt x="149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5"/>
                      <a:pt x="148" y="55"/>
                    </a:cubicBezTo>
                    <a:cubicBezTo>
                      <a:pt x="148" y="55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8" y="56"/>
                    </a:cubicBezTo>
                    <a:cubicBezTo>
                      <a:pt x="148" y="56"/>
                      <a:pt x="148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6" y="57"/>
                      <a:pt x="146" y="57"/>
                    </a:cubicBezTo>
                    <a:cubicBezTo>
                      <a:pt x="146" y="57"/>
                      <a:pt x="146" y="58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59"/>
                      <a:pt x="146" y="60"/>
                      <a:pt x="146" y="60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45" y="61"/>
                      <a:pt x="146" y="61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61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5" y="62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4" y="63"/>
                      <a:pt x="145" y="63"/>
                      <a:pt x="144" y="63"/>
                    </a:cubicBezTo>
                    <a:cubicBezTo>
                      <a:pt x="144" y="63"/>
                      <a:pt x="144" y="63"/>
                      <a:pt x="144" y="63"/>
                    </a:cubicBezTo>
                    <a:cubicBezTo>
                      <a:pt x="144" y="63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64"/>
                      <a:pt x="144" y="64"/>
                      <a:pt x="144" y="63"/>
                    </a:cubicBezTo>
                    <a:cubicBezTo>
                      <a:pt x="144" y="63"/>
                      <a:pt x="144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3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1"/>
                      <a:pt x="143" y="61"/>
                      <a:pt x="143" y="61"/>
                    </a:cubicBezTo>
                    <a:cubicBezTo>
                      <a:pt x="143" y="61"/>
                      <a:pt x="143" y="61"/>
                      <a:pt x="143" y="61"/>
                    </a:cubicBezTo>
                    <a:cubicBezTo>
                      <a:pt x="143" y="61"/>
                      <a:pt x="143" y="61"/>
                      <a:pt x="143" y="61"/>
                    </a:cubicBezTo>
                    <a:cubicBezTo>
                      <a:pt x="143" y="61"/>
                      <a:pt x="143" y="61"/>
                      <a:pt x="143" y="61"/>
                    </a:cubicBezTo>
                    <a:cubicBezTo>
                      <a:pt x="143" y="61"/>
                      <a:pt x="142" y="61"/>
                      <a:pt x="142" y="6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41" y="59"/>
                      <a:pt x="142" y="59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6"/>
                    </a:cubicBezTo>
                    <a:cubicBezTo>
                      <a:pt x="141" y="56"/>
                      <a:pt x="141" y="56"/>
                      <a:pt x="141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6"/>
                      <a:pt x="140" y="56"/>
                      <a:pt x="140" y="55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40" y="54"/>
                      <a:pt x="140" y="54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39" y="53"/>
                      <a:pt x="139" y="53"/>
                      <a:pt x="139" y="53"/>
                    </a:cubicBezTo>
                    <a:cubicBezTo>
                      <a:pt x="139" y="53"/>
                      <a:pt x="139" y="53"/>
                      <a:pt x="139" y="53"/>
                    </a:cubicBezTo>
                    <a:cubicBezTo>
                      <a:pt x="139" y="53"/>
                      <a:pt x="139" y="53"/>
                      <a:pt x="139" y="53"/>
                    </a:cubicBezTo>
                    <a:cubicBezTo>
                      <a:pt x="139" y="54"/>
                      <a:pt x="139" y="53"/>
                      <a:pt x="139" y="54"/>
                    </a:cubicBezTo>
                    <a:cubicBezTo>
                      <a:pt x="139" y="54"/>
                      <a:pt x="139" y="54"/>
                      <a:pt x="139" y="54"/>
                    </a:cubicBezTo>
                    <a:cubicBezTo>
                      <a:pt x="139" y="54"/>
                      <a:pt x="139" y="54"/>
                      <a:pt x="138" y="54"/>
                    </a:cubicBezTo>
                    <a:cubicBezTo>
                      <a:pt x="138" y="54"/>
                      <a:pt x="138" y="54"/>
                      <a:pt x="138" y="54"/>
                    </a:cubicBezTo>
                    <a:cubicBezTo>
                      <a:pt x="138" y="54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7" y="53"/>
                      <a:pt x="137" y="53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8" y="52"/>
                      <a:pt x="138" y="52"/>
                      <a:pt x="138" y="52"/>
                    </a:cubicBezTo>
                    <a:cubicBezTo>
                      <a:pt x="138" y="52"/>
                      <a:pt x="138" y="52"/>
                      <a:pt x="138" y="52"/>
                    </a:cubicBezTo>
                    <a:cubicBezTo>
                      <a:pt x="138" y="52"/>
                      <a:pt x="138" y="52"/>
                      <a:pt x="138" y="52"/>
                    </a:cubicBezTo>
                    <a:cubicBezTo>
                      <a:pt x="138" y="52"/>
                      <a:pt x="138" y="52"/>
                      <a:pt x="138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51"/>
                      <a:pt x="137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1"/>
                      <a:pt x="136" y="51"/>
                      <a:pt x="136" y="51"/>
                    </a:cubicBezTo>
                    <a:cubicBezTo>
                      <a:pt x="136" y="50"/>
                      <a:pt x="136" y="50"/>
                      <a:pt x="136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1" y="50"/>
                      <a:pt x="131" y="50"/>
                      <a:pt x="131" y="50"/>
                    </a:cubicBezTo>
                    <a:cubicBezTo>
                      <a:pt x="131" y="50"/>
                      <a:pt x="131" y="50"/>
                      <a:pt x="131" y="50"/>
                    </a:cubicBezTo>
                    <a:cubicBezTo>
                      <a:pt x="131" y="50"/>
                      <a:pt x="130" y="50"/>
                      <a:pt x="130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30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9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7" y="49"/>
                      <a:pt x="127" y="49"/>
                    </a:cubicBezTo>
                    <a:cubicBezTo>
                      <a:pt x="127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7"/>
                    </a:cubicBezTo>
                    <a:cubicBezTo>
                      <a:pt x="125" y="47"/>
                      <a:pt x="125" y="47"/>
                      <a:pt x="125" y="47"/>
                    </a:cubicBezTo>
                    <a:cubicBezTo>
                      <a:pt x="125" y="47"/>
                      <a:pt x="124" y="47"/>
                      <a:pt x="124" y="47"/>
                    </a:cubicBezTo>
                    <a:cubicBezTo>
                      <a:pt x="124" y="47"/>
                      <a:pt x="124" y="47"/>
                      <a:pt x="124" y="46"/>
                    </a:cubicBezTo>
                    <a:cubicBezTo>
                      <a:pt x="124" y="46"/>
                      <a:pt x="124" y="46"/>
                      <a:pt x="124" y="46"/>
                    </a:cubicBezTo>
                    <a:cubicBezTo>
                      <a:pt x="124" y="46"/>
                      <a:pt x="124" y="46"/>
                      <a:pt x="124" y="46"/>
                    </a:cubicBezTo>
                    <a:cubicBezTo>
                      <a:pt x="124" y="46"/>
                      <a:pt x="124" y="46"/>
                      <a:pt x="124" y="46"/>
                    </a:cubicBezTo>
                    <a:cubicBezTo>
                      <a:pt x="124" y="46"/>
                      <a:pt x="123" y="46"/>
                      <a:pt x="123" y="46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3" y="46"/>
                      <a:pt x="123" y="47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4" y="48"/>
                      <a:pt x="123" y="48"/>
                      <a:pt x="124" y="48"/>
                    </a:cubicBezTo>
                    <a:cubicBezTo>
                      <a:pt x="124" y="48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1"/>
                      <a:pt x="125" y="51"/>
                    </a:cubicBezTo>
                    <a:cubicBezTo>
                      <a:pt x="125" y="51"/>
                      <a:pt x="125" y="51"/>
                      <a:pt x="126" y="51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27" y="51"/>
                      <a:pt x="127" y="50"/>
                      <a:pt x="127" y="50"/>
                    </a:cubicBezTo>
                    <a:cubicBezTo>
                      <a:pt x="127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9" y="49"/>
                      <a:pt x="128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1"/>
                      <a:pt x="130" y="52"/>
                      <a:pt x="130" y="52"/>
                    </a:cubicBezTo>
                    <a:cubicBezTo>
                      <a:pt x="130" y="52"/>
                      <a:pt x="130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30" y="55"/>
                      <a:pt x="129" y="55"/>
                      <a:pt x="129" y="55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9" y="56"/>
                      <a:pt x="129" y="56"/>
                      <a:pt x="128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6"/>
                      <a:pt x="128" y="57"/>
                      <a:pt x="128" y="57"/>
                    </a:cubicBezTo>
                    <a:cubicBezTo>
                      <a:pt x="128" y="57"/>
                      <a:pt x="128" y="57"/>
                      <a:pt x="128" y="57"/>
                    </a:cubicBezTo>
                    <a:cubicBezTo>
                      <a:pt x="128" y="57"/>
                      <a:pt x="128" y="57"/>
                      <a:pt x="128" y="57"/>
                    </a:cubicBezTo>
                    <a:cubicBezTo>
                      <a:pt x="128" y="57"/>
                      <a:pt x="128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6" y="57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7"/>
                      <a:pt x="126" y="57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5" y="58"/>
                      <a:pt x="125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59"/>
                      <a:pt x="123" y="59"/>
                      <a:pt x="122" y="59"/>
                    </a:cubicBezTo>
                    <a:cubicBezTo>
                      <a:pt x="122" y="60"/>
                      <a:pt x="122" y="59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122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59"/>
                    </a:cubicBezTo>
                    <a:cubicBezTo>
                      <a:pt x="120" y="59"/>
                      <a:pt x="120" y="59"/>
                      <a:pt x="119" y="58"/>
                    </a:cubicBezTo>
                    <a:cubicBezTo>
                      <a:pt x="119" y="58"/>
                      <a:pt x="119" y="57"/>
                      <a:pt x="120" y="57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19" y="56"/>
                      <a:pt x="119" y="56"/>
                      <a:pt x="118" y="55"/>
                    </a:cubicBezTo>
                    <a:cubicBezTo>
                      <a:pt x="118" y="55"/>
                      <a:pt x="118" y="54"/>
                      <a:pt x="117" y="54"/>
                    </a:cubicBezTo>
                    <a:cubicBezTo>
                      <a:pt x="117" y="54"/>
                      <a:pt x="117" y="53"/>
                      <a:pt x="117" y="53"/>
                    </a:cubicBezTo>
                    <a:cubicBezTo>
                      <a:pt x="117" y="52"/>
                      <a:pt x="116" y="51"/>
                      <a:pt x="116" y="51"/>
                    </a:cubicBezTo>
                    <a:cubicBezTo>
                      <a:pt x="115" y="51"/>
                      <a:pt x="115" y="51"/>
                      <a:pt x="115" y="50"/>
                    </a:cubicBezTo>
                    <a:cubicBezTo>
                      <a:pt x="115" y="50"/>
                      <a:pt x="114" y="49"/>
                      <a:pt x="114" y="48"/>
                    </a:cubicBezTo>
                    <a:cubicBezTo>
                      <a:pt x="114" y="48"/>
                      <a:pt x="114" y="48"/>
                      <a:pt x="114" y="48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3" y="49"/>
                      <a:pt x="114" y="50"/>
                      <a:pt x="114" y="50"/>
                    </a:cubicBezTo>
                    <a:cubicBezTo>
                      <a:pt x="114" y="50"/>
                      <a:pt x="114" y="51"/>
                      <a:pt x="114" y="51"/>
                    </a:cubicBezTo>
                    <a:cubicBezTo>
                      <a:pt x="114" y="51"/>
                      <a:pt x="114" y="51"/>
                      <a:pt x="114" y="51"/>
                    </a:cubicBezTo>
                    <a:cubicBezTo>
                      <a:pt x="114" y="52"/>
                      <a:pt x="115" y="52"/>
                      <a:pt x="115" y="52"/>
                    </a:cubicBezTo>
                    <a:cubicBezTo>
                      <a:pt x="115" y="53"/>
                      <a:pt x="115" y="53"/>
                      <a:pt x="115" y="54"/>
                    </a:cubicBezTo>
                    <a:cubicBezTo>
                      <a:pt x="115" y="54"/>
                      <a:pt x="116" y="54"/>
                      <a:pt x="116" y="54"/>
                    </a:cubicBezTo>
                    <a:cubicBezTo>
                      <a:pt x="116" y="55"/>
                      <a:pt x="116" y="55"/>
                      <a:pt x="116" y="56"/>
                    </a:cubicBezTo>
                    <a:cubicBezTo>
                      <a:pt x="117" y="56"/>
                      <a:pt x="117" y="57"/>
                      <a:pt x="117" y="57"/>
                    </a:cubicBezTo>
                    <a:cubicBezTo>
                      <a:pt x="117" y="57"/>
                      <a:pt x="117" y="57"/>
                      <a:pt x="117" y="58"/>
                    </a:cubicBezTo>
                    <a:cubicBezTo>
                      <a:pt x="117" y="58"/>
                      <a:pt x="117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9" y="58"/>
                      <a:pt x="119" y="59"/>
                      <a:pt x="119" y="59"/>
                    </a:cubicBezTo>
                    <a:cubicBezTo>
                      <a:pt x="119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0" y="61"/>
                      <a:pt x="120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21" y="62"/>
                      <a:pt x="122" y="62"/>
                      <a:pt x="122" y="62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2"/>
                      <a:pt x="122" y="62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1"/>
                      <a:pt x="124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0"/>
                      <a:pt x="125" y="60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6" y="61"/>
                      <a:pt x="126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61"/>
                      <a:pt x="125" y="61"/>
                      <a:pt x="126" y="62"/>
                    </a:cubicBezTo>
                    <a:cubicBezTo>
                      <a:pt x="126" y="62"/>
                      <a:pt x="125" y="62"/>
                      <a:pt x="125" y="62"/>
                    </a:cubicBezTo>
                    <a:cubicBezTo>
                      <a:pt x="125" y="62"/>
                      <a:pt x="125" y="62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4"/>
                      <a:pt x="125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3" y="66"/>
                      <a:pt x="124" y="66"/>
                      <a:pt x="123" y="66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22" y="68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0" y="69"/>
                      <a:pt x="120" y="69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1"/>
                    </a:cubicBezTo>
                    <a:cubicBezTo>
                      <a:pt x="120" y="71"/>
                      <a:pt x="120" y="71"/>
                      <a:pt x="120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2"/>
                      <a:pt x="119" y="72"/>
                      <a:pt x="119" y="72"/>
                    </a:cubicBezTo>
                    <a:cubicBezTo>
                      <a:pt x="119" y="72"/>
                      <a:pt x="119" y="72"/>
                      <a:pt x="119" y="72"/>
                    </a:cubicBezTo>
                    <a:cubicBezTo>
                      <a:pt x="119" y="72"/>
                      <a:pt x="118" y="72"/>
                      <a:pt x="118" y="72"/>
                    </a:cubicBezTo>
                    <a:cubicBezTo>
                      <a:pt x="118" y="72"/>
                      <a:pt x="118" y="72"/>
                      <a:pt x="118" y="72"/>
                    </a:cubicBezTo>
                    <a:cubicBezTo>
                      <a:pt x="118" y="72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4"/>
                      <a:pt x="118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5"/>
                      <a:pt x="117" y="75"/>
                      <a:pt x="117" y="76"/>
                    </a:cubicBezTo>
                    <a:cubicBezTo>
                      <a:pt x="117" y="76"/>
                      <a:pt x="117" y="76"/>
                      <a:pt x="117" y="76"/>
                    </a:cubicBezTo>
                    <a:cubicBezTo>
                      <a:pt x="117" y="76"/>
                      <a:pt x="117" y="76"/>
                      <a:pt x="117" y="76"/>
                    </a:cubicBezTo>
                    <a:cubicBezTo>
                      <a:pt x="117" y="76"/>
                      <a:pt x="118" y="76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8" y="77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8" y="78"/>
                      <a:pt x="118" y="78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81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3"/>
                      <a:pt x="117" y="84"/>
                      <a:pt x="117" y="84"/>
                    </a:cubicBezTo>
                    <a:cubicBezTo>
                      <a:pt x="117" y="84"/>
                      <a:pt x="117" y="84"/>
                      <a:pt x="117" y="84"/>
                    </a:cubicBezTo>
                    <a:cubicBezTo>
                      <a:pt x="117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4"/>
                      <a:pt x="116" y="84"/>
                      <a:pt x="115" y="84"/>
                    </a:cubicBezTo>
                    <a:cubicBezTo>
                      <a:pt x="115" y="84"/>
                      <a:pt x="115" y="84"/>
                      <a:pt x="115" y="84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4" y="85"/>
                      <a:pt x="114" y="85"/>
                    </a:cubicBezTo>
                    <a:cubicBezTo>
                      <a:pt x="114" y="85"/>
                      <a:pt x="114" y="85"/>
                      <a:pt x="114" y="85"/>
                    </a:cubicBezTo>
                    <a:cubicBezTo>
                      <a:pt x="114" y="85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4" y="87"/>
                      <a:pt x="114" y="87"/>
                    </a:cubicBezTo>
                    <a:cubicBezTo>
                      <a:pt x="114" y="87"/>
                      <a:pt x="114" y="87"/>
                      <a:pt x="114" y="87"/>
                    </a:cubicBezTo>
                    <a:cubicBezTo>
                      <a:pt x="114" y="87"/>
                      <a:pt x="114" y="87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8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90"/>
                      <a:pt x="114" y="90"/>
                    </a:cubicBez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0"/>
                      <a:pt x="112" y="90"/>
                      <a:pt x="112" y="90"/>
                    </a:cubicBezTo>
                    <a:cubicBezTo>
                      <a:pt x="112" y="90"/>
                      <a:pt x="112" y="90"/>
                      <a:pt x="112" y="90"/>
                    </a:cubicBezTo>
                    <a:cubicBezTo>
                      <a:pt x="112" y="90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8" y="97"/>
                      <a:pt x="108" y="97"/>
                    </a:cubicBezTo>
                    <a:cubicBezTo>
                      <a:pt x="108" y="97"/>
                      <a:pt x="107" y="97"/>
                      <a:pt x="107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4" y="98"/>
                      <a:pt x="104" y="97"/>
                      <a:pt x="104" y="98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03" y="97"/>
                      <a:pt x="103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102" y="97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2" y="94"/>
                      <a:pt x="101" y="94"/>
                      <a:pt x="101" y="94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1" y="94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100" y="88"/>
                      <a:pt x="99" y="88"/>
                      <a:pt x="99" y="88"/>
                    </a:cubicBezTo>
                    <a:cubicBezTo>
                      <a:pt x="99" y="88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5"/>
                      <a:pt x="99" y="85"/>
                    </a:cubicBezTo>
                    <a:cubicBezTo>
                      <a:pt x="99" y="85"/>
                      <a:pt x="99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4"/>
                      <a:pt x="98" y="84"/>
                      <a:pt x="98" y="84"/>
                    </a:cubicBezTo>
                    <a:cubicBezTo>
                      <a:pt x="98" y="84"/>
                      <a:pt x="98" y="84"/>
                      <a:pt x="98" y="83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83"/>
                      <a:pt x="98" y="82"/>
                      <a:pt x="98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8" y="82"/>
                      <a:pt x="98" y="81"/>
                      <a:pt x="98" y="81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1"/>
                      <a:pt x="99" y="81"/>
                      <a:pt x="99" y="81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99" y="81"/>
                      <a:pt x="99" y="81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0"/>
                      <a:pt x="99" y="79"/>
                      <a:pt x="99" y="79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9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7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5"/>
                    </a:cubicBezTo>
                    <a:cubicBezTo>
                      <a:pt x="99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8" y="75"/>
                      <a:pt x="98" y="75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4"/>
                      <a:pt x="98" y="73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3"/>
                      <a:pt x="98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7" y="68"/>
                      <a:pt x="97" y="68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6"/>
                      <a:pt x="96" y="66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5" y="66"/>
                      <a:pt x="94" y="67"/>
                      <a:pt x="94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7"/>
                      <a:pt x="94" y="66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6"/>
                      <a:pt x="94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0" y="66"/>
                      <a:pt x="90" y="65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89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8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6"/>
                      <a:pt x="88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7"/>
                      <a:pt x="84" y="67"/>
                      <a:pt x="84" y="67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7"/>
                      <a:pt x="84" y="67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6"/>
                      <a:pt x="83" y="66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4"/>
                      <a:pt x="82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4"/>
                      <a:pt x="81" y="64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79" y="62"/>
                      <a:pt x="79" y="61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9" y="57"/>
                      <a:pt x="79" y="56"/>
                      <a:pt x="79" y="56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79" y="56"/>
                      <a:pt x="79" y="56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8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8" y="55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2"/>
                      <a:pt x="78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80" y="51"/>
                      <a:pt x="80" y="51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2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2" y="48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7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4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5" y="43"/>
                      <a:pt x="85" y="44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6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6"/>
                      <a:pt x="87" y="35"/>
                      <a:pt x="87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7" y="36"/>
                      <a:pt x="87" y="35"/>
                      <a:pt x="88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35"/>
                      <a:pt x="88" y="36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9" y="35"/>
                      <a:pt x="89" y="36"/>
                      <a:pt x="89" y="36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0" y="35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3"/>
                      <a:pt x="90" y="33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0" y="33"/>
                      <a:pt x="89" y="33"/>
                      <a:pt x="89" y="33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32"/>
                      <a:pt x="89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9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89" y="31"/>
                      <a:pt x="89" y="32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1"/>
                      <a:pt x="89" y="32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9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0" y="31"/>
                      <a:pt x="91" y="31"/>
                      <a:pt x="91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3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7"/>
                    </a:cubicBezTo>
                    <a:cubicBezTo>
                      <a:pt x="96" y="28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96" y="26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6"/>
                      <a:pt x="97" y="25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7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5" y="25"/>
                      <a:pt x="95" y="25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6" y="21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8"/>
                      <a:pt x="98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100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99" y="17"/>
                      <a:pt x="100" y="17"/>
                      <a:pt x="100" y="16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100" y="16"/>
                      <a:pt x="100" y="17"/>
                      <a:pt x="100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0" y="17"/>
                      <a:pt x="100" y="16"/>
                      <a:pt x="100" y="16"/>
                    </a:cubicBezTo>
                    <a:cubicBezTo>
                      <a:pt x="100" y="16"/>
                      <a:pt x="100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6"/>
                      <a:pt x="101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7" y="15"/>
                      <a:pt x="107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7" y="16"/>
                      <a:pt x="107" y="15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7"/>
                      <a:pt x="110" y="16"/>
                      <a:pt x="110" y="17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10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3" y="17"/>
                      <a:pt x="113" y="17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1" y="19"/>
                      <a:pt x="110" y="19"/>
                      <a:pt x="110" y="18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20"/>
                      <a:pt x="111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11" y="20"/>
                      <a:pt x="111" y="20"/>
                      <a:pt x="111" y="19"/>
                    </a:cubicBezTo>
                    <a:cubicBezTo>
                      <a:pt x="111" y="19"/>
                      <a:pt x="111" y="19"/>
                      <a:pt x="112" y="19"/>
                    </a:cubicBezTo>
                    <a:cubicBezTo>
                      <a:pt x="112" y="19"/>
                      <a:pt x="112" y="19"/>
                      <a:pt x="113" y="20"/>
                    </a:cubicBezTo>
                    <a:cubicBezTo>
                      <a:pt x="112" y="19"/>
                      <a:pt x="112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115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8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6"/>
                      <a:pt x="119" y="16"/>
                      <a:pt x="119" y="16"/>
                    </a:cubicBezTo>
                    <a:cubicBezTo>
                      <a:pt x="119" y="16"/>
                      <a:pt x="119" y="16"/>
                      <a:pt x="119" y="16"/>
                    </a:cubicBezTo>
                    <a:cubicBezTo>
                      <a:pt x="119" y="16"/>
                      <a:pt x="119" y="16"/>
                      <a:pt x="119" y="16"/>
                    </a:cubicBezTo>
                    <a:cubicBezTo>
                      <a:pt x="119" y="16"/>
                      <a:pt x="119" y="16"/>
                      <a:pt x="119" y="16"/>
                    </a:cubicBezTo>
                    <a:cubicBezTo>
                      <a:pt x="119" y="16"/>
                      <a:pt x="119" y="17"/>
                      <a:pt x="119" y="17"/>
                    </a:cubicBezTo>
                    <a:cubicBezTo>
                      <a:pt x="120" y="17"/>
                      <a:pt x="120" y="17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1" y="16"/>
                      <a:pt x="121" y="16"/>
                    </a:cubicBezTo>
                    <a:cubicBezTo>
                      <a:pt x="121" y="16"/>
                      <a:pt x="122" y="16"/>
                      <a:pt x="122" y="16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2" y="16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3" y="15"/>
                      <a:pt x="123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5"/>
                      <a:pt x="124" y="15"/>
                      <a:pt x="124" y="15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4"/>
                      <a:pt x="125" y="15"/>
                      <a:pt x="125" y="15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4" y="13"/>
                      <a:pt x="124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3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2"/>
                      <a:pt x="127" y="12"/>
                    </a:cubicBezTo>
                    <a:cubicBezTo>
                      <a:pt x="127" y="12"/>
                      <a:pt x="127" y="12"/>
                      <a:pt x="127" y="12"/>
                    </a:cubicBezTo>
                    <a:cubicBezTo>
                      <a:pt x="127" y="12"/>
                      <a:pt x="127" y="12"/>
                      <a:pt x="127" y="13"/>
                    </a:cubicBezTo>
                    <a:cubicBezTo>
                      <a:pt x="127" y="13"/>
                      <a:pt x="127" y="13"/>
                      <a:pt x="127" y="13"/>
                    </a:cubicBezTo>
                    <a:cubicBezTo>
                      <a:pt x="128" y="13"/>
                      <a:pt x="128" y="13"/>
                      <a:pt x="128" y="13"/>
                    </a:cubicBezTo>
                    <a:cubicBezTo>
                      <a:pt x="128" y="14"/>
                      <a:pt x="128" y="14"/>
                      <a:pt x="129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5"/>
                      <a:pt x="129" y="17"/>
                      <a:pt x="128" y="17"/>
                    </a:cubicBezTo>
                    <a:cubicBezTo>
                      <a:pt x="129" y="17"/>
                      <a:pt x="129" y="16"/>
                      <a:pt x="130" y="16"/>
                    </a:cubicBezTo>
                    <a:cubicBezTo>
                      <a:pt x="130" y="15"/>
                      <a:pt x="130" y="15"/>
                      <a:pt x="129" y="15"/>
                    </a:cubicBezTo>
                    <a:cubicBezTo>
                      <a:pt x="129" y="15"/>
                      <a:pt x="129" y="15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8" y="14"/>
                      <a:pt x="128" y="13"/>
                    </a:cubicBezTo>
                    <a:cubicBezTo>
                      <a:pt x="128" y="13"/>
                      <a:pt x="128" y="13"/>
                      <a:pt x="128" y="13"/>
                    </a:cubicBezTo>
                    <a:cubicBezTo>
                      <a:pt x="128" y="13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2"/>
                      <a:pt x="129" y="12"/>
                      <a:pt x="130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2" y="11"/>
                    </a:cubicBezTo>
                    <a:cubicBezTo>
                      <a:pt x="132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0" y="10"/>
                      <a:pt x="130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3" y="9"/>
                      <a:pt x="133" y="9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3" y="8"/>
                      <a:pt x="132" y="8"/>
                      <a:pt x="133" y="8"/>
                    </a:cubicBezTo>
                    <a:cubicBezTo>
                      <a:pt x="133" y="8"/>
                      <a:pt x="133" y="7"/>
                      <a:pt x="133" y="7"/>
                    </a:cubicBezTo>
                    <a:cubicBezTo>
                      <a:pt x="133" y="7"/>
                      <a:pt x="133" y="7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34" y="7"/>
                      <a:pt x="134" y="7"/>
                      <a:pt x="134" y="6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6" y="5"/>
                      <a:pt x="136" y="5"/>
                      <a:pt x="137" y="5"/>
                    </a:cubicBezTo>
                    <a:cubicBezTo>
                      <a:pt x="137" y="5"/>
                      <a:pt x="138" y="5"/>
                      <a:pt x="138" y="5"/>
                    </a:cubicBezTo>
                    <a:cubicBezTo>
                      <a:pt x="138" y="4"/>
                      <a:pt x="138" y="4"/>
                      <a:pt x="139" y="4"/>
                    </a:cubicBezTo>
                    <a:cubicBezTo>
                      <a:pt x="139" y="4"/>
                      <a:pt x="139" y="4"/>
                      <a:pt x="139" y="4"/>
                    </a:cubicBezTo>
                    <a:cubicBezTo>
                      <a:pt x="139" y="4"/>
                      <a:pt x="139" y="4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3"/>
                      <a:pt x="139" y="3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3"/>
                      <a:pt x="140" y="2"/>
                      <a:pt x="140" y="3"/>
                    </a:cubicBezTo>
                    <a:cubicBezTo>
                      <a:pt x="141" y="3"/>
                      <a:pt x="141" y="2"/>
                      <a:pt x="141" y="3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1" y="3"/>
                      <a:pt x="141" y="3"/>
                      <a:pt x="142" y="3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2" y="3"/>
                      <a:pt x="142" y="4"/>
                      <a:pt x="142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4" y="4"/>
                      <a:pt x="144" y="5"/>
                      <a:pt x="145" y="5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145" y="5"/>
                      <a:pt x="145" y="6"/>
                      <a:pt x="145" y="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5" y="6"/>
                      <a:pt x="145" y="7"/>
                      <a:pt x="145" y="7"/>
                    </a:cubicBezTo>
                    <a:cubicBezTo>
                      <a:pt x="144" y="7"/>
                      <a:pt x="144" y="8"/>
                      <a:pt x="143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7"/>
                      <a:pt x="144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6" y="7"/>
                      <a:pt x="146" y="7"/>
                    </a:cubicBezTo>
                    <a:cubicBezTo>
                      <a:pt x="146" y="7"/>
                      <a:pt x="146" y="7"/>
                      <a:pt x="146" y="7"/>
                    </a:cubicBezTo>
                    <a:cubicBezTo>
                      <a:pt x="146" y="7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7" y="8"/>
                    </a:cubicBezTo>
                    <a:cubicBezTo>
                      <a:pt x="147" y="8"/>
                      <a:pt x="147" y="8"/>
                      <a:pt x="147" y="8"/>
                    </a:cubicBezTo>
                    <a:cubicBezTo>
                      <a:pt x="147" y="8"/>
                      <a:pt x="148" y="8"/>
                      <a:pt x="149" y="8"/>
                    </a:cubicBezTo>
                    <a:cubicBezTo>
                      <a:pt x="150" y="8"/>
                      <a:pt x="150" y="8"/>
                      <a:pt x="151" y="8"/>
                    </a:cubicBezTo>
                    <a:cubicBezTo>
                      <a:pt x="151" y="8"/>
                      <a:pt x="151" y="8"/>
                      <a:pt x="151" y="8"/>
                    </a:cubicBezTo>
                    <a:cubicBezTo>
                      <a:pt x="151" y="8"/>
                      <a:pt x="151" y="8"/>
                      <a:pt x="151" y="8"/>
                    </a:cubicBezTo>
                    <a:cubicBezTo>
                      <a:pt x="151" y="8"/>
                      <a:pt x="151" y="8"/>
                      <a:pt x="151" y="8"/>
                    </a:cubicBezTo>
                    <a:cubicBezTo>
                      <a:pt x="151" y="8"/>
                      <a:pt x="152" y="7"/>
                      <a:pt x="152" y="7"/>
                    </a:cubicBezTo>
                    <a:cubicBezTo>
                      <a:pt x="152" y="7"/>
                      <a:pt x="152" y="7"/>
                      <a:pt x="152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7"/>
                      <a:pt x="154" y="7"/>
                      <a:pt x="154" y="6"/>
                    </a:cubicBezTo>
                    <a:cubicBezTo>
                      <a:pt x="154" y="6"/>
                      <a:pt x="154" y="6"/>
                      <a:pt x="154" y="6"/>
                    </a:cubicBezTo>
                    <a:cubicBezTo>
                      <a:pt x="155" y="6"/>
                      <a:pt x="156" y="7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10"/>
                    </a:cubicBezTo>
                    <a:cubicBezTo>
                      <a:pt x="156" y="10"/>
                      <a:pt x="156" y="10"/>
                      <a:pt x="156" y="10"/>
                    </a:cubicBezTo>
                    <a:cubicBezTo>
                      <a:pt x="156" y="10"/>
                      <a:pt x="156" y="10"/>
                      <a:pt x="156" y="10"/>
                    </a:cubicBezTo>
                    <a:cubicBezTo>
                      <a:pt x="156" y="10"/>
                      <a:pt x="156" y="10"/>
                      <a:pt x="156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8" y="10"/>
                      <a:pt x="157" y="10"/>
                      <a:pt x="158" y="9"/>
                    </a:cubicBezTo>
                    <a:cubicBezTo>
                      <a:pt x="158" y="9"/>
                      <a:pt x="158" y="9"/>
                      <a:pt x="158" y="10"/>
                    </a:cubicBezTo>
                    <a:cubicBezTo>
                      <a:pt x="158" y="10"/>
                      <a:pt x="159" y="10"/>
                      <a:pt x="159" y="10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60" y="10"/>
                      <a:pt x="160" y="10"/>
                      <a:pt x="161" y="9"/>
                    </a:cubicBezTo>
                    <a:cubicBezTo>
                      <a:pt x="161" y="9"/>
                      <a:pt x="160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8"/>
                      <a:pt x="161" y="8"/>
                      <a:pt x="161" y="8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61" y="7"/>
                      <a:pt x="161" y="7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3" y="7"/>
                      <a:pt x="163" y="8"/>
                    </a:cubicBezTo>
                    <a:cubicBezTo>
                      <a:pt x="163" y="8"/>
                      <a:pt x="164" y="8"/>
                      <a:pt x="164" y="8"/>
                    </a:cubicBezTo>
                    <a:cubicBezTo>
                      <a:pt x="164" y="8"/>
                      <a:pt x="165" y="8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5" y="9"/>
                      <a:pt x="165" y="9"/>
                      <a:pt x="165" y="9"/>
                    </a:cubicBezTo>
                    <a:cubicBezTo>
                      <a:pt x="166" y="10"/>
                      <a:pt x="166" y="10"/>
                      <a:pt x="166" y="10"/>
                    </a:cubicBezTo>
                    <a:cubicBezTo>
                      <a:pt x="166" y="10"/>
                      <a:pt x="166" y="10"/>
                      <a:pt x="166" y="10"/>
                    </a:cubicBezTo>
                    <a:cubicBezTo>
                      <a:pt x="166" y="10"/>
                      <a:pt x="166" y="10"/>
                      <a:pt x="166" y="10"/>
                    </a:cubicBezTo>
                    <a:cubicBezTo>
                      <a:pt x="166" y="10"/>
                      <a:pt x="166" y="10"/>
                      <a:pt x="166" y="10"/>
                    </a:cubicBezTo>
                    <a:cubicBezTo>
                      <a:pt x="166" y="10"/>
                      <a:pt x="167" y="10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7" y="10"/>
                      <a:pt x="167" y="10"/>
                      <a:pt x="168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1" y="10"/>
                      <a:pt x="171" y="10"/>
                    </a:cubicBezTo>
                    <a:cubicBezTo>
                      <a:pt x="171" y="10"/>
                      <a:pt x="171" y="10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1" y="11"/>
                      <a:pt x="172" y="11"/>
                      <a:pt x="172" y="11"/>
                    </a:cubicBezTo>
                    <a:cubicBezTo>
                      <a:pt x="172" y="11"/>
                      <a:pt x="173" y="11"/>
                      <a:pt x="173" y="11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4" y="11"/>
                      <a:pt x="174" y="11"/>
                      <a:pt x="174" y="11"/>
                    </a:cubicBezTo>
                    <a:cubicBezTo>
                      <a:pt x="175" y="11"/>
                      <a:pt x="175" y="11"/>
                      <a:pt x="175" y="10"/>
                    </a:cubicBezTo>
                    <a:cubicBezTo>
                      <a:pt x="175" y="10"/>
                      <a:pt x="176" y="10"/>
                      <a:pt x="176" y="10"/>
                    </a:cubicBezTo>
                    <a:cubicBezTo>
                      <a:pt x="176" y="10"/>
                      <a:pt x="176" y="11"/>
                      <a:pt x="176" y="11"/>
                    </a:cubicBezTo>
                    <a:cubicBezTo>
                      <a:pt x="177" y="11"/>
                      <a:pt x="177" y="11"/>
                      <a:pt x="177" y="12"/>
                    </a:cubicBezTo>
                    <a:cubicBezTo>
                      <a:pt x="178" y="11"/>
                      <a:pt x="177" y="11"/>
                      <a:pt x="177" y="11"/>
                    </a:cubicBezTo>
                    <a:cubicBezTo>
                      <a:pt x="177" y="11"/>
                      <a:pt x="177" y="10"/>
                      <a:pt x="176" y="10"/>
                    </a:cubicBezTo>
                    <a:cubicBezTo>
                      <a:pt x="176" y="10"/>
                      <a:pt x="176" y="10"/>
                      <a:pt x="177" y="10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8" y="10"/>
                      <a:pt x="179" y="10"/>
                      <a:pt x="179" y="9"/>
                    </a:cubicBezTo>
                    <a:cubicBezTo>
                      <a:pt x="181" y="9"/>
                      <a:pt x="182" y="9"/>
                      <a:pt x="183" y="10"/>
                    </a:cubicBezTo>
                    <a:cubicBezTo>
                      <a:pt x="184" y="10"/>
                      <a:pt x="186" y="10"/>
                      <a:pt x="187" y="10"/>
                    </a:cubicBezTo>
                    <a:cubicBezTo>
                      <a:pt x="188" y="10"/>
                      <a:pt x="188" y="10"/>
                      <a:pt x="189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2" y="10"/>
                      <a:pt x="193" y="10"/>
                      <a:pt x="194" y="11"/>
                    </a:cubicBezTo>
                    <a:cubicBezTo>
                      <a:pt x="195" y="11"/>
                      <a:pt x="195" y="11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2"/>
                      <a:pt x="194" y="12"/>
                      <a:pt x="194" y="13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4" y="14"/>
                      <a:pt x="194" y="13"/>
                      <a:pt x="194" y="14"/>
                    </a:cubicBez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4"/>
                      <a:pt x="193" y="14"/>
                      <a:pt x="193" y="14"/>
                    </a:cubicBezTo>
                    <a:cubicBezTo>
                      <a:pt x="193" y="14"/>
                      <a:pt x="192" y="14"/>
                      <a:pt x="192" y="14"/>
                    </a:cubicBezTo>
                    <a:cubicBezTo>
                      <a:pt x="191" y="14"/>
                      <a:pt x="191" y="14"/>
                      <a:pt x="191" y="14"/>
                    </a:cubicBezTo>
                    <a:cubicBezTo>
                      <a:pt x="190" y="14"/>
                      <a:pt x="190" y="14"/>
                      <a:pt x="189" y="14"/>
                    </a:cubicBezTo>
                    <a:cubicBezTo>
                      <a:pt x="189" y="14"/>
                      <a:pt x="189" y="14"/>
                      <a:pt x="189" y="14"/>
                    </a:cubicBezTo>
                    <a:cubicBezTo>
                      <a:pt x="188" y="14"/>
                      <a:pt x="188" y="14"/>
                      <a:pt x="187" y="14"/>
                    </a:cubicBezTo>
                    <a:cubicBezTo>
                      <a:pt x="187" y="14"/>
                      <a:pt x="187" y="14"/>
                      <a:pt x="188" y="14"/>
                    </a:cubicBezTo>
                    <a:cubicBezTo>
                      <a:pt x="188" y="14"/>
                      <a:pt x="188" y="15"/>
                      <a:pt x="188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88" y="15"/>
                      <a:pt x="188" y="16"/>
                      <a:pt x="188" y="16"/>
                    </a:cubicBez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87" y="16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87" y="17"/>
                      <a:pt x="188" y="17"/>
                      <a:pt x="188" y="17"/>
                    </a:cubicBezTo>
                    <a:cubicBezTo>
                      <a:pt x="188" y="18"/>
                      <a:pt x="189" y="18"/>
                      <a:pt x="189" y="18"/>
                    </a:cubicBezTo>
                    <a:cubicBezTo>
                      <a:pt x="189" y="18"/>
                      <a:pt x="190" y="18"/>
                      <a:pt x="189" y="19"/>
                    </a:cubicBezTo>
                    <a:cubicBezTo>
                      <a:pt x="189" y="19"/>
                      <a:pt x="189" y="19"/>
                      <a:pt x="189" y="19"/>
                    </a:cubicBezTo>
                    <a:cubicBezTo>
                      <a:pt x="189" y="19"/>
                      <a:pt x="189" y="19"/>
                      <a:pt x="189" y="19"/>
                    </a:cubicBezTo>
                    <a:cubicBezTo>
                      <a:pt x="189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19"/>
                      <a:pt x="188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0"/>
                      <a:pt x="187" y="21"/>
                      <a:pt x="187" y="21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2"/>
                      <a:pt x="186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6" y="22"/>
                      <a:pt x="186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6" y="23"/>
                      <a:pt x="186" y="23"/>
                      <a:pt x="185" y="23"/>
                    </a:cubicBezTo>
                    <a:cubicBezTo>
                      <a:pt x="185" y="23"/>
                      <a:pt x="185" y="23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4" y="22"/>
                      <a:pt x="184" y="22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ubicBezTo>
                      <a:pt x="182" y="23"/>
                      <a:pt x="182" y="23"/>
                      <a:pt x="182" y="23"/>
                    </a:cubicBezTo>
                    <a:cubicBezTo>
                      <a:pt x="182" y="23"/>
                      <a:pt x="182" y="24"/>
                      <a:pt x="182" y="24"/>
                    </a:cubicBezTo>
                    <a:cubicBezTo>
                      <a:pt x="182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7"/>
                      <a:pt x="184" y="26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8"/>
                      <a:pt x="185" y="28"/>
                      <a:pt x="185" y="28"/>
                    </a:cubicBezTo>
                    <a:cubicBezTo>
                      <a:pt x="185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8"/>
                      <a:pt x="184" y="28"/>
                      <a:pt x="184" y="29"/>
                    </a:cubicBezTo>
                    <a:cubicBezTo>
                      <a:pt x="184" y="29"/>
                      <a:pt x="184" y="29"/>
                      <a:pt x="184" y="29"/>
                    </a:cubicBezTo>
                    <a:cubicBezTo>
                      <a:pt x="184" y="29"/>
                      <a:pt x="184" y="29"/>
                      <a:pt x="184" y="30"/>
                    </a:cubicBezTo>
                    <a:cubicBezTo>
                      <a:pt x="184" y="30"/>
                      <a:pt x="184" y="30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3" y="30"/>
                    </a:cubicBezTo>
                    <a:cubicBezTo>
                      <a:pt x="183" y="30"/>
                      <a:pt x="183" y="30"/>
                      <a:pt x="183" y="30"/>
                    </a:cubicBezTo>
                    <a:cubicBezTo>
                      <a:pt x="182" y="29"/>
                      <a:pt x="182" y="28"/>
                      <a:pt x="181" y="28"/>
                    </a:cubicBezTo>
                    <a:cubicBezTo>
                      <a:pt x="181" y="27"/>
                      <a:pt x="180" y="27"/>
                      <a:pt x="180" y="26"/>
                    </a:cubicBezTo>
                    <a:cubicBezTo>
                      <a:pt x="180" y="26"/>
                      <a:pt x="180" y="26"/>
                      <a:pt x="180" y="26"/>
                    </a:cubicBezTo>
                    <a:cubicBezTo>
                      <a:pt x="180" y="25"/>
                      <a:pt x="180" y="25"/>
                      <a:pt x="180" y="25"/>
                    </a:cubicBezTo>
                    <a:cubicBezTo>
                      <a:pt x="180" y="25"/>
                      <a:pt x="181" y="24"/>
                      <a:pt x="180" y="24"/>
                    </a:cubicBezTo>
                    <a:cubicBezTo>
                      <a:pt x="180" y="23"/>
                      <a:pt x="181" y="23"/>
                      <a:pt x="181" y="23"/>
                    </a:cubicBezTo>
                    <a:cubicBezTo>
                      <a:pt x="181" y="23"/>
                      <a:pt x="181" y="22"/>
                      <a:pt x="181" y="22"/>
                    </a:cubicBezTo>
                    <a:cubicBezTo>
                      <a:pt x="181" y="22"/>
                      <a:pt x="181" y="22"/>
                      <a:pt x="181" y="21"/>
                    </a:cubicBezTo>
                    <a:cubicBezTo>
                      <a:pt x="181" y="21"/>
                      <a:pt x="181" y="21"/>
                      <a:pt x="181" y="21"/>
                    </a:cubicBezTo>
                    <a:cubicBezTo>
                      <a:pt x="180" y="21"/>
                      <a:pt x="181" y="20"/>
                      <a:pt x="181" y="20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0" y="21"/>
                      <a:pt x="180" y="21"/>
                      <a:pt x="181" y="21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80" y="22"/>
                      <a:pt x="180" y="22"/>
                      <a:pt x="180" y="22"/>
                    </a:cubicBezTo>
                    <a:cubicBezTo>
                      <a:pt x="179" y="22"/>
                      <a:pt x="179" y="22"/>
                      <a:pt x="179" y="21"/>
                    </a:cubicBezTo>
                    <a:cubicBezTo>
                      <a:pt x="179" y="21"/>
                      <a:pt x="179" y="21"/>
                      <a:pt x="178" y="21"/>
                    </a:cubicBezTo>
                    <a:cubicBezTo>
                      <a:pt x="178" y="21"/>
                      <a:pt x="178" y="21"/>
                      <a:pt x="177" y="21"/>
                    </a:cubicBezTo>
                    <a:cubicBezTo>
                      <a:pt x="177" y="21"/>
                      <a:pt x="177" y="22"/>
                      <a:pt x="177" y="22"/>
                    </a:cubicBezTo>
                    <a:cubicBezTo>
                      <a:pt x="177" y="22"/>
                      <a:pt x="177" y="22"/>
                      <a:pt x="177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8" y="23"/>
                      <a:pt x="178" y="23"/>
                      <a:pt x="178" y="24"/>
                    </a:cubicBezTo>
                    <a:cubicBezTo>
                      <a:pt x="178" y="24"/>
                      <a:pt x="178" y="24"/>
                      <a:pt x="178" y="24"/>
                    </a:cubicBezTo>
                    <a:cubicBezTo>
                      <a:pt x="177" y="24"/>
                      <a:pt x="177" y="24"/>
                      <a:pt x="177" y="2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6" y="24"/>
                      <a:pt x="175" y="23"/>
                      <a:pt x="175" y="23"/>
                    </a:cubicBezTo>
                    <a:cubicBezTo>
                      <a:pt x="175" y="24"/>
                      <a:pt x="175" y="24"/>
                      <a:pt x="175" y="24"/>
                    </a:cubicBezTo>
                    <a:cubicBezTo>
                      <a:pt x="174" y="24"/>
                      <a:pt x="174" y="24"/>
                      <a:pt x="174" y="24"/>
                    </a:cubicBezTo>
                    <a:cubicBezTo>
                      <a:pt x="173" y="24"/>
                      <a:pt x="173" y="24"/>
                      <a:pt x="173" y="24"/>
                    </a:cubicBezTo>
                    <a:cubicBezTo>
                      <a:pt x="173" y="24"/>
                      <a:pt x="173" y="24"/>
                      <a:pt x="173" y="24"/>
                    </a:cubicBezTo>
                    <a:cubicBezTo>
                      <a:pt x="172" y="24"/>
                      <a:pt x="172" y="24"/>
                      <a:pt x="171" y="24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71" y="27"/>
                      <a:pt x="170" y="27"/>
                      <a:pt x="170" y="28"/>
                    </a:cubicBezTo>
                    <a:cubicBezTo>
                      <a:pt x="170" y="28"/>
                      <a:pt x="171" y="28"/>
                      <a:pt x="171" y="28"/>
                    </a:cubicBezTo>
                    <a:cubicBezTo>
                      <a:pt x="171" y="28"/>
                      <a:pt x="171" y="28"/>
                      <a:pt x="171" y="28"/>
                    </a:cubicBezTo>
                    <a:cubicBezTo>
                      <a:pt x="172" y="28"/>
                      <a:pt x="172" y="28"/>
                      <a:pt x="172" y="28"/>
                    </a:cubicBezTo>
                    <a:cubicBezTo>
                      <a:pt x="172" y="28"/>
                      <a:pt x="172" y="28"/>
                      <a:pt x="172" y="28"/>
                    </a:cubicBezTo>
                    <a:cubicBezTo>
                      <a:pt x="172" y="29"/>
                      <a:pt x="172" y="29"/>
                      <a:pt x="172" y="29"/>
                    </a:cubicBezTo>
                    <a:cubicBezTo>
                      <a:pt x="172" y="29"/>
                      <a:pt x="172" y="29"/>
                      <a:pt x="172" y="29"/>
                    </a:cubicBezTo>
                    <a:cubicBezTo>
                      <a:pt x="172" y="28"/>
                      <a:pt x="173" y="28"/>
                      <a:pt x="172" y="28"/>
                    </a:cubicBezTo>
                    <a:cubicBezTo>
                      <a:pt x="173" y="28"/>
                      <a:pt x="173" y="28"/>
                      <a:pt x="174" y="29"/>
                    </a:cubicBezTo>
                    <a:cubicBezTo>
                      <a:pt x="174" y="29"/>
                      <a:pt x="174" y="29"/>
                      <a:pt x="174" y="29"/>
                    </a:cubicBezTo>
                    <a:cubicBezTo>
                      <a:pt x="174" y="29"/>
                      <a:pt x="175" y="29"/>
                      <a:pt x="175" y="29"/>
                    </a:cubicBezTo>
                    <a:cubicBezTo>
                      <a:pt x="175" y="29"/>
                      <a:pt x="175" y="29"/>
                      <a:pt x="175" y="29"/>
                    </a:cubicBezTo>
                    <a:cubicBezTo>
                      <a:pt x="175" y="29"/>
                      <a:pt x="175" y="29"/>
                      <a:pt x="175" y="28"/>
                    </a:cubicBezTo>
                    <a:cubicBezTo>
                      <a:pt x="175" y="28"/>
                      <a:pt x="174" y="28"/>
                      <a:pt x="174" y="28"/>
                    </a:cubicBezTo>
                    <a:cubicBezTo>
                      <a:pt x="175" y="28"/>
                      <a:pt x="175" y="28"/>
                      <a:pt x="175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0"/>
                    </a:cubicBezTo>
                    <a:cubicBezTo>
                      <a:pt x="177" y="31"/>
                      <a:pt x="177" y="32"/>
                      <a:pt x="178" y="32"/>
                    </a:cubicBezTo>
                    <a:cubicBezTo>
                      <a:pt x="178" y="32"/>
                      <a:pt x="178" y="32"/>
                      <a:pt x="177" y="32"/>
                    </a:cubicBezTo>
                    <a:cubicBezTo>
                      <a:pt x="177" y="33"/>
                      <a:pt x="178" y="34"/>
                      <a:pt x="179" y="34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9" y="35"/>
                      <a:pt x="179" y="34"/>
                      <a:pt x="179" y="34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8" y="34"/>
                      <a:pt x="178" y="35"/>
                      <a:pt x="178" y="35"/>
                    </a:cubicBezTo>
                    <a:cubicBezTo>
                      <a:pt x="178" y="35"/>
                      <a:pt x="178" y="34"/>
                      <a:pt x="177" y="34"/>
                    </a:cubicBezTo>
                    <a:cubicBezTo>
                      <a:pt x="177" y="34"/>
                      <a:pt x="177" y="34"/>
                      <a:pt x="177" y="34"/>
                    </a:cubicBezTo>
                    <a:cubicBezTo>
                      <a:pt x="177" y="33"/>
                      <a:pt x="177" y="33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5" y="30"/>
                      <a:pt x="175" y="30"/>
                    </a:cubicBezTo>
                    <a:cubicBezTo>
                      <a:pt x="175" y="30"/>
                      <a:pt x="175" y="30"/>
                      <a:pt x="175" y="30"/>
                    </a:cubicBezTo>
                    <a:cubicBezTo>
                      <a:pt x="175" y="30"/>
                      <a:pt x="175" y="30"/>
                      <a:pt x="175" y="30"/>
                    </a:cubicBezTo>
                    <a:cubicBezTo>
                      <a:pt x="175" y="30"/>
                      <a:pt x="175" y="30"/>
                      <a:pt x="175" y="30"/>
                    </a:cubicBezTo>
                    <a:cubicBezTo>
                      <a:pt x="175" y="31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3"/>
                      <a:pt x="176" y="33"/>
                      <a:pt x="176" y="33"/>
                    </a:cubicBezTo>
                    <a:cubicBezTo>
                      <a:pt x="176" y="33"/>
                      <a:pt x="176" y="33"/>
                      <a:pt x="176" y="33"/>
                    </a:cubicBezTo>
                    <a:cubicBezTo>
                      <a:pt x="176" y="33"/>
                      <a:pt x="176" y="33"/>
                      <a:pt x="176" y="33"/>
                    </a:cubicBezTo>
                    <a:cubicBezTo>
                      <a:pt x="176" y="33"/>
                      <a:pt x="176" y="34"/>
                      <a:pt x="176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6" y="34"/>
                      <a:pt x="176" y="34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5" y="36"/>
                      <a:pt x="175" y="36"/>
                      <a:pt x="175" y="36"/>
                    </a:cubicBezTo>
                    <a:cubicBezTo>
                      <a:pt x="175" y="37"/>
                      <a:pt x="175" y="37"/>
                      <a:pt x="175" y="37"/>
                    </a:cubicBezTo>
                    <a:cubicBezTo>
                      <a:pt x="175" y="37"/>
                      <a:pt x="175" y="37"/>
                      <a:pt x="175" y="37"/>
                    </a:cubicBezTo>
                    <a:cubicBezTo>
                      <a:pt x="175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4" y="37"/>
                      <a:pt x="174" y="37"/>
                      <a:pt x="173" y="37"/>
                    </a:cubicBezTo>
                    <a:cubicBezTo>
                      <a:pt x="173" y="37"/>
                      <a:pt x="173" y="37"/>
                      <a:pt x="173" y="37"/>
                    </a:cubicBezTo>
                    <a:cubicBezTo>
                      <a:pt x="173" y="37"/>
                      <a:pt x="173" y="37"/>
                      <a:pt x="173" y="37"/>
                    </a:cubicBezTo>
                    <a:cubicBezTo>
                      <a:pt x="173" y="37"/>
                      <a:pt x="173" y="37"/>
                      <a:pt x="173" y="37"/>
                    </a:cubicBezTo>
                    <a:cubicBezTo>
                      <a:pt x="173" y="37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3" y="38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40"/>
                      <a:pt x="174" y="40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3"/>
                    </a:cubicBezTo>
                    <a:cubicBezTo>
                      <a:pt x="175" y="43"/>
                      <a:pt x="175" y="43"/>
                      <a:pt x="175" y="43"/>
                    </a:cubicBezTo>
                    <a:cubicBezTo>
                      <a:pt x="175" y="43"/>
                      <a:pt x="175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173" y="43"/>
                      <a:pt x="173" y="43"/>
                      <a:pt x="173" y="43"/>
                    </a:cubicBezTo>
                    <a:cubicBezTo>
                      <a:pt x="173" y="43"/>
                      <a:pt x="173" y="43"/>
                      <a:pt x="173" y="43"/>
                    </a:cubicBezTo>
                    <a:cubicBezTo>
                      <a:pt x="173" y="43"/>
                      <a:pt x="173" y="43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1"/>
                      <a:pt x="172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2" y="40"/>
                      <a:pt x="171" y="40"/>
                      <a:pt x="171" y="40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0" y="39"/>
                      <a:pt x="170" y="39"/>
                      <a:pt x="170" y="39"/>
                    </a:cubicBezTo>
                    <a:cubicBezTo>
                      <a:pt x="170" y="39"/>
                      <a:pt x="170" y="39"/>
                      <a:pt x="170" y="39"/>
                    </a:cubicBezTo>
                    <a:cubicBezTo>
                      <a:pt x="170" y="39"/>
                      <a:pt x="170" y="39"/>
                      <a:pt x="170" y="39"/>
                    </a:cubicBezTo>
                    <a:cubicBezTo>
                      <a:pt x="170" y="39"/>
                      <a:pt x="170" y="40"/>
                      <a:pt x="169" y="40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9" y="39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7" y="39"/>
                      <a:pt x="167" y="39"/>
                      <a:pt x="167" y="39"/>
                    </a:cubicBezTo>
                    <a:cubicBezTo>
                      <a:pt x="167" y="39"/>
                      <a:pt x="167" y="39"/>
                      <a:pt x="167" y="39"/>
                    </a:cubicBezTo>
                    <a:cubicBezTo>
                      <a:pt x="167" y="39"/>
                      <a:pt x="167" y="39"/>
                      <a:pt x="167" y="39"/>
                    </a:cubicBezTo>
                    <a:cubicBezTo>
                      <a:pt x="167" y="39"/>
                      <a:pt x="167" y="39"/>
                      <a:pt x="167" y="40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1"/>
                      <a:pt x="168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40"/>
                      <a:pt x="170" y="40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1" y="41"/>
                      <a:pt x="171" y="41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0" y="41"/>
                      <a:pt x="170" y="41"/>
                      <a:pt x="170" y="42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9" y="42"/>
                      <a:pt x="169" y="43"/>
                      <a:pt x="169" y="43"/>
                    </a:cubicBezTo>
                    <a:cubicBezTo>
                      <a:pt x="169" y="43"/>
                      <a:pt x="169" y="43"/>
                      <a:pt x="169" y="43"/>
                    </a:cubicBezTo>
                    <a:cubicBezTo>
                      <a:pt x="169" y="43"/>
                      <a:pt x="169" y="43"/>
                      <a:pt x="169" y="43"/>
                    </a:cubicBezTo>
                    <a:cubicBezTo>
                      <a:pt x="169" y="43"/>
                      <a:pt x="169" y="43"/>
                      <a:pt x="169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70" y="43"/>
                      <a:pt x="170" y="43"/>
                      <a:pt x="170" y="44"/>
                    </a:cubicBezTo>
                    <a:cubicBezTo>
                      <a:pt x="170" y="44"/>
                      <a:pt x="170" y="44"/>
                      <a:pt x="170" y="44"/>
                    </a:cubicBezTo>
                    <a:cubicBezTo>
                      <a:pt x="170" y="44"/>
                      <a:pt x="170" y="44"/>
                      <a:pt x="170" y="44"/>
                    </a:cubicBezTo>
                    <a:cubicBezTo>
                      <a:pt x="170" y="44"/>
                      <a:pt x="170" y="44"/>
                      <a:pt x="170" y="44"/>
                    </a:cubicBezTo>
                    <a:cubicBezTo>
                      <a:pt x="170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2" y="45"/>
                    </a:cubicBezTo>
                    <a:cubicBezTo>
                      <a:pt x="172" y="45"/>
                      <a:pt x="171" y="45"/>
                      <a:pt x="172" y="45"/>
                    </a:cubicBezTo>
                    <a:cubicBezTo>
                      <a:pt x="172" y="45"/>
                      <a:pt x="172" y="45"/>
                      <a:pt x="172" y="45"/>
                    </a:cubicBezTo>
                    <a:cubicBezTo>
                      <a:pt x="172" y="45"/>
                      <a:pt x="172" y="45"/>
                      <a:pt x="172" y="45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1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7"/>
                      <a:pt x="172" y="47"/>
                    </a:cubicBezTo>
                    <a:cubicBezTo>
                      <a:pt x="172" y="47"/>
                      <a:pt x="172" y="47"/>
                      <a:pt x="172" y="47"/>
                    </a:cubicBezTo>
                    <a:cubicBezTo>
                      <a:pt x="173" y="47"/>
                      <a:pt x="172" y="47"/>
                      <a:pt x="172" y="47"/>
                    </a:cubicBezTo>
                    <a:cubicBezTo>
                      <a:pt x="172" y="47"/>
                      <a:pt x="172" y="47"/>
                      <a:pt x="172" y="47"/>
                    </a:cubicBezTo>
                    <a:cubicBezTo>
                      <a:pt x="173" y="48"/>
                      <a:pt x="172" y="48"/>
                      <a:pt x="172" y="48"/>
                    </a:cubicBezTo>
                    <a:cubicBezTo>
                      <a:pt x="172" y="48"/>
                      <a:pt x="172" y="48"/>
                      <a:pt x="172" y="48"/>
                    </a:cubicBezTo>
                    <a:cubicBezTo>
                      <a:pt x="172" y="48"/>
                      <a:pt x="172" y="48"/>
                      <a:pt x="172" y="48"/>
                    </a:cubicBezTo>
                    <a:cubicBezTo>
                      <a:pt x="172" y="48"/>
                      <a:pt x="172" y="48"/>
                      <a:pt x="172" y="48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50"/>
                      <a:pt x="172" y="50"/>
                    </a:cubicBezTo>
                    <a:cubicBezTo>
                      <a:pt x="172" y="50"/>
                      <a:pt x="172" y="50"/>
                      <a:pt x="172" y="50"/>
                    </a:cubicBezTo>
                    <a:cubicBezTo>
                      <a:pt x="171" y="50"/>
                      <a:pt x="171" y="50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0" y="51"/>
                      <a:pt x="170" y="51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3"/>
                      <a:pt x="168" y="52"/>
                    </a:cubicBezTo>
                    <a:cubicBezTo>
                      <a:pt x="168" y="52"/>
                      <a:pt x="168" y="52"/>
                      <a:pt x="168" y="52"/>
                    </a:cubicBezTo>
                    <a:cubicBezTo>
                      <a:pt x="168" y="52"/>
                      <a:pt x="168" y="53"/>
                      <a:pt x="168" y="53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3"/>
                      <a:pt x="166" y="53"/>
                    </a:cubicBezTo>
                    <a:cubicBezTo>
                      <a:pt x="166" y="53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3"/>
                      <a:pt x="165" y="53"/>
                      <a:pt x="165" y="53"/>
                    </a:cubicBezTo>
                    <a:cubicBezTo>
                      <a:pt x="165" y="53"/>
                      <a:pt x="165" y="53"/>
                      <a:pt x="164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64" y="53"/>
                      <a:pt x="164" y="54"/>
                      <a:pt x="163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3" y="54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63" y="56"/>
                      <a:pt x="163" y="56"/>
                      <a:pt x="163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4" y="56"/>
                      <a:pt x="164" y="56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6" y="58"/>
                      <a:pt x="166" y="58"/>
                      <a:pt x="166" y="59"/>
                    </a:cubicBezTo>
                    <a:cubicBezTo>
                      <a:pt x="166" y="59"/>
                      <a:pt x="166" y="59"/>
                      <a:pt x="166" y="59"/>
                    </a:cubicBezTo>
                    <a:cubicBezTo>
                      <a:pt x="166" y="59"/>
                      <a:pt x="166" y="59"/>
                      <a:pt x="166" y="59"/>
                    </a:cubicBezTo>
                    <a:cubicBezTo>
                      <a:pt x="166" y="59"/>
                      <a:pt x="166" y="59"/>
                      <a:pt x="166" y="59"/>
                    </a:cubicBezTo>
                    <a:cubicBezTo>
                      <a:pt x="166" y="59"/>
                      <a:pt x="166" y="60"/>
                      <a:pt x="166" y="60"/>
                    </a:cubicBezTo>
                    <a:cubicBezTo>
                      <a:pt x="166" y="60"/>
                      <a:pt x="166" y="60"/>
                      <a:pt x="166" y="60"/>
                    </a:cubicBezTo>
                    <a:cubicBezTo>
                      <a:pt x="166" y="60"/>
                      <a:pt x="166" y="60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5" y="61"/>
                    </a:cubicBezTo>
                    <a:cubicBezTo>
                      <a:pt x="165" y="61"/>
                      <a:pt x="165" y="61"/>
                      <a:pt x="165" y="61"/>
                    </a:cubicBezTo>
                    <a:cubicBezTo>
                      <a:pt x="165" y="61"/>
                      <a:pt x="165" y="61"/>
                      <a:pt x="165" y="61"/>
                    </a:cubicBezTo>
                    <a:cubicBezTo>
                      <a:pt x="165" y="61"/>
                      <a:pt x="165" y="61"/>
                      <a:pt x="165" y="61"/>
                    </a:cubicBezTo>
                    <a:cubicBezTo>
                      <a:pt x="165" y="61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5" y="62"/>
                      <a:pt x="165" y="62"/>
                      <a:pt x="164" y="62"/>
                    </a:cubicBezTo>
                    <a:cubicBezTo>
                      <a:pt x="164" y="62"/>
                      <a:pt x="164" y="62"/>
                      <a:pt x="164" y="62"/>
                    </a:cubicBezTo>
                    <a:cubicBezTo>
                      <a:pt x="164" y="62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3" y="63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63" y="63"/>
                      <a:pt x="163" y="63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2" y="62"/>
                      <a:pt x="162" y="61"/>
                      <a:pt x="162" y="6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1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59"/>
                    </a:cubicBezTo>
                    <a:cubicBezTo>
                      <a:pt x="160" y="59"/>
                      <a:pt x="160" y="59"/>
                      <a:pt x="160" y="59"/>
                    </a:cubicBezTo>
                    <a:cubicBezTo>
                      <a:pt x="160" y="59"/>
                      <a:pt x="160" y="59"/>
                      <a:pt x="160" y="59"/>
                    </a:cubicBezTo>
                    <a:cubicBezTo>
                      <a:pt x="160" y="59"/>
                      <a:pt x="159" y="59"/>
                      <a:pt x="160" y="59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1"/>
                    </a:cubicBezTo>
                    <a:cubicBezTo>
                      <a:pt x="160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9" y="62"/>
                      <a:pt x="159" y="62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1" y="65"/>
                      <a:pt x="161" y="64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1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7"/>
                      <a:pt x="162" y="68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2" y="69"/>
                      <a:pt x="162" y="69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7"/>
                    </a:cubicBezTo>
                    <a:cubicBezTo>
                      <a:pt x="161" y="67"/>
                      <a:pt x="161" y="67"/>
                      <a:pt x="161" y="67"/>
                    </a:cubicBezTo>
                    <a:cubicBezTo>
                      <a:pt x="161" y="67"/>
                      <a:pt x="161" y="67"/>
                      <a:pt x="161" y="67"/>
                    </a:cubicBezTo>
                    <a:cubicBezTo>
                      <a:pt x="161" y="67"/>
                      <a:pt x="161" y="67"/>
                      <a:pt x="161" y="67"/>
                    </a:cubicBezTo>
                    <a:cubicBezTo>
                      <a:pt x="161" y="67"/>
                      <a:pt x="160" y="67"/>
                      <a:pt x="160" y="67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60" y="66"/>
                      <a:pt x="160" y="66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6"/>
                      <a:pt x="160" y="66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4"/>
                      <a:pt x="160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9" y="64"/>
                      <a:pt x="159" y="64"/>
                      <a:pt x="159" y="64"/>
                    </a:cubicBezTo>
                    <a:cubicBezTo>
                      <a:pt x="158" y="64"/>
                      <a:pt x="159" y="63"/>
                      <a:pt x="158" y="63"/>
                    </a:cubicBezTo>
                    <a:cubicBezTo>
                      <a:pt x="158" y="63"/>
                      <a:pt x="158" y="63"/>
                      <a:pt x="158" y="63"/>
                    </a:cubicBezTo>
                    <a:cubicBezTo>
                      <a:pt x="159" y="63"/>
                      <a:pt x="158" y="63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59" y="62"/>
                      <a:pt x="158" y="62"/>
                      <a:pt x="159" y="62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9" y="61"/>
                      <a:pt x="158" y="61"/>
                      <a:pt x="158" y="60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8" y="60"/>
                      <a:pt x="158" y="60"/>
                      <a:pt x="158" y="59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58" y="59"/>
                      <a:pt x="158" y="58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58"/>
                      <a:pt x="158" y="58"/>
                      <a:pt x="158" y="57"/>
                    </a:cubicBezTo>
                    <a:cubicBezTo>
                      <a:pt x="158" y="57"/>
                      <a:pt x="158" y="57"/>
                      <a:pt x="158" y="57"/>
                    </a:cubicBezTo>
                    <a:cubicBezTo>
                      <a:pt x="158" y="57"/>
                      <a:pt x="158" y="57"/>
                      <a:pt x="158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7"/>
                      <a:pt x="157" y="57"/>
                      <a:pt x="156" y="57"/>
                    </a:cubicBezTo>
                    <a:close/>
                    <a:moveTo>
                      <a:pt x="97" y="20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lose/>
                    <a:moveTo>
                      <a:pt x="80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lose/>
                    <a:moveTo>
                      <a:pt x="115" y="57"/>
                    </a:moveTo>
                    <a:cubicBezTo>
                      <a:pt x="115" y="57"/>
                      <a:pt x="116" y="57"/>
                      <a:pt x="116" y="57"/>
                    </a:cubicBezTo>
                    <a:cubicBezTo>
                      <a:pt x="116" y="57"/>
                      <a:pt x="115" y="57"/>
                      <a:pt x="115" y="57"/>
                    </a:cubicBezTo>
                    <a:cubicBezTo>
                      <a:pt x="115" y="57"/>
                      <a:pt x="115" y="57"/>
                      <a:pt x="115" y="57"/>
                    </a:cubicBezTo>
                    <a:close/>
                    <a:moveTo>
                      <a:pt x="109" y="18"/>
                    </a:move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lose/>
                    <a:moveTo>
                      <a:pt x="98" y="27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100" y="27"/>
                    </a:cubicBezTo>
                    <a:cubicBezTo>
                      <a:pt x="100" y="27"/>
                      <a:pt x="101" y="27"/>
                      <a:pt x="101" y="27"/>
                    </a:cubicBezTo>
                    <a:cubicBezTo>
                      <a:pt x="101" y="27"/>
                      <a:pt x="102" y="27"/>
                      <a:pt x="102" y="27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3" y="27"/>
                      <a:pt x="103" y="27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5" y="24"/>
                      <a:pt x="105" y="24"/>
                    </a:cubicBezTo>
                    <a:cubicBezTo>
                      <a:pt x="105" y="24"/>
                      <a:pt x="105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5" y="23"/>
                      <a:pt x="105" y="23"/>
                      <a:pt x="106" y="23"/>
                    </a:cubicBezTo>
                    <a:cubicBezTo>
                      <a:pt x="106" y="23"/>
                      <a:pt x="106" y="23"/>
                      <a:pt x="107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6" y="23"/>
                      <a:pt x="105" y="23"/>
                      <a:pt x="105" y="23"/>
                    </a:cubicBezTo>
                    <a:cubicBezTo>
                      <a:pt x="104" y="23"/>
                      <a:pt x="103" y="23"/>
                      <a:pt x="103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1"/>
                      <a:pt x="103" y="21"/>
                      <a:pt x="103" y="20"/>
                    </a:cubicBezTo>
                    <a:cubicBezTo>
                      <a:pt x="104" y="20"/>
                      <a:pt x="104" y="20"/>
                      <a:pt x="104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3" y="19"/>
                      <a:pt x="103" y="20"/>
                    </a:cubicBezTo>
                    <a:cubicBezTo>
                      <a:pt x="103" y="20"/>
                      <a:pt x="102" y="20"/>
                      <a:pt x="102" y="21"/>
                    </a:cubicBezTo>
                    <a:cubicBezTo>
                      <a:pt x="101" y="21"/>
                      <a:pt x="101" y="21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2" y="23"/>
                      <a:pt x="102" y="23"/>
                      <a:pt x="101" y="24"/>
                    </a:cubicBezTo>
                    <a:cubicBezTo>
                      <a:pt x="101" y="24"/>
                      <a:pt x="101" y="25"/>
                      <a:pt x="101" y="25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26"/>
                      <a:pt x="100" y="26"/>
                      <a:pt x="99" y="26"/>
                    </a:cubicBezTo>
                    <a:cubicBezTo>
                      <a:pt x="99" y="27"/>
                      <a:pt x="98" y="26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lose/>
                    <a:moveTo>
                      <a:pt x="104" y="32"/>
                    </a:move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32"/>
                      <a:pt x="104" y="32"/>
                      <a:pt x="104" y="32"/>
                    </a:cubicBezTo>
                    <a:close/>
                    <a:moveTo>
                      <a:pt x="103" y="34"/>
                    </a:move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4"/>
                      <a:pt x="103" y="34"/>
                    </a:cubicBezTo>
                    <a:close/>
                    <a:moveTo>
                      <a:pt x="102" y="31"/>
                    </a:moveTo>
                    <a:cubicBezTo>
                      <a:pt x="102" y="31"/>
                      <a:pt x="102" y="31"/>
                      <a:pt x="102" y="31"/>
                    </a:cubicBezTo>
                    <a:cubicBezTo>
                      <a:pt x="102" y="31"/>
                      <a:pt x="102" y="31"/>
                      <a:pt x="102" y="31"/>
                    </a:cubicBezTo>
                    <a:cubicBezTo>
                      <a:pt x="102" y="31"/>
                      <a:pt x="102" y="31"/>
                      <a:pt x="102" y="31"/>
                    </a:cubicBezTo>
                    <a:close/>
                    <a:moveTo>
                      <a:pt x="101" y="30"/>
                    </a:move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lose/>
                    <a:moveTo>
                      <a:pt x="96" y="33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3"/>
                      <a:pt x="96" y="33"/>
                      <a:pt x="96" y="33"/>
                    </a:cubicBezTo>
                    <a:close/>
                    <a:moveTo>
                      <a:pt x="96" y="31"/>
                    </a:move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lose/>
                    <a:moveTo>
                      <a:pt x="90" y="61"/>
                    </a:move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00" y="60"/>
                    </a:move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1"/>
                      <a:pt x="100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1"/>
                      <a:pt x="100" y="61"/>
                      <a:pt x="100" y="60"/>
                    </a:cubicBezTo>
                    <a:close/>
                    <a:moveTo>
                      <a:pt x="101" y="62"/>
                    </a:moveTo>
                    <a:cubicBezTo>
                      <a:pt x="101" y="62"/>
                      <a:pt x="101" y="62"/>
                      <a:pt x="101" y="62"/>
                    </a:cubicBezTo>
                    <a:cubicBezTo>
                      <a:pt x="101" y="62"/>
                      <a:pt x="101" y="62"/>
                      <a:pt x="101" y="62"/>
                    </a:cubicBezTo>
                    <a:cubicBezTo>
                      <a:pt x="101" y="62"/>
                      <a:pt x="101" y="62"/>
                      <a:pt x="101" y="62"/>
                    </a:cubicBezTo>
                    <a:close/>
                    <a:moveTo>
                      <a:pt x="111" y="66"/>
                    </a:moveTo>
                    <a:cubicBezTo>
                      <a:pt x="111" y="66"/>
                      <a:pt x="111" y="66"/>
                      <a:pt x="111" y="66"/>
                    </a:cubicBezTo>
                    <a:cubicBezTo>
                      <a:pt x="111" y="66"/>
                      <a:pt x="111" y="66"/>
                      <a:pt x="111" y="66"/>
                    </a:cubicBezTo>
                    <a:cubicBezTo>
                      <a:pt x="111" y="66"/>
                      <a:pt x="111" y="66"/>
                      <a:pt x="111" y="66"/>
                    </a:cubicBezTo>
                    <a:close/>
                    <a:moveTo>
                      <a:pt x="111" y="72"/>
                    </a:move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lose/>
                    <a:moveTo>
                      <a:pt x="112" y="71"/>
                    </a:moveTo>
                    <a:cubicBezTo>
                      <a:pt x="112" y="71"/>
                      <a:pt x="112" y="71"/>
                      <a:pt x="112" y="72"/>
                    </a:cubicBezTo>
                    <a:cubicBezTo>
                      <a:pt x="112" y="72"/>
                      <a:pt x="113" y="72"/>
                      <a:pt x="113" y="72"/>
                    </a:cubicBezTo>
                    <a:cubicBezTo>
                      <a:pt x="113" y="71"/>
                      <a:pt x="113" y="71"/>
                      <a:pt x="114" y="71"/>
                    </a:cubicBezTo>
                    <a:cubicBezTo>
                      <a:pt x="114" y="71"/>
                      <a:pt x="114" y="71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3" y="70"/>
                      <a:pt x="112" y="70"/>
                      <a:pt x="112" y="71"/>
                    </a:cubicBezTo>
                    <a:close/>
                    <a:moveTo>
                      <a:pt x="113" y="47"/>
                    </a:move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14" y="43"/>
                    </a:moveTo>
                    <a:cubicBezTo>
                      <a:pt x="114" y="42"/>
                      <a:pt x="114" y="42"/>
                      <a:pt x="114" y="42"/>
                    </a:cubicBezTo>
                    <a:cubicBezTo>
                      <a:pt x="114" y="41"/>
                      <a:pt x="114" y="41"/>
                      <a:pt x="114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2" y="42"/>
                      <a:pt x="112" y="42"/>
                      <a:pt x="111" y="41"/>
                    </a:cubicBezTo>
                    <a:cubicBezTo>
                      <a:pt x="111" y="41"/>
                      <a:pt x="111" y="41"/>
                      <a:pt x="110" y="41"/>
                    </a:cubicBezTo>
                    <a:cubicBezTo>
                      <a:pt x="110" y="42"/>
                      <a:pt x="110" y="42"/>
                      <a:pt x="109" y="41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9" y="41"/>
                      <a:pt x="109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8" y="40"/>
                      <a:pt x="107" y="40"/>
                      <a:pt x="108" y="40"/>
                    </a:cubicBezTo>
                    <a:cubicBezTo>
                      <a:pt x="108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8" y="40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7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9"/>
                      <a:pt x="106" y="39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6" y="39"/>
                    </a:cubicBezTo>
                    <a:cubicBezTo>
                      <a:pt x="106" y="39"/>
                      <a:pt x="106" y="39"/>
                      <a:pt x="106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5" y="40"/>
                    </a:cubicBezTo>
                    <a:cubicBezTo>
                      <a:pt x="105" y="40"/>
                      <a:pt x="106" y="40"/>
                      <a:pt x="106" y="40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4" y="39"/>
                      <a:pt x="103" y="39"/>
                      <a:pt x="103" y="39"/>
                    </a:cubicBezTo>
                    <a:cubicBezTo>
                      <a:pt x="103" y="39"/>
                      <a:pt x="103" y="38"/>
                      <a:pt x="103" y="38"/>
                    </a:cubicBezTo>
                    <a:cubicBezTo>
                      <a:pt x="103" y="38"/>
                      <a:pt x="103" y="38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2" y="36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6"/>
                      <a:pt x="101" y="36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4"/>
                    </a:cubicBezTo>
                    <a:cubicBezTo>
                      <a:pt x="100" y="35"/>
                      <a:pt x="99" y="34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8" y="34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9" y="35"/>
                      <a:pt x="99" y="36"/>
                      <a:pt x="99" y="36"/>
                    </a:cubicBezTo>
                    <a:cubicBezTo>
                      <a:pt x="100" y="37"/>
                      <a:pt x="100" y="37"/>
                      <a:pt x="101" y="37"/>
                    </a:cubicBezTo>
                    <a:cubicBezTo>
                      <a:pt x="101" y="37"/>
                      <a:pt x="101" y="37"/>
                      <a:pt x="101" y="37"/>
                    </a:cubicBezTo>
                    <a:cubicBezTo>
                      <a:pt x="101" y="37"/>
                      <a:pt x="102" y="38"/>
                      <a:pt x="102" y="38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2" y="38"/>
                      <a:pt x="102" y="38"/>
                      <a:pt x="101" y="38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101" y="40"/>
                      <a:pt x="101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0"/>
                      <a:pt x="100" y="40"/>
                      <a:pt x="100" y="41"/>
                    </a:cubicBezTo>
                    <a:cubicBezTo>
                      <a:pt x="100" y="41"/>
                      <a:pt x="100" y="41"/>
                      <a:pt x="100" y="41"/>
                    </a:cubicBezTo>
                    <a:cubicBezTo>
                      <a:pt x="99" y="41"/>
                      <a:pt x="99" y="40"/>
                      <a:pt x="99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9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40"/>
                      <a:pt x="100" y="40"/>
                      <a:pt x="100" y="40"/>
                    </a:cubicBezTo>
                    <a:cubicBezTo>
                      <a:pt x="101" y="40"/>
                      <a:pt x="101" y="39"/>
                      <a:pt x="101" y="39"/>
                    </a:cubicBezTo>
                    <a:cubicBezTo>
                      <a:pt x="101" y="39"/>
                      <a:pt x="101" y="38"/>
                      <a:pt x="100" y="38"/>
                    </a:cubicBezTo>
                    <a:cubicBezTo>
                      <a:pt x="100" y="38"/>
                      <a:pt x="100" y="38"/>
                      <a:pt x="100" y="38"/>
                    </a:cubicBezTo>
                    <a:cubicBezTo>
                      <a:pt x="99" y="38"/>
                      <a:pt x="99" y="37"/>
                      <a:pt x="99" y="37"/>
                    </a:cubicBezTo>
                    <a:cubicBezTo>
                      <a:pt x="98" y="37"/>
                      <a:pt x="98" y="37"/>
                      <a:pt x="98" y="37"/>
                    </a:cubicBezTo>
                    <a:cubicBezTo>
                      <a:pt x="98" y="37"/>
                      <a:pt x="98" y="36"/>
                      <a:pt x="98" y="36"/>
                    </a:cubicBezTo>
                    <a:cubicBezTo>
                      <a:pt x="97" y="36"/>
                      <a:pt x="97" y="36"/>
                      <a:pt x="97" y="35"/>
                    </a:cubicBezTo>
                    <a:cubicBezTo>
                      <a:pt x="97" y="35"/>
                      <a:pt x="96" y="35"/>
                      <a:pt x="96" y="35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6" y="35"/>
                      <a:pt x="95" y="35"/>
                      <a:pt x="95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36"/>
                      <a:pt x="94" y="36"/>
                      <a:pt x="94" y="36"/>
                    </a:cubicBezTo>
                    <a:cubicBezTo>
                      <a:pt x="93" y="36"/>
                      <a:pt x="93" y="36"/>
                      <a:pt x="93" y="36"/>
                    </a:cubicBezTo>
                    <a:cubicBezTo>
                      <a:pt x="93" y="36"/>
                      <a:pt x="93" y="36"/>
                      <a:pt x="92" y="36"/>
                    </a:cubicBezTo>
                    <a:cubicBezTo>
                      <a:pt x="93" y="37"/>
                      <a:pt x="93" y="37"/>
                      <a:pt x="92" y="37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90" y="38"/>
                      <a:pt x="90" y="39"/>
                      <a:pt x="90" y="39"/>
                    </a:cubicBezTo>
                    <a:cubicBezTo>
                      <a:pt x="91" y="39"/>
                      <a:pt x="90" y="40"/>
                      <a:pt x="90" y="40"/>
                    </a:cubicBezTo>
                    <a:cubicBezTo>
                      <a:pt x="89" y="40"/>
                      <a:pt x="89" y="41"/>
                      <a:pt x="88" y="41"/>
                    </a:cubicBezTo>
                    <a:cubicBezTo>
                      <a:pt x="88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2"/>
                    </a:cubicBezTo>
                    <a:cubicBezTo>
                      <a:pt x="87" y="42"/>
                      <a:pt x="87" y="42"/>
                      <a:pt x="88" y="42"/>
                    </a:cubicBezTo>
                    <a:cubicBezTo>
                      <a:pt x="88" y="42"/>
                      <a:pt x="89" y="42"/>
                      <a:pt x="89" y="42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90" y="41"/>
                      <a:pt x="91" y="41"/>
                      <a:pt x="92" y="41"/>
                    </a:cubicBezTo>
                    <a:cubicBezTo>
                      <a:pt x="93" y="41"/>
                      <a:pt x="94" y="41"/>
                      <a:pt x="95" y="41"/>
                    </a:cubicBezTo>
                    <a:cubicBezTo>
                      <a:pt x="95" y="40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7" y="40"/>
                      <a:pt x="97" y="40"/>
                      <a:pt x="97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8" y="41"/>
                      <a:pt x="97" y="41"/>
                      <a:pt x="97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8" y="42"/>
                      <a:pt x="97" y="42"/>
                      <a:pt x="97" y="42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3"/>
                      <a:pt x="98" y="44"/>
                      <a:pt x="98" y="44"/>
                    </a:cubicBezTo>
                    <a:cubicBezTo>
                      <a:pt x="98" y="44"/>
                      <a:pt x="98" y="44"/>
                      <a:pt x="98" y="44"/>
                    </a:cubicBezTo>
                    <a:cubicBezTo>
                      <a:pt x="98" y="44"/>
                      <a:pt x="99" y="44"/>
                      <a:pt x="99" y="44"/>
                    </a:cubicBezTo>
                    <a:cubicBezTo>
                      <a:pt x="99" y="44"/>
                      <a:pt x="100" y="44"/>
                      <a:pt x="100" y="44"/>
                    </a:cubicBezTo>
                    <a:cubicBezTo>
                      <a:pt x="100" y="44"/>
                      <a:pt x="100" y="45"/>
                      <a:pt x="100" y="45"/>
                    </a:cubicBezTo>
                    <a:cubicBezTo>
                      <a:pt x="100" y="45"/>
                      <a:pt x="101" y="45"/>
                      <a:pt x="101" y="45"/>
                    </a:cubicBezTo>
                    <a:cubicBezTo>
                      <a:pt x="102" y="45"/>
                      <a:pt x="102" y="45"/>
                      <a:pt x="103" y="4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3" y="46"/>
                      <a:pt x="104" y="45"/>
                      <a:pt x="103" y="45"/>
                    </a:cubicBezTo>
                    <a:cubicBezTo>
                      <a:pt x="103" y="45"/>
                      <a:pt x="103" y="44"/>
                      <a:pt x="104" y="44"/>
                    </a:cubicBezTo>
                    <a:cubicBezTo>
                      <a:pt x="104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6" y="44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7" y="45"/>
                      <a:pt x="108" y="45"/>
                      <a:pt x="108" y="45"/>
                    </a:cubicBezTo>
                    <a:cubicBezTo>
                      <a:pt x="109" y="45"/>
                      <a:pt x="109" y="45"/>
                      <a:pt x="110" y="46"/>
                    </a:cubicBezTo>
                    <a:cubicBezTo>
                      <a:pt x="110" y="46"/>
                      <a:pt x="110" y="45"/>
                      <a:pt x="110" y="45"/>
                    </a:cubicBezTo>
                    <a:cubicBezTo>
                      <a:pt x="110" y="45"/>
                      <a:pt x="111" y="45"/>
                      <a:pt x="111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4" y="43"/>
                    </a:cubicBezTo>
                    <a:close/>
                    <a:moveTo>
                      <a:pt x="117" y="37"/>
                    </a:moveTo>
                    <a:cubicBezTo>
                      <a:pt x="117" y="37"/>
                      <a:pt x="117" y="36"/>
                      <a:pt x="117" y="36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15" y="35"/>
                      <a:pt x="114" y="35"/>
                      <a:pt x="114" y="34"/>
                    </a:cubicBezTo>
                    <a:cubicBezTo>
                      <a:pt x="114" y="34"/>
                      <a:pt x="113" y="34"/>
                      <a:pt x="114" y="34"/>
                    </a:cubicBezTo>
                    <a:cubicBezTo>
                      <a:pt x="114" y="34"/>
                      <a:pt x="114" y="34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4" y="33"/>
                      <a:pt x="113" y="33"/>
                      <a:pt x="113" y="33"/>
                    </a:cubicBezTo>
                    <a:cubicBezTo>
                      <a:pt x="113" y="33"/>
                      <a:pt x="113" y="33"/>
                      <a:pt x="113" y="33"/>
                    </a:cubicBezTo>
                    <a:cubicBezTo>
                      <a:pt x="113" y="34"/>
                      <a:pt x="112" y="34"/>
                      <a:pt x="112" y="34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3" y="34"/>
                      <a:pt x="112" y="35"/>
                      <a:pt x="112" y="35"/>
                    </a:cubicBezTo>
                    <a:cubicBezTo>
                      <a:pt x="112" y="35"/>
                      <a:pt x="112" y="35"/>
                      <a:pt x="112" y="34"/>
                    </a:cubicBezTo>
                    <a:cubicBezTo>
                      <a:pt x="112" y="34"/>
                      <a:pt x="112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0" y="34"/>
                      <a:pt x="110" y="33"/>
                      <a:pt x="110" y="33"/>
                    </a:cubicBezTo>
                    <a:cubicBezTo>
                      <a:pt x="110" y="33"/>
                      <a:pt x="110" y="33"/>
                      <a:pt x="110" y="33"/>
                    </a:cubicBezTo>
                    <a:cubicBezTo>
                      <a:pt x="110" y="33"/>
                      <a:pt x="110" y="34"/>
                      <a:pt x="110" y="34"/>
                    </a:cubicBezTo>
                    <a:cubicBezTo>
                      <a:pt x="110" y="34"/>
                      <a:pt x="109" y="34"/>
                      <a:pt x="109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5"/>
                      <a:pt x="109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37"/>
                      <a:pt x="109" y="37"/>
                      <a:pt x="109" y="37"/>
                    </a:cubicBezTo>
                    <a:cubicBezTo>
                      <a:pt x="110" y="37"/>
                      <a:pt x="110" y="37"/>
                      <a:pt x="110" y="37"/>
                    </a:cubicBezTo>
                    <a:cubicBezTo>
                      <a:pt x="110" y="37"/>
                      <a:pt x="110" y="37"/>
                      <a:pt x="111" y="37"/>
                    </a:cubicBezTo>
                    <a:cubicBezTo>
                      <a:pt x="111" y="37"/>
                      <a:pt x="112" y="37"/>
                      <a:pt x="113" y="37"/>
                    </a:cubicBezTo>
                    <a:cubicBezTo>
                      <a:pt x="113" y="37"/>
                      <a:pt x="113" y="37"/>
                      <a:pt x="113" y="37"/>
                    </a:cubicBezTo>
                    <a:cubicBezTo>
                      <a:pt x="113" y="37"/>
                      <a:pt x="114" y="37"/>
                      <a:pt x="115" y="37"/>
                    </a:cubicBezTo>
                    <a:cubicBezTo>
                      <a:pt x="115" y="38"/>
                      <a:pt x="115" y="38"/>
                      <a:pt x="115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6" y="38"/>
                      <a:pt x="117" y="37"/>
                      <a:pt x="117" y="37"/>
                    </a:cubicBezTo>
                    <a:close/>
                    <a:moveTo>
                      <a:pt x="119" y="37"/>
                    </a:move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19" y="37"/>
                      <a:pt x="119" y="37"/>
                    </a:cubicBezTo>
                    <a:close/>
                    <a:moveTo>
                      <a:pt x="128" y="51"/>
                    </a:moveTo>
                    <a:cubicBezTo>
                      <a:pt x="128" y="51"/>
                      <a:pt x="128" y="50"/>
                      <a:pt x="128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1"/>
                      <a:pt x="128" y="51"/>
                      <a:pt x="128" y="51"/>
                    </a:cubicBezTo>
                    <a:close/>
                    <a:moveTo>
                      <a:pt x="125" y="50"/>
                    </a:move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5" y="50"/>
                      <a:pt x="125" y="50"/>
                      <a:pt x="125" y="50"/>
                    </a:cubicBezTo>
                    <a:close/>
                    <a:moveTo>
                      <a:pt x="124" y="49"/>
                    </a:move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lose/>
                    <a:moveTo>
                      <a:pt x="126" y="40"/>
                    </a:move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39"/>
                      <a:pt x="125" y="39"/>
                      <a:pt x="125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4" y="38"/>
                      <a:pt x="124" y="38"/>
                      <a:pt x="124" y="37"/>
                    </a:cubicBezTo>
                    <a:cubicBezTo>
                      <a:pt x="124" y="37"/>
                      <a:pt x="124" y="37"/>
                      <a:pt x="124" y="37"/>
                    </a:cubicBezTo>
                    <a:cubicBezTo>
                      <a:pt x="124" y="37"/>
                      <a:pt x="124" y="37"/>
                      <a:pt x="124" y="37"/>
                    </a:cubicBezTo>
                    <a:cubicBezTo>
                      <a:pt x="124" y="37"/>
                      <a:pt x="124" y="36"/>
                      <a:pt x="123" y="36"/>
                    </a:cubicBezTo>
                    <a:cubicBezTo>
                      <a:pt x="123" y="36"/>
                      <a:pt x="122" y="35"/>
                      <a:pt x="122" y="35"/>
                    </a:cubicBezTo>
                    <a:cubicBezTo>
                      <a:pt x="123" y="34"/>
                      <a:pt x="123" y="34"/>
                      <a:pt x="124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3"/>
                      <a:pt x="123" y="33"/>
                      <a:pt x="123" y="33"/>
                    </a:cubicBezTo>
                    <a:cubicBezTo>
                      <a:pt x="123" y="33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0" y="34"/>
                      <a:pt x="120" y="34"/>
                      <a:pt x="121" y="35"/>
                    </a:cubicBezTo>
                    <a:cubicBezTo>
                      <a:pt x="121" y="35"/>
                      <a:pt x="121" y="35"/>
                      <a:pt x="121" y="35"/>
                    </a:cubicBezTo>
                    <a:cubicBezTo>
                      <a:pt x="121" y="36"/>
                      <a:pt x="121" y="36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8"/>
                      <a:pt x="122" y="38"/>
                      <a:pt x="123" y="38"/>
                    </a:cubicBezTo>
                    <a:cubicBezTo>
                      <a:pt x="122" y="38"/>
                      <a:pt x="122" y="38"/>
                      <a:pt x="122" y="39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3" y="40"/>
                      <a:pt x="123" y="40"/>
                      <a:pt x="124" y="41"/>
                    </a:cubicBezTo>
                    <a:cubicBezTo>
                      <a:pt x="125" y="41"/>
                      <a:pt x="125" y="41"/>
                      <a:pt x="126" y="40"/>
                    </a:cubicBezTo>
                    <a:close/>
                    <a:moveTo>
                      <a:pt x="130" y="12"/>
                    </a:moveTo>
                    <a:cubicBezTo>
                      <a:pt x="130" y="12"/>
                      <a:pt x="130" y="12"/>
                      <a:pt x="130" y="12"/>
                    </a:cubicBezTo>
                    <a:cubicBezTo>
                      <a:pt x="130" y="12"/>
                      <a:pt x="130" y="12"/>
                      <a:pt x="130" y="12"/>
                    </a:cubicBezTo>
                    <a:close/>
                    <a:moveTo>
                      <a:pt x="132" y="50"/>
                    </a:move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50"/>
                      <a:pt x="132" y="50"/>
                      <a:pt x="132" y="50"/>
                    </a:cubicBezTo>
                    <a:close/>
                    <a:moveTo>
                      <a:pt x="139" y="41"/>
                    </a:move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1"/>
                      <a:pt x="139" y="41"/>
                      <a:pt x="139" y="41"/>
                    </a:cubicBezTo>
                    <a:close/>
                    <a:moveTo>
                      <a:pt x="144" y="63"/>
                    </a:moveTo>
                    <a:cubicBezTo>
                      <a:pt x="144" y="63"/>
                      <a:pt x="144" y="63"/>
                      <a:pt x="144" y="63"/>
                    </a:cubicBezTo>
                    <a:cubicBezTo>
                      <a:pt x="144" y="63"/>
                      <a:pt x="144" y="63"/>
                      <a:pt x="144" y="63"/>
                    </a:cubicBezTo>
                    <a:close/>
                    <a:moveTo>
                      <a:pt x="141" y="58"/>
                    </a:move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close/>
                    <a:moveTo>
                      <a:pt x="147" y="57"/>
                    </a:moveTo>
                    <a:cubicBezTo>
                      <a:pt x="147" y="57"/>
                      <a:pt x="147" y="57"/>
                      <a:pt x="147" y="57"/>
                    </a:cubicBezTo>
                    <a:cubicBezTo>
                      <a:pt x="147" y="57"/>
                      <a:pt x="147" y="57"/>
                      <a:pt x="147" y="57"/>
                    </a:cubicBezTo>
                    <a:close/>
                    <a:moveTo>
                      <a:pt x="140" y="53"/>
                    </a:moveTo>
                    <a:cubicBezTo>
                      <a:pt x="140" y="53"/>
                      <a:pt x="140" y="53"/>
                      <a:pt x="140" y="53"/>
                    </a:cubicBezTo>
                    <a:cubicBezTo>
                      <a:pt x="140" y="53"/>
                      <a:pt x="140" y="53"/>
                      <a:pt x="140" y="53"/>
                    </a:cubicBezTo>
                    <a:close/>
                    <a:moveTo>
                      <a:pt x="138" y="53"/>
                    </a:move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lose/>
                    <a:moveTo>
                      <a:pt x="141" y="59"/>
                    </a:moveTo>
                    <a:cubicBezTo>
                      <a:pt x="141" y="58"/>
                      <a:pt x="141" y="58"/>
                      <a:pt x="141" y="58"/>
                    </a:cubicBezTo>
                    <a:cubicBezTo>
                      <a:pt x="141" y="58"/>
                      <a:pt x="141" y="58"/>
                      <a:pt x="141" y="58"/>
                    </a:cubicBezTo>
                    <a:lnTo>
                      <a:pt x="141" y="59"/>
                    </a:lnTo>
                    <a:close/>
                    <a:moveTo>
                      <a:pt x="169" y="40"/>
                    </a:move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69" y="40"/>
                    </a:move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85" y="23"/>
                    </a:moveTo>
                    <a:cubicBezTo>
                      <a:pt x="185" y="23"/>
                      <a:pt x="185" y="23"/>
                      <a:pt x="185" y="23"/>
                    </a:cubicBezTo>
                    <a:cubicBezTo>
                      <a:pt x="185" y="23"/>
                      <a:pt x="185" y="23"/>
                      <a:pt x="185" y="23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26" y="58"/>
                      <a:pt x="126" y="58"/>
                    </a:cubicBezTo>
                    <a:close/>
                    <a:moveTo>
                      <a:pt x="124" y="58"/>
                    </a:move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lose/>
                    <a:moveTo>
                      <a:pt x="168" y="38"/>
                    </a:move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lose/>
                    <a:moveTo>
                      <a:pt x="183" y="23"/>
                    </a:moveTo>
                    <a:cubicBezTo>
                      <a:pt x="183" y="23"/>
                      <a:pt x="183" y="23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lose/>
                    <a:moveTo>
                      <a:pt x="184" y="26"/>
                    </a:move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lose/>
                    <a:moveTo>
                      <a:pt x="171" y="44"/>
                    </a:moveTo>
                    <a:cubicBezTo>
                      <a:pt x="171" y="44"/>
                      <a:pt x="171" y="44"/>
                      <a:pt x="171" y="44"/>
                    </a:cubicBezTo>
                    <a:cubicBezTo>
                      <a:pt x="171" y="44"/>
                      <a:pt x="171" y="44"/>
                      <a:pt x="171" y="44"/>
                    </a:cubicBezTo>
                    <a:close/>
                    <a:moveTo>
                      <a:pt x="124" y="59"/>
                    </a:moveTo>
                    <a:cubicBezTo>
                      <a:pt x="124" y="59"/>
                      <a:pt x="124" y="59"/>
                      <a:pt x="124" y="59"/>
                    </a:cubicBezTo>
                    <a:cubicBezTo>
                      <a:pt x="124" y="59"/>
                      <a:pt x="124" y="59"/>
                      <a:pt x="124" y="59"/>
                    </a:cubicBezTo>
                    <a:close/>
                    <a:moveTo>
                      <a:pt x="174" y="41"/>
                    </a:move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1"/>
                      <a:pt x="174" y="41"/>
                      <a:pt x="174" y="41"/>
                    </a:cubicBezTo>
                    <a:close/>
                    <a:moveTo>
                      <a:pt x="80" y="62"/>
                    </a:move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lose/>
                    <a:moveTo>
                      <a:pt x="163" y="56"/>
                    </a:moveTo>
                    <a:cubicBezTo>
                      <a:pt x="163" y="56"/>
                      <a:pt x="163" y="56"/>
                      <a:pt x="163" y="56"/>
                    </a:cubicBezTo>
                    <a:cubicBezTo>
                      <a:pt x="163" y="56"/>
                      <a:pt x="163" y="56"/>
                      <a:pt x="163" y="56"/>
                    </a:cubicBezTo>
                    <a:close/>
                    <a:moveTo>
                      <a:pt x="160" y="60"/>
                    </a:moveTo>
                    <a:cubicBezTo>
                      <a:pt x="160" y="60"/>
                      <a:pt x="160" y="60"/>
                      <a:pt x="160" y="60"/>
                    </a:cubicBezTo>
                    <a:cubicBezTo>
                      <a:pt x="160" y="60"/>
                      <a:pt x="160" y="60"/>
                      <a:pt x="160" y="60"/>
                    </a:cubicBezTo>
                    <a:close/>
                    <a:moveTo>
                      <a:pt x="166" y="61"/>
                    </a:moveTo>
                    <a:cubicBezTo>
                      <a:pt x="166" y="61"/>
                      <a:pt x="166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65" y="58"/>
                    </a:moveTo>
                    <a:cubicBezTo>
                      <a:pt x="165" y="58"/>
                      <a:pt x="165" y="58"/>
                      <a:pt x="165" y="58"/>
                    </a:cubicBezTo>
                    <a:cubicBezTo>
                      <a:pt x="165" y="58"/>
                      <a:pt x="165" y="58"/>
                      <a:pt x="165" y="58"/>
                    </a:cubicBezTo>
                    <a:close/>
                    <a:moveTo>
                      <a:pt x="160" y="61"/>
                    </a:move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lose/>
                    <a:moveTo>
                      <a:pt x="160" y="64"/>
                    </a:move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60" y="64"/>
                      <a:pt x="160" y="64"/>
                      <a:pt x="160" y="64"/>
                    </a:cubicBezTo>
                    <a:close/>
                    <a:moveTo>
                      <a:pt x="165" y="57"/>
                    </a:move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lose/>
                    <a:moveTo>
                      <a:pt x="172" y="46"/>
                    </a:moveTo>
                    <a:cubicBezTo>
                      <a:pt x="172" y="46"/>
                      <a:pt x="172" y="46"/>
                      <a:pt x="172" y="46"/>
                    </a:cubicBezTo>
                    <a:cubicBezTo>
                      <a:pt x="172" y="46"/>
                      <a:pt x="172" y="46"/>
                      <a:pt x="172" y="46"/>
                    </a:cubicBezTo>
                    <a:close/>
                    <a:moveTo>
                      <a:pt x="172" y="45"/>
                    </a:moveTo>
                    <a:cubicBezTo>
                      <a:pt x="172" y="45"/>
                      <a:pt x="172" y="45"/>
                      <a:pt x="172" y="45"/>
                    </a:cubicBezTo>
                    <a:cubicBezTo>
                      <a:pt x="172" y="45"/>
                      <a:pt x="172" y="45"/>
                      <a:pt x="172" y="45"/>
                    </a:cubicBezTo>
                    <a:close/>
                    <a:moveTo>
                      <a:pt x="168" y="53"/>
                    </a:moveTo>
                    <a:cubicBezTo>
                      <a:pt x="168" y="53"/>
                      <a:pt x="168" y="53"/>
                      <a:pt x="168" y="53"/>
                    </a:cubicBezTo>
                    <a:cubicBezTo>
                      <a:pt x="168" y="53"/>
                      <a:pt x="168" y="53"/>
                      <a:pt x="168" y="53"/>
                    </a:cubicBezTo>
                    <a:close/>
                    <a:moveTo>
                      <a:pt x="171" y="45"/>
                    </a:move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lose/>
                    <a:moveTo>
                      <a:pt x="162" y="65"/>
                    </a:move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lose/>
                    <a:moveTo>
                      <a:pt x="88" y="32"/>
                    </a:move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2"/>
                      <a:pt x="88" y="32"/>
                    </a:cubicBezTo>
                    <a:close/>
                    <a:moveTo>
                      <a:pt x="123" y="61"/>
                    </a:move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61"/>
                      <a:pt x="123" y="61"/>
                      <a:pt x="123" y="61"/>
                    </a:cubicBezTo>
                    <a:close/>
                    <a:moveTo>
                      <a:pt x="125" y="83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25" y="83"/>
                      <a:pt x="125" y="83"/>
                      <a:pt x="125" y="83"/>
                    </a:cubicBezTo>
                    <a:close/>
                    <a:moveTo>
                      <a:pt x="122" y="82"/>
                    </a:move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lose/>
                    <a:moveTo>
                      <a:pt x="124" y="80"/>
                    </a:move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lose/>
                    <a:moveTo>
                      <a:pt x="121" y="90"/>
                    </a:move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lose/>
                    <a:moveTo>
                      <a:pt x="122" y="90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lose/>
                    <a:moveTo>
                      <a:pt x="125" y="80"/>
                    </a:move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80"/>
                      <a:pt x="125" y="80"/>
                      <a:pt x="125" y="80"/>
                    </a:cubicBezTo>
                    <a:close/>
                    <a:moveTo>
                      <a:pt x="125" y="82"/>
                    </a:moveTo>
                    <a:cubicBezTo>
                      <a:pt x="125" y="82"/>
                      <a:pt x="125" y="82"/>
                      <a:pt x="125" y="82"/>
                    </a:cubicBezTo>
                    <a:cubicBezTo>
                      <a:pt x="125" y="82"/>
                      <a:pt x="125" y="81"/>
                      <a:pt x="125" y="81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1"/>
                      <a:pt x="125" y="80"/>
                      <a:pt x="125" y="80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79"/>
                      <a:pt x="124" y="79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1"/>
                      <a:pt x="124" y="81"/>
                    </a:cubicBezTo>
                    <a:cubicBezTo>
                      <a:pt x="124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3"/>
                      <a:pt x="122" y="82"/>
                      <a:pt x="122" y="83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0" y="83"/>
                      <a:pt x="120" y="84"/>
                      <a:pt x="120" y="84"/>
                    </a:cubicBezTo>
                    <a:cubicBezTo>
                      <a:pt x="120" y="84"/>
                      <a:pt x="120" y="84"/>
                      <a:pt x="120" y="84"/>
                    </a:cubicBezTo>
                    <a:cubicBezTo>
                      <a:pt x="120" y="84"/>
                      <a:pt x="120" y="84"/>
                      <a:pt x="120" y="85"/>
                    </a:cubicBezTo>
                    <a:cubicBezTo>
                      <a:pt x="120" y="85"/>
                      <a:pt x="120" y="85"/>
                      <a:pt x="120" y="85"/>
                    </a:cubicBezTo>
                    <a:cubicBezTo>
                      <a:pt x="120" y="86"/>
                      <a:pt x="121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7"/>
                      <a:pt x="120" y="87"/>
                      <a:pt x="120" y="87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89"/>
                      <a:pt x="120" y="89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1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2" y="89"/>
                      <a:pt x="123" y="89"/>
                      <a:pt x="123" y="89"/>
                    </a:cubicBezTo>
                    <a:cubicBezTo>
                      <a:pt x="123" y="89"/>
                      <a:pt x="123" y="89"/>
                      <a:pt x="123" y="89"/>
                    </a:cubicBezTo>
                    <a:cubicBezTo>
                      <a:pt x="123" y="89"/>
                      <a:pt x="123" y="89"/>
                      <a:pt x="123" y="89"/>
                    </a:cubicBezTo>
                    <a:cubicBezTo>
                      <a:pt x="123" y="89"/>
                      <a:pt x="123" y="89"/>
                      <a:pt x="123" y="89"/>
                    </a:cubicBezTo>
                    <a:cubicBezTo>
                      <a:pt x="123" y="89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6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86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4"/>
                      <a:pt x="124" y="84"/>
                    </a:cubicBezTo>
                    <a:cubicBezTo>
                      <a:pt x="124" y="84"/>
                      <a:pt x="124" y="84"/>
                      <a:pt x="124" y="84"/>
                    </a:cubicBezTo>
                    <a:cubicBezTo>
                      <a:pt x="124" y="84"/>
                      <a:pt x="124" y="84"/>
                      <a:pt x="124" y="84"/>
                    </a:cubicBezTo>
                    <a:cubicBezTo>
                      <a:pt x="124" y="84"/>
                      <a:pt x="124" y="84"/>
                      <a:pt x="124" y="84"/>
                    </a:cubicBezTo>
                    <a:cubicBezTo>
                      <a:pt x="124" y="84"/>
                      <a:pt x="124" y="84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2"/>
                      <a:pt x="125" y="83"/>
                      <a:pt x="125" y="83"/>
                    </a:cubicBezTo>
                    <a:cubicBezTo>
                      <a:pt x="125" y="83"/>
                      <a:pt x="125" y="83"/>
                      <a:pt x="125" y="82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5" y="82"/>
                      <a:pt x="125" y="82"/>
                      <a:pt x="125" y="82"/>
                    </a:cubicBezTo>
                    <a:close/>
                    <a:moveTo>
                      <a:pt x="124" y="80"/>
                    </a:move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24" y="80"/>
                      <a:pt x="124" y="80"/>
                    </a:cubicBezTo>
                    <a:close/>
                    <a:moveTo>
                      <a:pt x="120" y="85"/>
                    </a:moveTo>
                    <a:cubicBezTo>
                      <a:pt x="120" y="85"/>
                      <a:pt x="120" y="85"/>
                      <a:pt x="120" y="85"/>
                    </a:cubicBezTo>
                    <a:cubicBezTo>
                      <a:pt x="120" y="85"/>
                      <a:pt x="120" y="85"/>
                      <a:pt x="120" y="85"/>
                    </a:cubicBezTo>
                    <a:close/>
                    <a:moveTo>
                      <a:pt x="118" y="73"/>
                    </a:move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18" y="73"/>
                      <a:pt x="118" y="73"/>
                    </a:cubicBezTo>
                    <a:close/>
                    <a:moveTo>
                      <a:pt x="171" y="73"/>
                    </a:move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2" y="73"/>
                      <a:pt x="171" y="73"/>
                      <a:pt x="171" y="72"/>
                    </a:cubicBezTo>
                    <a:cubicBezTo>
                      <a:pt x="171" y="72"/>
                      <a:pt x="171" y="72"/>
                      <a:pt x="171" y="72"/>
                    </a:cubicBezTo>
                    <a:cubicBezTo>
                      <a:pt x="171" y="72"/>
                      <a:pt x="172" y="72"/>
                      <a:pt x="172" y="72"/>
                    </a:cubicBezTo>
                    <a:cubicBezTo>
                      <a:pt x="172" y="72"/>
                      <a:pt x="172" y="72"/>
                      <a:pt x="172" y="72"/>
                    </a:cubicBezTo>
                    <a:cubicBezTo>
                      <a:pt x="172" y="72"/>
                      <a:pt x="171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3" y="69"/>
                      <a:pt x="173" y="70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2" y="69"/>
                      <a:pt x="173" y="68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3" y="68"/>
                      <a:pt x="173" y="68"/>
                      <a:pt x="172" y="6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72" y="67"/>
                      <a:pt x="172" y="67"/>
                      <a:pt x="173" y="67"/>
                    </a:cubicBezTo>
                    <a:cubicBezTo>
                      <a:pt x="173" y="67"/>
                      <a:pt x="173" y="67"/>
                      <a:pt x="173" y="67"/>
                    </a:cubicBezTo>
                    <a:cubicBezTo>
                      <a:pt x="173" y="67"/>
                      <a:pt x="173" y="67"/>
                      <a:pt x="173" y="67"/>
                    </a:cubicBezTo>
                    <a:cubicBezTo>
                      <a:pt x="173" y="67"/>
                      <a:pt x="173" y="67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6"/>
                      <a:pt x="173" y="65"/>
                    </a:cubicBezTo>
                    <a:cubicBezTo>
                      <a:pt x="173" y="65"/>
                      <a:pt x="173" y="66"/>
                      <a:pt x="173" y="66"/>
                    </a:cubicBez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65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5"/>
                    </a:cubicBezTo>
                    <a:cubicBezTo>
                      <a:pt x="172" y="65"/>
                      <a:pt x="172" y="65"/>
                      <a:pt x="172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5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1" y="64"/>
                      <a:pt x="171" y="64"/>
                    </a:cubicBezTo>
                    <a:cubicBezTo>
                      <a:pt x="171" y="64"/>
                      <a:pt x="171" y="64"/>
                      <a:pt x="171" y="64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1" y="66"/>
                      <a:pt x="170" y="66"/>
                      <a:pt x="170" y="66"/>
                    </a:cubicBezTo>
                    <a:cubicBezTo>
                      <a:pt x="170" y="66"/>
                      <a:pt x="170" y="66"/>
                      <a:pt x="170" y="66"/>
                    </a:cubicBezTo>
                    <a:cubicBezTo>
                      <a:pt x="170" y="66"/>
                      <a:pt x="170" y="66"/>
                      <a:pt x="170" y="66"/>
                    </a:cubicBezTo>
                    <a:cubicBezTo>
                      <a:pt x="170" y="66"/>
                      <a:pt x="170" y="67"/>
                      <a:pt x="170" y="67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69" y="67"/>
                      <a:pt x="169" y="67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9"/>
                      <a:pt x="168" y="69"/>
                    </a:cubicBezTo>
                    <a:cubicBezTo>
                      <a:pt x="168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67" y="69"/>
                      <a:pt x="167" y="68"/>
                      <a:pt x="167" y="68"/>
                    </a:cubicBezTo>
                    <a:cubicBezTo>
                      <a:pt x="167" y="68"/>
                      <a:pt x="167" y="68"/>
                      <a:pt x="167" y="68"/>
                    </a:cubicBezTo>
                    <a:cubicBezTo>
                      <a:pt x="167" y="68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6" y="70"/>
                      <a:pt x="166" y="70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67" y="73"/>
                      <a:pt x="167" y="72"/>
                      <a:pt x="168" y="73"/>
                    </a:cubicBezTo>
                    <a:cubicBezTo>
                      <a:pt x="168" y="73"/>
                      <a:pt x="168" y="73"/>
                      <a:pt x="168" y="73"/>
                    </a:cubicBezTo>
                    <a:cubicBezTo>
                      <a:pt x="168" y="73"/>
                      <a:pt x="168" y="73"/>
                      <a:pt x="168" y="73"/>
                    </a:cubicBezTo>
                    <a:cubicBezTo>
                      <a:pt x="168" y="72"/>
                      <a:pt x="168" y="73"/>
                      <a:pt x="168" y="72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68" y="73"/>
                      <a:pt x="168" y="73"/>
                      <a:pt x="168" y="73"/>
                    </a:cubicBezTo>
                    <a:cubicBezTo>
                      <a:pt x="168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70" y="73"/>
                      <a:pt x="170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lose/>
                    <a:moveTo>
                      <a:pt x="166" y="69"/>
                    </a:move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lose/>
                    <a:moveTo>
                      <a:pt x="171" y="73"/>
                    </a:moveTo>
                    <a:cubicBezTo>
                      <a:pt x="171" y="73"/>
                      <a:pt x="171" y="73"/>
                      <a:pt x="171" y="73"/>
                    </a:cubicBezTo>
                    <a:cubicBezTo>
                      <a:pt x="171" y="73"/>
                      <a:pt x="171" y="73"/>
                      <a:pt x="171" y="73"/>
                    </a:cubicBezTo>
                    <a:close/>
                    <a:moveTo>
                      <a:pt x="170" y="66"/>
                    </a:moveTo>
                    <a:cubicBezTo>
                      <a:pt x="170" y="66"/>
                      <a:pt x="170" y="66"/>
                      <a:pt x="170" y="66"/>
                    </a:cubicBezTo>
                    <a:cubicBezTo>
                      <a:pt x="170" y="66"/>
                      <a:pt x="170" y="66"/>
                      <a:pt x="170" y="66"/>
                    </a:cubicBezTo>
                    <a:close/>
                    <a:moveTo>
                      <a:pt x="169" y="67"/>
                    </a:moveTo>
                    <a:cubicBezTo>
                      <a:pt x="169" y="67"/>
                      <a:pt x="169" y="67"/>
                      <a:pt x="169" y="67"/>
                    </a:cubicBezTo>
                    <a:cubicBezTo>
                      <a:pt x="169" y="67"/>
                      <a:pt x="169" y="67"/>
                      <a:pt x="169" y="67"/>
                    </a:cubicBezTo>
                    <a:close/>
                    <a:moveTo>
                      <a:pt x="169" y="73"/>
                    </a:move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3"/>
                      <a:pt x="169" y="73"/>
                      <a:pt x="169" y="73"/>
                    </a:cubicBezTo>
                    <a:close/>
                    <a:moveTo>
                      <a:pt x="166" y="69"/>
                    </a:move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lose/>
                    <a:moveTo>
                      <a:pt x="167" y="72"/>
                    </a:moveTo>
                    <a:cubicBezTo>
                      <a:pt x="167" y="72"/>
                      <a:pt x="167" y="72"/>
                      <a:pt x="167" y="72"/>
                    </a:cubicBezTo>
                    <a:cubicBezTo>
                      <a:pt x="167" y="72"/>
                      <a:pt x="167" y="72"/>
                      <a:pt x="167" y="72"/>
                    </a:cubicBezTo>
                    <a:close/>
                    <a:moveTo>
                      <a:pt x="173" y="69"/>
                    </a:move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lose/>
                    <a:moveTo>
                      <a:pt x="106" y="15"/>
                    </a:move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lose/>
                    <a:moveTo>
                      <a:pt x="159" y="70"/>
                    </a:move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lose/>
                    <a:moveTo>
                      <a:pt x="160" y="71"/>
                    </a:move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lose/>
                    <a:moveTo>
                      <a:pt x="161" y="72"/>
                    </a:move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lose/>
                    <a:moveTo>
                      <a:pt x="164" y="75"/>
                    </a:moveTo>
                    <a:cubicBezTo>
                      <a:pt x="164" y="74"/>
                      <a:pt x="164" y="74"/>
                      <a:pt x="164" y="74"/>
                    </a:cubicBezTo>
                    <a:cubicBezTo>
                      <a:pt x="164" y="74"/>
                      <a:pt x="164" y="74"/>
                      <a:pt x="164" y="74"/>
                    </a:cubicBezTo>
                    <a:cubicBezTo>
                      <a:pt x="164" y="74"/>
                      <a:pt x="164" y="74"/>
                      <a:pt x="164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64" y="73"/>
                      <a:pt x="164" y="73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4" y="73"/>
                      <a:pt x="164" y="73"/>
                    </a:cubicBezTo>
                    <a:cubicBezTo>
                      <a:pt x="165" y="73"/>
                      <a:pt x="165" y="73"/>
                      <a:pt x="165" y="73"/>
                    </a:cubicBezTo>
                    <a:cubicBezTo>
                      <a:pt x="165" y="72"/>
                      <a:pt x="165" y="72"/>
                      <a:pt x="165" y="72"/>
                    </a:cubicBezTo>
                    <a:cubicBezTo>
                      <a:pt x="165" y="72"/>
                      <a:pt x="165" y="72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4" y="72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2"/>
                      <a:pt x="163" y="72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4" y="72"/>
                      <a:pt x="163" y="72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1"/>
                      <a:pt x="162" y="71"/>
                      <a:pt x="162" y="71"/>
                    </a:cubicBezTo>
                    <a:cubicBezTo>
                      <a:pt x="162" y="71"/>
                      <a:pt x="162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2" y="70"/>
                      <a:pt x="162" y="70"/>
                    </a:cubicBezTo>
                    <a:cubicBezTo>
                      <a:pt x="162" y="70"/>
                      <a:pt x="162" y="70"/>
                      <a:pt x="162" y="70"/>
                    </a:cubicBezTo>
                    <a:cubicBezTo>
                      <a:pt x="162" y="69"/>
                      <a:pt x="161" y="69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8"/>
                      <a:pt x="160" y="68"/>
                      <a:pt x="160" y="68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6"/>
                      <a:pt x="159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5"/>
                      <a:pt x="156" y="65"/>
                      <a:pt x="156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7"/>
                      <a:pt x="158" y="67"/>
                      <a:pt x="158" y="67"/>
                    </a:cubicBezTo>
                    <a:cubicBezTo>
                      <a:pt x="158" y="67"/>
                      <a:pt x="158" y="67"/>
                      <a:pt x="158" y="67"/>
                    </a:cubicBezTo>
                    <a:cubicBezTo>
                      <a:pt x="158" y="67"/>
                      <a:pt x="158" y="67"/>
                      <a:pt x="158" y="67"/>
                    </a:cubicBezTo>
                    <a:cubicBezTo>
                      <a:pt x="158" y="67"/>
                      <a:pt x="158" y="67"/>
                      <a:pt x="158" y="67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9" y="68"/>
                      <a:pt x="159" y="68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9" y="68"/>
                      <a:pt x="159" y="68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60" y="70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60" y="70"/>
                      <a:pt x="160" y="70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0" y="71"/>
                      <a:pt x="160" y="71"/>
                      <a:pt x="160" y="72"/>
                    </a:cubicBezTo>
                    <a:cubicBezTo>
                      <a:pt x="161" y="72"/>
                      <a:pt x="160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2"/>
                      <a:pt x="161" y="72"/>
                      <a:pt x="161" y="72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1" y="73"/>
                      <a:pt x="162" y="73"/>
                      <a:pt x="162" y="73"/>
                    </a:cubicBezTo>
                    <a:cubicBezTo>
                      <a:pt x="162" y="73"/>
                      <a:pt x="162" y="73"/>
                      <a:pt x="162" y="73"/>
                    </a:cubicBezTo>
                    <a:cubicBezTo>
                      <a:pt x="162" y="73"/>
                      <a:pt x="162" y="73"/>
                      <a:pt x="162" y="73"/>
                    </a:cubicBezTo>
                    <a:cubicBezTo>
                      <a:pt x="162" y="73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74"/>
                      <a:pt x="163" y="74"/>
                      <a:pt x="163" y="74"/>
                    </a:cubicBezTo>
                    <a:cubicBezTo>
                      <a:pt x="163" y="74"/>
                      <a:pt x="163" y="74"/>
                      <a:pt x="163" y="74"/>
                    </a:cubicBezTo>
                    <a:cubicBezTo>
                      <a:pt x="163" y="74"/>
                      <a:pt x="163" y="74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lose/>
                    <a:moveTo>
                      <a:pt x="160" y="72"/>
                    </a:move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lose/>
                    <a:moveTo>
                      <a:pt x="162" y="73"/>
                    </a:moveTo>
                    <a:cubicBezTo>
                      <a:pt x="162" y="73"/>
                      <a:pt x="162" y="73"/>
                      <a:pt x="162" y="73"/>
                    </a:cubicBezTo>
                    <a:cubicBezTo>
                      <a:pt x="162" y="73"/>
                      <a:pt x="162" y="73"/>
                      <a:pt x="162" y="73"/>
                    </a:cubicBezTo>
                    <a:close/>
                    <a:moveTo>
                      <a:pt x="183" y="73"/>
                    </a:move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lose/>
                    <a:moveTo>
                      <a:pt x="182" y="72"/>
                    </a:move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lose/>
                    <a:moveTo>
                      <a:pt x="195" y="79"/>
                    </a:moveTo>
                    <a:cubicBezTo>
                      <a:pt x="195" y="79"/>
                      <a:pt x="195" y="79"/>
                      <a:pt x="195" y="79"/>
                    </a:cubicBezTo>
                    <a:cubicBezTo>
                      <a:pt x="195" y="79"/>
                      <a:pt x="195" y="79"/>
                      <a:pt x="195" y="79"/>
                    </a:cubicBezTo>
                    <a:close/>
                    <a:moveTo>
                      <a:pt x="190" y="72"/>
                    </a:moveTo>
                    <a:cubicBezTo>
                      <a:pt x="190" y="72"/>
                      <a:pt x="190" y="72"/>
                      <a:pt x="190" y="72"/>
                    </a:cubicBezTo>
                    <a:cubicBezTo>
                      <a:pt x="190" y="72"/>
                      <a:pt x="190" y="72"/>
                      <a:pt x="190" y="72"/>
                    </a:cubicBezTo>
                    <a:close/>
                    <a:moveTo>
                      <a:pt x="187" y="75"/>
                    </a:move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lose/>
                    <a:moveTo>
                      <a:pt x="195" y="78"/>
                    </a:moveTo>
                    <a:cubicBezTo>
                      <a:pt x="195" y="78"/>
                      <a:pt x="195" y="78"/>
                      <a:pt x="194" y="78"/>
                    </a:cubicBezTo>
                    <a:cubicBezTo>
                      <a:pt x="194" y="78"/>
                      <a:pt x="194" y="78"/>
                      <a:pt x="194" y="78"/>
                    </a:cubicBezTo>
                    <a:cubicBezTo>
                      <a:pt x="194" y="77"/>
                      <a:pt x="194" y="77"/>
                      <a:pt x="194" y="77"/>
                    </a:cubicBezTo>
                    <a:cubicBezTo>
                      <a:pt x="194" y="77"/>
                      <a:pt x="194" y="77"/>
                      <a:pt x="194" y="77"/>
                    </a:cubicBezTo>
                    <a:cubicBezTo>
                      <a:pt x="194" y="77"/>
                      <a:pt x="194" y="77"/>
                      <a:pt x="194" y="77"/>
                    </a:cubicBezTo>
                    <a:cubicBezTo>
                      <a:pt x="194" y="77"/>
                      <a:pt x="194" y="77"/>
                      <a:pt x="193" y="77"/>
                    </a:cubicBezTo>
                    <a:cubicBezTo>
                      <a:pt x="193" y="77"/>
                      <a:pt x="193" y="77"/>
                      <a:pt x="193" y="77"/>
                    </a:cubicBezTo>
                    <a:cubicBezTo>
                      <a:pt x="193" y="76"/>
                      <a:pt x="193" y="76"/>
                      <a:pt x="193" y="76"/>
                    </a:cubicBezTo>
                    <a:cubicBezTo>
                      <a:pt x="193" y="76"/>
                      <a:pt x="193" y="76"/>
                      <a:pt x="193" y="76"/>
                    </a:cubicBezTo>
                    <a:cubicBezTo>
                      <a:pt x="193" y="76"/>
                      <a:pt x="193" y="76"/>
                      <a:pt x="193" y="76"/>
                    </a:cubicBezTo>
                    <a:cubicBezTo>
                      <a:pt x="193" y="76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4"/>
                      <a:pt x="192" y="74"/>
                      <a:pt x="192" y="74"/>
                    </a:cubicBezTo>
                    <a:cubicBezTo>
                      <a:pt x="192" y="73"/>
                      <a:pt x="192" y="74"/>
                      <a:pt x="192" y="73"/>
                    </a:cubicBezTo>
                    <a:cubicBezTo>
                      <a:pt x="192" y="73"/>
                      <a:pt x="192" y="73"/>
                      <a:pt x="192" y="73"/>
                    </a:cubicBezTo>
                    <a:cubicBezTo>
                      <a:pt x="192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1" y="73"/>
                      <a:pt x="191" y="73"/>
                    </a:cubicBezTo>
                    <a:cubicBezTo>
                      <a:pt x="191" y="73"/>
                      <a:pt x="190" y="73"/>
                      <a:pt x="190" y="73"/>
                    </a:cubicBezTo>
                    <a:cubicBezTo>
                      <a:pt x="190" y="73"/>
                      <a:pt x="190" y="73"/>
                      <a:pt x="190" y="73"/>
                    </a:cubicBezTo>
                    <a:cubicBezTo>
                      <a:pt x="190" y="73"/>
                      <a:pt x="190" y="73"/>
                      <a:pt x="190" y="73"/>
                    </a:cubicBezTo>
                    <a:cubicBezTo>
                      <a:pt x="190" y="73"/>
                      <a:pt x="190" y="73"/>
                      <a:pt x="190" y="73"/>
                    </a:cubicBezTo>
                    <a:cubicBezTo>
                      <a:pt x="190" y="72"/>
                      <a:pt x="190" y="73"/>
                      <a:pt x="190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88" y="72"/>
                      <a:pt x="187" y="72"/>
                      <a:pt x="187" y="72"/>
                    </a:cubicBezTo>
                    <a:cubicBezTo>
                      <a:pt x="187" y="72"/>
                      <a:pt x="187" y="72"/>
                      <a:pt x="187" y="72"/>
                    </a:cubicBezTo>
                    <a:cubicBezTo>
                      <a:pt x="187" y="72"/>
                      <a:pt x="187" y="72"/>
                      <a:pt x="187" y="72"/>
                    </a:cubicBezTo>
                    <a:cubicBezTo>
                      <a:pt x="187" y="72"/>
                      <a:pt x="187" y="72"/>
                      <a:pt x="187" y="72"/>
                    </a:cubicBezTo>
                    <a:cubicBezTo>
                      <a:pt x="187" y="72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2"/>
                      <a:pt x="186" y="72"/>
                      <a:pt x="186" y="72"/>
                    </a:cubicBezTo>
                    <a:cubicBezTo>
                      <a:pt x="186" y="72"/>
                      <a:pt x="186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3"/>
                      <a:pt x="185" y="73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73"/>
                      <a:pt x="185" y="73"/>
                      <a:pt x="184" y="73"/>
                    </a:cubicBezTo>
                    <a:cubicBezTo>
                      <a:pt x="184" y="73"/>
                      <a:pt x="184" y="7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2"/>
                      <a:pt x="184" y="72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3" y="70"/>
                      <a:pt x="183" y="70"/>
                      <a:pt x="183" y="70"/>
                    </a:cubicBezTo>
                    <a:cubicBezTo>
                      <a:pt x="182" y="70"/>
                      <a:pt x="182" y="71"/>
                      <a:pt x="182" y="71"/>
                    </a:cubicBezTo>
                    <a:cubicBezTo>
                      <a:pt x="182" y="71"/>
                      <a:pt x="182" y="71"/>
                      <a:pt x="182" y="71"/>
                    </a:cubicBezTo>
                    <a:cubicBezTo>
                      <a:pt x="182" y="71"/>
                      <a:pt x="182" y="71"/>
                      <a:pt x="182" y="71"/>
                    </a:cubicBezTo>
                    <a:cubicBezTo>
                      <a:pt x="182" y="71"/>
                      <a:pt x="182" y="71"/>
                      <a:pt x="181" y="71"/>
                    </a:cubicBezTo>
                    <a:cubicBezTo>
                      <a:pt x="181" y="71"/>
                      <a:pt x="181" y="71"/>
                      <a:pt x="181" y="71"/>
                    </a:cubicBezTo>
                    <a:cubicBezTo>
                      <a:pt x="181" y="71"/>
                      <a:pt x="181" y="71"/>
                      <a:pt x="181" y="71"/>
                    </a:cubicBezTo>
                    <a:cubicBezTo>
                      <a:pt x="182" y="71"/>
                      <a:pt x="182" y="71"/>
                      <a:pt x="182" y="71"/>
                    </a:cubicBezTo>
                    <a:cubicBezTo>
                      <a:pt x="182" y="71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3" y="72"/>
                    </a:cubicBezTo>
                    <a:cubicBezTo>
                      <a:pt x="183" y="72"/>
                      <a:pt x="183" y="72"/>
                      <a:pt x="183" y="72"/>
                    </a:cubicBezTo>
                    <a:cubicBezTo>
                      <a:pt x="183" y="72"/>
                      <a:pt x="183" y="72"/>
                      <a:pt x="183" y="72"/>
                    </a:cubicBezTo>
                    <a:cubicBezTo>
                      <a:pt x="183" y="72"/>
                      <a:pt x="183" y="72"/>
                      <a:pt x="183" y="72"/>
                    </a:cubicBezTo>
                    <a:cubicBezTo>
                      <a:pt x="183" y="72"/>
                      <a:pt x="183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3" y="72"/>
                      <a:pt x="183" y="72"/>
                    </a:cubicBezTo>
                    <a:cubicBezTo>
                      <a:pt x="183" y="72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4"/>
                      <a:pt x="184" y="74"/>
                    </a:cubicBezTo>
                    <a:cubicBezTo>
                      <a:pt x="184" y="74"/>
                      <a:pt x="184" y="74"/>
                      <a:pt x="184" y="74"/>
                    </a:cubicBezTo>
                    <a:cubicBezTo>
                      <a:pt x="185" y="74"/>
                      <a:pt x="185" y="74"/>
                      <a:pt x="185" y="74"/>
                    </a:cubicBezTo>
                    <a:cubicBezTo>
                      <a:pt x="185" y="74"/>
                      <a:pt x="185" y="74"/>
                      <a:pt x="185" y="74"/>
                    </a:cubicBezTo>
                    <a:cubicBezTo>
                      <a:pt x="185" y="74"/>
                      <a:pt x="185" y="74"/>
                      <a:pt x="185" y="74"/>
                    </a:cubicBezTo>
                    <a:cubicBezTo>
                      <a:pt x="185" y="74"/>
                      <a:pt x="185" y="74"/>
                      <a:pt x="185" y="74"/>
                    </a:cubicBezTo>
                    <a:cubicBezTo>
                      <a:pt x="185" y="74"/>
                      <a:pt x="185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74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76"/>
                      <a:pt x="186" y="77"/>
                      <a:pt x="186" y="77"/>
                    </a:cubicBezTo>
                    <a:cubicBezTo>
                      <a:pt x="186" y="77"/>
                      <a:pt x="186" y="77"/>
                      <a:pt x="186" y="77"/>
                    </a:cubicBezTo>
                    <a:cubicBezTo>
                      <a:pt x="186" y="77"/>
                      <a:pt x="187" y="77"/>
                      <a:pt x="187" y="77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8" y="76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9" y="78"/>
                      <a:pt x="189" y="77"/>
                      <a:pt x="189" y="77"/>
                    </a:cubicBezTo>
                    <a:cubicBezTo>
                      <a:pt x="189" y="77"/>
                      <a:pt x="189" y="77"/>
                      <a:pt x="189" y="77"/>
                    </a:cubicBezTo>
                    <a:cubicBezTo>
                      <a:pt x="189" y="77"/>
                      <a:pt x="189" y="77"/>
                      <a:pt x="189" y="77"/>
                    </a:cubicBezTo>
                    <a:cubicBezTo>
                      <a:pt x="189" y="77"/>
                      <a:pt x="189" y="77"/>
                      <a:pt x="189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7"/>
                      <a:pt x="190" y="77"/>
                      <a:pt x="190" y="77"/>
                    </a:cubicBezTo>
                    <a:cubicBezTo>
                      <a:pt x="190" y="76"/>
                      <a:pt x="190" y="76"/>
                      <a:pt x="190" y="76"/>
                    </a:cubicBezTo>
                    <a:cubicBezTo>
                      <a:pt x="190" y="76"/>
                      <a:pt x="190" y="76"/>
                      <a:pt x="190" y="76"/>
                    </a:cubicBezTo>
                    <a:cubicBezTo>
                      <a:pt x="191" y="76"/>
                      <a:pt x="190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92" y="76"/>
                      <a:pt x="192" y="76"/>
                      <a:pt x="192" y="76"/>
                    </a:cubicBezTo>
                    <a:cubicBezTo>
                      <a:pt x="192" y="76"/>
                      <a:pt x="192" y="76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2" y="77"/>
                      <a:pt x="192" y="78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4" y="78"/>
                      <a:pt x="194" y="78"/>
                      <a:pt x="194" y="78"/>
                    </a:cubicBezTo>
                    <a:cubicBezTo>
                      <a:pt x="194" y="78"/>
                      <a:pt x="194" y="78"/>
                      <a:pt x="194" y="78"/>
                    </a:cubicBezTo>
                    <a:cubicBezTo>
                      <a:pt x="194" y="78"/>
                      <a:pt x="194" y="78"/>
                      <a:pt x="195" y="79"/>
                    </a:cubicBezTo>
                    <a:cubicBezTo>
                      <a:pt x="195" y="79"/>
                      <a:pt x="195" y="79"/>
                      <a:pt x="195" y="78"/>
                    </a:cubicBezTo>
                    <a:cubicBezTo>
                      <a:pt x="195" y="78"/>
                      <a:pt x="195" y="78"/>
                      <a:pt x="195" y="78"/>
                    </a:cubicBezTo>
                    <a:cubicBezTo>
                      <a:pt x="195" y="78"/>
                      <a:pt x="195" y="78"/>
                      <a:pt x="195" y="78"/>
                    </a:cubicBezTo>
                    <a:cubicBezTo>
                      <a:pt x="195" y="78"/>
                      <a:pt x="195" y="78"/>
                      <a:pt x="195" y="78"/>
                    </a:cubicBezTo>
                    <a:close/>
                    <a:moveTo>
                      <a:pt x="188" y="77"/>
                    </a:move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lose/>
                    <a:moveTo>
                      <a:pt x="189" y="72"/>
                    </a:move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lose/>
                    <a:moveTo>
                      <a:pt x="193" y="76"/>
                    </a:moveTo>
                    <a:cubicBezTo>
                      <a:pt x="193" y="76"/>
                      <a:pt x="193" y="76"/>
                      <a:pt x="193" y="76"/>
                    </a:cubicBezTo>
                    <a:cubicBezTo>
                      <a:pt x="193" y="76"/>
                      <a:pt x="193" y="76"/>
                      <a:pt x="193" y="76"/>
                    </a:cubicBezTo>
                    <a:close/>
                    <a:moveTo>
                      <a:pt x="187" y="71"/>
                    </a:moveTo>
                    <a:cubicBezTo>
                      <a:pt x="187" y="71"/>
                      <a:pt x="187" y="71"/>
                      <a:pt x="187" y="71"/>
                    </a:cubicBezTo>
                    <a:cubicBezTo>
                      <a:pt x="187" y="71"/>
                      <a:pt x="187" y="71"/>
                      <a:pt x="187" y="71"/>
                    </a:cubicBezTo>
                    <a:close/>
                    <a:moveTo>
                      <a:pt x="186" y="71"/>
                    </a:move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lose/>
                    <a:moveTo>
                      <a:pt x="193" y="75"/>
                    </a:move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lose/>
                    <a:moveTo>
                      <a:pt x="184" y="71"/>
                    </a:move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lose/>
                    <a:moveTo>
                      <a:pt x="88" y="25"/>
                    </a:moveTo>
                    <a:cubicBezTo>
                      <a:pt x="88" y="25"/>
                      <a:pt x="88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26"/>
                      <a:pt x="87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8" y="28"/>
                      <a:pt x="88" y="28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1"/>
                      <a:pt x="87" y="30"/>
                      <a:pt x="87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0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8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89" y="26"/>
                      <a:pt x="89" y="26"/>
                    </a:cubicBezTo>
                    <a:cubicBezTo>
                      <a:pt x="89" y="26"/>
                      <a:pt x="90" y="26"/>
                      <a:pt x="89" y="26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89" y="26"/>
                      <a:pt x="89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24"/>
                      <a:pt x="90" y="25"/>
                      <a:pt x="89" y="25"/>
                    </a:cubicBezTo>
                    <a:cubicBezTo>
                      <a:pt x="89" y="25"/>
                      <a:pt x="89" y="25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90" y="24"/>
                      <a:pt x="90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5"/>
                      <a:pt x="88" y="24"/>
                      <a:pt x="88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8" y="25"/>
                      <a:pt x="88" y="25"/>
                      <a:pt x="88" y="25"/>
                    </a:cubicBezTo>
                    <a:close/>
                    <a:moveTo>
                      <a:pt x="92" y="29"/>
                    </a:move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91" y="27"/>
                    </a:move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lose/>
                    <a:moveTo>
                      <a:pt x="91" y="27"/>
                    </a:move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lose/>
                    <a:moveTo>
                      <a:pt x="89" y="26"/>
                    </a:moveTo>
                    <a:cubicBezTo>
                      <a:pt x="89" y="26"/>
                      <a:pt x="89" y="26"/>
                      <a:pt x="89" y="26"/>
                    </a:cubicBezTo>
                    <a:cubicBezTo>
                      <a:pt x="89" y="26"/>
                      <a:pt x="89" y="26"/>
                      <a:pt x="89" y="26"/>
                    </a:cubicBezTo>
                    <a:close/>
                    <a:moveTo>
                      <a:pt x="181" y="43"/>
                    </a:moveTo>
                    <a:cubicBezTo>
                      <a:pt x="181" y="43"/>
                      <a:pt x="181" y="43"/>
                      <a:pt x="181" y="43"/>
                    </a:cubicBezTo>
                    <a:cubicBezTo>
                      <a:pt x="181" y="43"/>
                      <a:pt x="181" y="43"/>
                      <a:pt x="181" y="43"/>
                    </a:cubicBezTo>
                    <a:close/>
                    <a:moveTo>
                      <a:pt x="176" y="43"/>
                    </a:move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6" y="43"/>
                      <a:pt x="176" y="43"/>
                    </a:cubicBezTo>
                    <a:close/>
                    <a:moveTo>
                      <a:pt x="179" y="42"/>
                    </a:move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lose/>
                    <a:moveTo>
                      <a:pt x="182" y="43"/>
                    </a:move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lose/>
                    <a:moveTo>
                      <a:pt x="182" y="43"/>
                    </a:move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lose/>
                    <a:moveTo>
                      <a:pt x="182" y="43"/>
                    </a:move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lose/>
                    <a:moveTo>
                      <a:pt x="179" y="44"/>
                    </a:moveTo>
                    <a:cubicBezTo>
                      <a:pt x="179" y="44"/>
                      <a:pt x="179" y="44"/>
                      <a:pt x="179" y="44"/>
                    </a:cubicBezTo>
                    <a:cubicBezTo>
                      <a:pt x="179" y="44"/>
                      <a:pt x="179" y="44"/>
                      <a:pt x="179" y="44"/>
                    </a:cubicBezTo>
                    <a:close/>
                    <a:moveTo>
                      <a:pt x="181" y="39"/>
                    </a:moveTo>
                    <a:cubicBezTo>
                      <a:pt x="181" y="39"/>
                      <a:pt x="181" y="39"/>
                      <a:pt x="181" y="39"/>
                    </a:cubicBezTo>
                    <a:cubicBezTo>
                      <a:pt x="181" y="39"/>
                      <a:pt x="181" y="39"/>
                      <a:pt x="181" y="39"/>
                    </a:cubicBezTo>
                    <a:close/>
                    <a:moveTo>
                      <a:pt x="180" y="37"/>
                    </a:moveTo>
                    <a:cubicBezTo>
                      <a:pt x="180" y="37"/>
                      <a:pt x="180" y="37"/>
                      <a:pt x="180" y="37"/>
                    </a:cubicBezTo>
                    <a:cubicBezTo>
                      <a:pt x="180" y="37"/>
                      <a:pt x="180" y="37"/>
                      <a:pt x="180" y="37"/>
                    </a:cubicBezTo>
                    <a:close/>
                    <a:moveTo>
                      <a:pt x="176" y="44"/>
                    </a:move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6" y="43"/>
                      <a:pt x="176" y="43"/>
                    </a:cubicBezTo>
                    <a:cubicBezTo>
                      <a:pt x="176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77" y="43"/>
                      <a:pt x="177" y="43"/>
                      <a:pt x="177" y="42"/>
                    </a:cubicBezTo>
                    <a:cubicBezTo>
                      <a:pt x="177" y="42"/>
                      <a:pt x="178" y="42"/>
                      <a:pt x="178" y="4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42"/>
                      <a:pt x="178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0"/>
                      <a:pt x="180" y="40"/>
                    </a:cubicBezTo>
                    <a:cubicBezTo>
                      <a:pt x="180" y="40"/>
                      <a:pt x="180" y="40"/>
                      <a:pt x="180" y="40"/>
                    </a:cubicBezTo>
                    <a:cubicBezTo>
                      <a:pt x="180" y="40"/>
                      <a:pt x="180" y="40"/>
                      <a:pt x="180" y="40"/>
                    </a:cubicBezTo>
                    <a:cubicBezTo>
                      <a:pt x="180" y="40"/>
                      <a:pt x="180" y="40"/>
                      <a:pt x="180" y="40"/>
                    </a:cubicBezTo>
                    <a:cubicBezTo>
                      <a:pt x="180" y="39"/>
                      <a:pt x="179" y="39"/>
                      <a:pt x="179" y="39"/>
                    </a:cubicBezTo>
                    <a:cubicBezTo>
                      <a:pt x="179" y="39"/>
                      <a:pt x="179" y="39"/>
                      <a:pt x="179" y="39"/>
                    </a:cubicBezTo>
                    <a:cubicBezTo>
                      <a:pt x="179" y="39"/>
                      <a:pt x="179" y="39"/>
                      <a:pt x="179" y="39"/>
                    </a:cubicBezTo>
                    <a:cubicBezTo>
                      <a:pt x="179" y="39"/>
                      <a:pt x="179" y="39"/>
                      <a:pt x="179" y="38"/>
                    </a:cubicBezTo>
                    <a:cubicBezTo>
                      <a:pt x="179" y="39"/>
                      <a:pt x="179" y="39"/>
                      <a:pt x="179" y="39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7"/>
                      <a:pt x="178" y="37"/>
                      <a:pt x="178" y="37"/>
                    </a:cubicBezTo>
                    <a:cubicBezTo>
                      <a:pt x="178" y="37"/>
                      <a:pt x="179" y="37"/>
                      <a:pt x="179" y="37"/>
                    </a:cubicBezTo>
                    <a:cubicBezTo>
                      <a:pt x="179" y="37"/>
                      <a:pt x="178" y="37"/>
                      <a:pt x="178" y="37"/>
                    </a:cubicBezTo>
                    <a:cubicBezTo>
                      <a:pt x="178" y="37"/>
                      <a:pt x="179" y="37"/>
                      <a:pt x="179" y="37"/>
                    </a:cubicBezTo>
                    <a:cubicBezTo>
                      <a:pt x="179" y="37"/>
                      <a:pt x="179" y="37"/>
                      <a:pt x="179" y="37"/>
                    </a:cubicBezTo>
                    <a:cubicBezTo>
                      <a:pt x="179" y="37"/>
                      <a:pt x="179" y="37"/>
                      <a:pt x="179" y="37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78" y="36"/>
                      <a:pt x="178" y="35"/>
                      <a:pt x="178" y="35"/>
                    </a:cubicBezTo>
                    <a:cubicBezTo>
                      <a:pt x="178" y="35"/>
                      <a:pt x="178" y="35"/>
                      <a:pt x="178" y="35"/>
                    </a:cubicBezTo>
                    <a:cubicBezTo>
                      <a:pt x="178" y="35"/>
                      <a:pt x="178" y="35"/>
                      <a:pt x="178" y="35"/>
                    </a:cubicBezTo>
                    <a:cubicBezTo>
                      <a:pt x="178" y="35"/>
                      <a:pt x="178" y="35"/>
                      <a:pt x="178" y="35"/>
                    </a:cubicBezTo>
                    <a:cubicBezTo>
                      <a:pt x="178" y="35"/>
                      <a:pt x="178" y="35"/>
                      <a:pt x="179" y="35"/>
                    </a:cubicBezTo>
                    <a:cubicBezTo>
                      <a:pt x="179" y="36"/>
                      <a:pt x="180" y="36"/>
                      <a:pt x="180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7"/>
                      <a:pt x="182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0" y="38"/>
                      <a:pt x="180" y="38"/>
                      <a:pt x="180" y="37"/>
                    </a:cubicBezTo>
                    <a:cubicBezTo>
                      <a:pt x="180" y="37"/>
                      <a:pt x="180" y="37"/>
                      <a:pt x="180" y="37"/>
                    </a:cubicBezTo>
                    <a:cubicBezTo>
                      <a:pt x="180" y="37"/>
                      <a:pt x="180" y="37"/>
                      <a:pt x="180" y="37"/>
                    </a:cubicBezTo>
                    <a:cubicBezTo>
                      <a:pt x="180" y="37"/>
                      <a:pt x="179" y="37"/>
                      <a:pt x="179" y="37"/>
                    </a:cubicBezTo>
                    <a:cubicBezTo>
                      <a:pt x="179" y="37"/>
                      <a:pt x="179" y="37"/>
                      <a:pt x="179" y="37"/>
                    </a:cubicBezTo>
                    <a:cubicBezTo>
                      <a:pt x="179" y="37"/>
                      <a:pt x="179" y="37"/>
                      <a:pt x="179" y="37"/>
                    </a:cubicBezTo>
                    <a:cubicBezTo>
                      <a:pt x="179" y="37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9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8"/>
                      <a:pt x="180" y="38"/>
                      <a:pt x="180" y="38"/>
                    </a:cubicBezTo>
                    <a:cubicBezTo>
                      <a:pt x="180" y="39"/>
                      <a:pt x="180" y="39"/>
                      <a:pt x="181" y="39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1" y="39"/>
                      <a:pt x="181" y="40"/>
                      <a:pt x="181" y="40"/>
                    </a:cubicBezTo>
                    <a:cubicBezTo>
                      <a:pt x="181" y="40"/>
                      <a:pt x="181" y="40"/>
                      <a:pt x="181" y="40"/>
                    </a:cubicBezTo>
                    <a:cubicBezTo>
                      <a:pt x="181" y="40"/>
                      <a:pt x="181" y="40"/>
                      <a:pt x="181" y="40"/>
                    </a:cubicBezTo>
                    <a:cubicBezTo>
                      <a:pt x="181" y="40"/>
                      <a:pt x="181" y="40"/>
                      <a:pt x="181" y="40"/>
                    </a:cubicBezTo>
                    <a:cubicBezTo>
                      <a:pt x="181" y="40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2" y="41"/>
                      <a:pt x="182" y="41"/>
                      <a:pt x="181" y="42"/>
                    </a:cubicBezTo>
                    <a:cubicBezTo>
                      <a:pt x="181" y="42"/>
                      <a:pt x="181" y="42"/>
                      <a:pt x="181" y="42"/>
                    </a:cubicBezTo>
                    <a:cubicBezTo>
                      <a:pt x="181" y="42"/>
                      <a:pt x="181" y="42"/>
                      <a:pt x="181" y="42"/>
                    </a:cubicBezTo>
                    <a:cubicBezTo>
                      <a:pt x="181" y="42"/>
                      <a:pt x="181" y="42"/>
                      <a:pt x="181" y="42"/>
                    </a:cubicBezTo>
                    <a:cubicBezTo>
                      <a:pt x="182" y="42"/>
                      <a:pt x="182" y="42"/>
                      <a:pt x="182" y="42"/>
                    </a:cubicBezTo>
                    <a:cubicBezTo>
                      <a:pt x="182" y="42"/>
                      <a:pt x="182" y="42"/>
                      <a:pt x="182" y="42"/>
                    </a:cubicBezTo>
                    <a:cubicBezTo>
                      <a:pt x="182" y="42"/>
                      <a:pt x="182" y="42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82" y="43"/>
                      <a:pt x="181" y="43"/>
                      <a:pt x="181" y="43"/>
                    </a:cubicBezTo>
                    <a:cubicBezTo>
                      <a:pt x="181" y="43"/>
                      <a:pt x="180" y="43"/>
                      <a:pt x="180" y="43"/>
                    </a:cubicBezTo>
                    <a:cubicBezTo>
                      <a:pt x="180" y="43"/>
                      <a:pt x="180" y="44"/>
                      <a:pt x="180" y="44"/>
                    </a:cubicBezTo>
                    <a:cubicBezTo>
                      <a:pt x="180" y="44"/>
                      <a:pt x="179" y="44"/>
                      <a:pt x="179" y="44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9" y="44"/>
                      <a:pt x="179" y="43"/>
                      <a:pt x="179" y="43"/>
                    </a:cubicBezTo>
                    <a:cubicBezTo>
                      <a:pt x="179" y="43"/>
                      <a:pt x="179" y="43"/>
                      <a:pt x="179" y="43"/>
                    </a:cubicBezTo>
                    <a:cubicBezTo>
                      <a:pt x="179" y="43"/>
                      <a:pt x="179" y="43"/>
                      <a:pt x="179" y="43"/>
                    </a:cubicBezTo>
                    <a:cubicBezTo>
                      <a:pt x="179" y="43"/>
                      <a:pt x="179" y="43"/>
                      <a:pt x="179" y="4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9" y="44"/>
                      <a:pt x="179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4"/>
                      <a:pt x="178" y="45"/>
                      <a:pt x="178" y="45"/>
                    </a:cubicBezTo>
                    <a:cubicBezTo>
                      <a:pt x="178" y="45"/>
                      <a:pt x="178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4"/>
                      <a:pt x="178" y="44"/>
                      <a:pt x="178" y="45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8" y="45"/>
                      <a:pt x="178" y="46"/>
                      <a:pt x="177" y="46"/>
                    </a:cubicBezTo>
                    <a:cubicBezTo>
                      <a:pt x="177" y="46"/>
                      <a:pt x="177" y="46"/>
                      <a:pt x="177" y="46"/>
                    </a:cubicBezTo>
                    <a:cubicBezTo>
                      <a:pt x="177" y="46"/>
                      <a:pt x="177" y="46"/>
                      <a:pt x="177" y="46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7" y="45"/>
                      <a:pt x="176" y="45"/>
                      <a:pt x="176" y="45"/>
                    </a:cubicBezTo>
                    <a:cubicBezTo>
                      <a:pt x="176" y="45"/>
                      <a:pt x="176" y="45"/>
                      <a:pt x="176" y="45"/>
                    </a:cubicBezTo>
                    <a:cubicBezTo>
                      <a:pt x="176" y="45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lose/>
                    <a:moveTo>
                      <a:pt x="178" y="43"/>
                    </a:moveTo>
                    <a:cubicBezTo>
                      <a:pt x="178" y="43"/>
                      <a:pt x="178" y="43"/>
                      <a:pt x="178" y="43"/>
                    </a:cubicBezTo>
                    <a:cubicBezTo>
                      <a:pt x="178" y="43"/>
                      <a:pt x="178" y="43"/>
                      <a:pt x="178" y="43"/>
                    </a:cubicBezTo>
                    <a:cubicBezTo>
                      <a:pt x="178" y="43"/>
                      <a:pt x="178" y="43"/>
                      <a:pt x="178" y="43"/>
                    </a:cubicBezTo>
                    <a:close/>
                    <a:moveTo>
                      <a:pt x="181" y="42"/>
                    </a:moveTo>
                    <a:cubicBezTo>
                      <a:pt x="181" y="42"/>
                      <a:pt x="181" y="42"/>
                      <a:pt x="181" y="42"/>
                    </a:cubicBezTo>
                    <a:cubicBezTo>
                      <a:pt x="181" y="42"/>
                      <a:pt x="181" y="42"/>
                      <a:pt x="181" y="42"/>
                    </a:cubicBezTo>
                    <a:close/>
                    <a:moveTo>
                      <a:pt x="181" y="41"/>
                    </a:move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lose/>
                    <a:moveTo>
                      <a:pt x="181" y="37"/>
                    </a:moveTo>
                    <a:cubicBezTo>
                      <a:pt x="181" y="37"/>
                      <a:pt x="181" y="37"/>
                      <a:pt x="181" y="37"/>
                    </a:cubicBezTo>
                    <a:cubicBezTo>
                      <a:pt x="181" y="37"/>
                      <a:pt x="181" y="37"/>
                      <a:pt x="181" y="37"/>
                    </a:cubicBezTo>
                    <a:close/>
                    <a:moveTo>
                      <a:pt x="91" y="65"/>
                    </a:move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lose/>
                    <a:moveTo>
                      <a:pt x="204" y="104"/>
                    </a:move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lose/>
                    <a:moveTo>
                      <a:pt x="203" y="104"/>
                    </a:moveTo>
                    <a:cubicBezTo>
                      <a:pt x="203" y="104"/>
                      <a:pt x="203" y="104"/>
                      <a:pt x="203" y="104"/>
                    </a:cubicBezTo>
                    <a:cubicBezTo>
                      <a:pt x="203" y="104"/>
                      <a:pt x="203" y="104"/>
                      <a:pt x="203" y="104"/>
                    </a:cubicBezTo>
                    <a:cubicBezTo>
                      <a:pt x="203" y="104"/>
                      <a:pt x="203" y="103"/>
                      <a:pt x="203" y="103"/>
                    </a:cubicBezTo>
                    <a:cubicBezTo>
                      <a:pt x="203" y="103"/>
                      <a:pt x="203" y="103"/>
                      <a:pt x="203" y="103"/>
                    </a:cubicBezTo>
                    <a:cubicBezTo>
                      <a:pt x="203" y="103"/>
                      <a:pt x="203" y="103"/>
                      <a:pt x="203" y="103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1" y="104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06"/>
                      <a:pt x="200" y="106"/>
                      <a:pt x="200" y="106"/>
                    </a:cubicBezTo>
                    <a:cubicBezTo>
                      <a:pt x="200" y="106"/>
                      <a:pt x="200" y="106"/>
                      <a:pt x="200" y="106"/>
                    </a:cubicBezTo>
                    <a:cubicBezTo>
                      <a:pt x="200" y="106"/>
                      <a:pt x="200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107"/>
                      <a:pt x="197" y="108"/>
                      <a:pt x="197" y="108"/>
                    </a:cubicBezTo>
                    <a:cubicBezTo>
                      <a:pt x="197" y="108"/>
                      <a:pt x="198" y="108"/>
                      <a:pt x="198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199" y="108"/>
                    </a:cubicBezTo>
                    <a:cubicBezTo>
                      <a:pt x="199" y="108"/>
                      <a:pt x="199" y="108"/>
                      <a:pt x="200" y="108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2" y="106"/>
                      <a:pt x="202" y="106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5"/>
                    </a:cubicBezTo>
                    <a:cubicBezTo>
                      <a:pt x="203" y="105"/>
                      <a:pt x="203" y="105"/>
                      <a:pt x="203" y="104"/>
                    </a:cubicBezTo>
                    <a:cubicBezTo>
                      <a:pt x="204" y="104"/>
                      <a:pt x="203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3" y="104"/>
                    </a:cubicBezTo>
                    <a:close/>
                    <a:moveTo>
                      <a:pt x="203" y="104"/>
                    </a:moveTo>
                    <a:cubicBezTo>
                      <a:pt x="203" y="104"/>
                      <a:pt x="203" y="104"/>
                      <a:pt x="203" y="104"/>
                    </a:cubicBezTo>
                    <a:cubicBezTo>
                      <a:pt x="203" y="104"/>
                      <a:pt x="203" y="104"/>
                      <a:pt x="203" y="104"/>
                    </a:cubicBezTo>
                    <a:close/>
                    <a:moveTo>
                      <a:pt x="203" y="104"/>
                    </a:moveTo>
                    <a:cubicBezTo>
                      <a:pt x="203" y="104"/>
                      <a:pt x="203" y="104"/>
                      <a:pt x="203" y="104"/>
                    </a:cubicBezTo>
                    <a:cubicBezTo>
                      <a:pt x="203" y="104"/>
                      <a:pt x="203" y="104"/>
                      <a:pt x="203" y="104"/>
                    </a:cubicBezTo>
                    <a:close/>
                    <a:moveTo>
                      <a:pt x="74" y="21"/>
                    </a:move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lose/>
                    <a:moveTo>
                      <a:pt x="75" y="21"/>
                    </a:moveTo>
                    <a:cubicBezTo>
                      <a:pt x="75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1" y="21"/>
                      <a:pt x="71" y="22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0" y="21"/>
                      <a:pt x="70" y="21"/>
                    </a:cubicBezTo>
                    <a:cubicBezTo>
                      <a:pt x="70" y="21"/>
                      <a:pt x="70" y="21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3"/>
                    </a:cubicBezTo>
                    <a:cubicBezTo>
                      <a:pt x="70" y="23"/>
                      <a:pt x="70" y="22"/>
                      <a:pt x="71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0" y="23"/>
                      <a:pt x="71" y="23"/>
                    </a:cubicBezTo>
                    <a:cubicBezTo>
                      <a:pt x="71" y="23"/>
                      <a:pt x="71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3" y="24"/>
                      <a:pt x="73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5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1"/>
                    </a:cubicBezTo>
                    <a:close/>
                    <a:moveTo>
                      <a:pt x="74" y="21"/>
                    </a:move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lose/>
                    <a:moveTo>
                      <a:pt x="75" y="22"/>
                    </a:move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lose/>
                    <a:moveTo>
                      <a:pt x="71" y="21"/>
                    </a:move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lose/>
                    <a:moveTo>
                      <a:pt x="74" y="23"/>
                    </a:move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lose/>
                    <a:moveTo>
                      <a:pt x="75" y="21"/>
                    </a:move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100" y="10"/>
                    </a:move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lose/>
                    <a:moveTo>
                      <a:pt x="98" y="7"/>
                    </a:move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8" y="7"/>
                      <a:pt x="98" y="7"/>
                    </a:cubicBezTo>
                    <a:close/>
                    <a:moveTo>
                      <a:pt x="97" y="8"/>
                    </a:move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99" y="10"/>
                      <a:pt x="99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8"/>
                      <a:pt x="101" y="8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3" y="9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4" y="9"/>
                      <a:pt x="104" y="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3" y="9"/>
                      <a:pt x="103" y="9"/>
                      <a:pt x="102" y="8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1" y="8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8"/>
                      <a:pt x="102" y="8"/>
                      <a:pt x="102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8"/>
                      <a:pt x="104" y="8"/>
                      <a:pt x="10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4" y="8"/>
                      <a:pt x="104" y="8"/>
                      <a:pt x="104" y="7"/>
                    </a:cubicBezTo>
                    <a:cubicBezTo>
                      <a:pt x="104" y="7"/>
                      <a:pt x="104" y="7"/>
                      <a:pt x="104" y="7"/>
                    </a:cubicBezTo>
                    <a:cubicBezTo>
                      <a:pt x="104" y="7"/>
                      <a:pt x="104" y="7"/>
                      <a:pt x="104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03" y="7"/>
                      <a:pt x="103" y="7"/>
                      <a:pt x="102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7"/>
                      <a:pt x="101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0" y="7"/>
                      <a:pt x="101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lose/>
                    <a:moveTo>
                      <a:pt x="98" y="8"/>
                    </a:move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lose/>
                    <a:moveTo>
                      <a:pt x="104" y="9"/>
                    </a:move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04" y="9"/>
                      <a:pt x="104" y="9"/>
                    </a:cubicBezTo>
                    <a:close/>
                    <a:moveTo>
                      <a:pt x="100" y="10"/>
                    </a:move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lose/>
                    <a:moveTo>
                      <a:pt x="101" y="9"/>
                    </a:move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lose/>
                    <a:moveTo>
                      <a:pt x="103" y="10"/>
                    </a:move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lose/>
                    <a:moveTo>
                      <a:pt x="100" y="10"/>
                    </a:move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lose/>
                    <a:moveTo>
                      <a:pt x="208" y="101"/>
                    </a:moveTo>
                    <a:cubicBezTo>
                      <a:pt x="208" y="101"/>
                      <a:pt x="208" y="101"/>
                      <a:pt x="208" y="101"/>
                    </a:cubicBezTo>
                    <a:cubicBezTo>
                      <a:pt x="208" y="101"/>
                      <a:pt x="208" y="101"/>
                      <a:pt x="208" y="101"/>
                    </a:cubicBezTo>
                    <a:close/>
                    <a:moveTo>
                      <a:pt x="204" y="104"/>
                    </a:move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lose/>
                    <a:moveTo>
                      <a:pt x="208" y="101"/>
                    </a:moveTo>
                    <a:cubicBezTo>
                      <a:pt x="207" y="101"/>
                      <a:pt x="207" y="101"/>
                      <a:pt x="207" y="101"/>
                    </a:cubicBezTo>
                    <a:cubicBezTo>
                      <a:pt x="207" y="101"/>
                      <a:pt x="207" y="101"/>
                      <a:pt x="206" y="101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6" y="101"/>
                      <a:pt x="206" y="101"/>
                      <a:pt x="206" y="100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6" y="100"/>
                      <a:pt x="206" y="100"/>
                      <a:pt x="206" y="99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206" y="99"/>
                      <a:pt x="206" y="99"/>
                      <a:pt x="206" y="98"/>
                    </a:cubicBezTo>
                    <a:cubicBezTo>
                      <a:pt x="206" y="98"/>
                      <a:pt x="206" y="98"/>
                      <a:pt x="206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8"/>
                      <a:pt x="205" y="98"/>
                    </a:cubicBezTo>
                    <a:cubicBezTo>
                      <a:pt x="205" y="98"/>
                      <a:pt x="205" y="99"/>
                      <a:pt x="205" y="99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05" y="99"/>
                      <a:pt x="205" y="99"/>
                      <a:pt x="205" y="100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5" y="100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102"/>
                      <a:pt x="205" y="102"/>
                      <a:pt x="205" y="102"/>
                    </a:cubicBezTo>
                    <a:cubicBezTo>
                      <a:pt x="205" y="102"/>
                      <a:pt x="205" y="102"/>
                      <a:pt x="205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5" y="103"/>
                      <a:pt x="205" y="103"/>
                      <a:pt x="205" y="103"/>
                    </a:cubicBezTo>
                    <a:cubicBezTo>
                      <a:pt x="205" y="103"/>
                      <a:pt x="205" y="103"/>
                      <a:pt x="205" y="103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4" y="103"/>
                      <a:pt x="204" y="103"/>
                      <a:pt x="204" y="103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5" y="104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4"/>
                      <a:pt x="205" y="104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2"/>
                      <a:pt x="206" y="102"/>
                    </a:cubicBezTo>
                    <a:cubicBezTo>
                      <a:pt x="206" y="102"/>
                      <a:pt x="207" y="103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7" y="101"/>
                      <a:pt x="207" y="101"/>
                      <a:pt x="207" y="101"/>
                    </a:cubicBezTo>
                    <a:cubicBezTo>
                      <a:pt x="207" y="101"/>
                      <a:pt x="207" y="101"/>
                      <a:pt x="207" y="101"/>
                    </a:cubicBezTo>
                    <a:cubicBezTo>
                      <a:pt x="207" y="101"/>
                      <a:pt x="208" y="101"/>
                      <a:pt x="208" y="101"/>
                    </a:cubicBezTo>
                    <a:close/>
                    <a:moveTo>
                      <a:pt x="205" y="102"/>
                    </a:moveTo>
                    <a:cubicBezTo>
                      <a:pt x="205" y="102"/>
                      <a:pt x="205" y="102"/>
                      <a:pt x="205" y="102"/>
                    </a:cubicBezTo>
                    <a:cubicBezTo>
                      <a:pt x="205" y="102"/>
                      <a:pt x="205" y="102"/>
                      <a:pt x="205" y="102"/>
                    </a:cubicBezTo>
                    <a:close/>
                    <a:moveTo>
                      <a:pt x="204" y="102"/>
                    </a:move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lose/>
                    <a:moveTo>
                      <a:pt x="153" y="52"/>
                    </a:moveTo>
                    <a:cubicBezTo>
                      <a:pt x="153" y="52"/>
                      <a:pt x="153" y="52"/>
                      <a:pt x="153" y="52"/>
                    </a:cubicBezTo>
                    <a:cubicBezTo>
                      <a:pt x="153" y="52"/>
                      <a:pt x="153" y="52"/>
                      <a:pt x="153" y="52"/>
                    </a:cubicBezTo>
                    <a:close/>
                    <a:moveTo>
                      <a:pt x="166" y="75"/>
                    </a:moveTo>
                    <a:cubicBezTo>
                      <a:pt x="166" y="75"/>
                      <a:pt x="166" y="75"/>
                      <a:pt x="166" y="75"/>
                    </a:cubicBezTo>
                    <a:cubicBezTo>
                      <a:pt x="166" y="75"/>
                      <a:pt x="166" y="75"/>
                      <a:pt x="166" y="75"/>
                    </a:cubicBezTo>
                    <a:close/>
                    <a:moveTo>
                      <a:pt x="167" y="77"/>
                    </a:move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6"/>
                      <a:pt x="171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6"/>
                      <a:pt x="170" y="76"/>
                      <a:pt x="170" y="75"/>
                    </a:cubicBezTo>
                    <a:cubicBezTo>
                      <a:pt x="169" y="75"/>
                      <a:pt x="169" y="75"/>
                      <a:pt x="169" y="75"/>
                    </a:cubicBezTo>
                    <a:cubicBezTo>
                      <a:pt x="169" y="76"/>
                      <a:pt x="169" y="76"/>
                      <a:pt x="169" y="75"/>
                    </a:cubicBezTo>
                    <a:cubicBezTo>
                      <a:pt x="169" y="75"/>
                      <a:pt x="168" y="75"/>
                      <a:pt x="168" y="75"/>
                    </a:cubicBezTo>
                    <a:cubicBezTo>
                      <a:pt x="168" y="75"/>
                      <a:pt x="168" y="75"/>
                      <a:pt x="168" y="75"/>
                    </a:cubicBezTo>
                    <a:cubicBezTo>
                      <a:pt x="168" y="75"/>
                      <a:pt x="168" y="75"/>
                      <a:pt x="168" y="75"/>
                    </a:cubicBezTo>
                    <a:cubicBezTo>
                      <a:pt x="168" y="75"/>
                      <a:pt x="168" y="75"/>
                      <a:pt x="168" y="75"/>
                    </a:cubicBezTo>
                    <a:cubicBezTo>
                      <a:pt x="168" y="75"/>
                      <a:pt x="167" y="75"/>
                      <a:pt x="167" y="75"/>
                    </a:cubicBezTo>
                    <a:cubicBezTo>
                      <a:pt x="167" y="75"/>
                      <a:pt x="167" y="75"/>
                      <a:pt x="167" y="75"/>
                    </a:cubicBezTo>
                    <a:cubicBezTo>
                      <a:pt x="167" y="75"/>
                      <a:pt x="167" y="76"/>
                      <a:pt x="167" y="75"/>
                    </a:cubicBezTo>
                    <a:cubicBezTo>
                      <a:pt x="167" y="76"/>
                      <a:pt x="167" y="75"/>
                      <a:pt x="167" y="75"/>
                    </a:cubicBezTo>
                    <a:cubicBezTo>
                      <a:pt x="167" y="76"/>
                      <a:pt x="167" y="76"/>
                      <a:pt x="167" y="75"/>
                    </a:cubicBezTo>
                    <a:cubicBezTo>
                      <a:pt x="167" y="75"/>
                      <a:pt x="167" y="75"/>
                      <a:pt x="167" y="75"/>
                    </a:cubicBezTo>
                    <a:cubicBezTo>
                      <a:pt x="166" y="75"/>
                      <a:pt x="166" y="76"/>
                      <a:pt x="166" y="75"/>
                    </a:cubicBezTo>
                    <a:cubicBezTo>
                      <a:pt x="166" y="75"/>
                      <a:pt x="166" y="75"/>
                      <a:pt x="166" y="75"/>
                    </a:cubicBezTo>
                    <a:cubicBezTo>
                      <a:pt x="166" y="75"/>
                      <a:pt x="166" y="75"/>
                      <a:pt x="166" y="75"/>
                    </a:cubicBezTo>
                    <a:cubicBezTo>
                      <a:pt x="166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75"/>
                      <a:pt x="165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4" y="75"/>
                      <a:pt x="164" y="75"/>
                    </a:cubicBezTo>
                    <a:cubicBezTo>
                      <a:pt x="164" y="75"/>
                      <a:pt x="163" y="75"/>
                      <a:pt x="163" y="75"/>
                    </a:cubicBezTo>
                    <a:cubicBezTo>
                      <a:pt x="164" y="76"/>
                      <a:pt x="164" y="75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5" y="76"/>
                      <a:pt x="165" y="76"/>
                      <a:pt x="165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6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7"/>
                      <a:pt x="167" y="77"/>
                      <a:pt x="167" y="77"/>
                    </a:cubicBezTo>
                    <a:close/>
                    <a:moveTo>
                      <a:pt x="167" y="76"/>
                    </a:moveTo>
                    <a:cubicBezTo>
                      <a:pt x="167" y="76"/>
                      <a:pt x="167" y="76"/>
                      <a:pt x="167" y="76"/>
                    </a:cubicBezTo>
                    <a:cubicBezTo>
                      <a:pt x="167" y="76"/>
                      <a:pt x="167" y="76"/>
                      <a:pt x="167" y="76"/>
                    </a:cubicBezTo>
                    <a:close/>
                    <a:moveTo>
                      <a:pt x="39" y="54"/>
                    </a:move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lose/>
                    <a:moveTo>
                      <a:pt x="36" y="54"/>
                    </a:move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lose/>
                    <a:moveTo>
                      <a:pt x="38" y="54"/>
                    </a:move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2"/>
                      <a:pt x="33" y="53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3"/>
                      <a:pt x="34" y="52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6" y="53"/>
                      <a:pt x="36" y="53"/>
                    </a:cubicBezTo>
                    <a:cubicBezTo>
                      <a:pt x="36" y="53"/>
                      <a:pt x="36" y="54"/>
                      <a:pt x="36" y="54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8" y="54"/>
                      <a:pt x="38" y="54"/>
                    </a:cubicBezTo>
                    <a:close/>
                    <a:moveTo>
                      <a:pt x="38" y="54"/>
                    </a:move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lose/>
                    <a:moveTo>
                      <a:pt x="51" y="36"/>
                    </a:move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lose/>
                    <a:moveTo>
                      <a:pt x="85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7"/>
                      <a:pt x="85" y="27"/>
                      <a:pt x="85" y="27"/>
                    </a:cubicBezTo>
                    <a:close/>
                    <a:moveTo>
                      <a:pt x="85" y="29"/>
                    </a:move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6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7"/>
                      <a:pt x="87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7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7"/>
                      <a:pt x="87" y="27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6" y="26"/>
                      <a:pt x="86" y="26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6" y="26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5" y="27"/>
                    </a:cubicBez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7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lose/>
                    <a:moveTo>
                      <a:pt x="86" y="27"/>
                    </a:move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lose/>
                    <a:moveTo>
                      <a:pt x="177" y="62"/>
                    </a:move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lose/>
                    <a:moveTo>
                      <a:pt x="178" y="66"/>
                    </a:moveTo>
                    <a:cubicBezTo>
                      <a:pt x="178" y="66"/>
                      <a:pt x="178" y="66"/>
                      <a:pt x="178" y="66"/>
                    </a:cubicBezTo>
                    <a:cubicBezTo>
                      <a:pt x="178" y="66"/>
                      <a:pt x="178" y="66"/>
                      <a:pt x="178" y="66"/>
                    </a:cubicBezTo>
                    <a:close/>
                    <a:moveTo>
                      <a:pt x="178" y="64"/>
                    </a:move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3"/>
                    </a:cubicBezTo>
                    <a:cubicBezTo>
                      <a:pt x="177" y="63"/>
                      <a:pt x="177" y="63"/>
                      <a:pt x="177" y="63"/>
                    </a:cubicBezTo>
                    <a:cubicBezTo>
                      <a:pt x="177" y="63"/>
                      <a:pt x="177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4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5" y="64"/>
                      <a:pt x="175" y="64"/>
                      <a:pt x="176" y="64"/>
                    </a:cubicBezTo>
                    <a:cubicBezTo>
                      <a:pt x="176" y="64"/>
                      <a:pt x="176" y="64"/>
                      <a:pt x="177" y="64"/>
                    </a:cubicBezTo>
                    <a:cubicBezTo>
                      <a:pt x="177" y="64"/>
                      <a:pt x="177" y="64"/>
                      <a:pt x="177" y="64"/>
                    </a:cubicBezTo>
                    <a:cubicBezTo>
                      <a:pt x="177" y="64"/>
                      <a:pt x="177" y="64"/>
                      <a:pt x="177" y="64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8" y="66"/>
                    </a:cubicBezTo>
                    <a:cubicBezTo>
                      <a:pt x="178" y="66"/>
                      <a:pt x="178" y="66"/>
                      <a:pt x="178" y="66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8" y="64"/>
                      <a:pt x="178" y="64"/>
                      <a:pt x="178" y="64"/>
                    </a:cubicBezTo>
                    <a:close/>
                    <a:moveTo>
                      <a:pt x="175" y="57"/>
                    </a:moveTo>
                    <a:cubicBezTo>
                      <a:pt x="175" y="57"/>
                      <a:pt x="175" y="57"/>
                      <a:pt x="175" y="57"/>
                    </a:cubicBezTo>
                    <a:cubicBezTo>
                      <a:pt x="175" y="57"/>
                      <a:pt x="175" y="57"/>
                      <a:pt x="175" y="57"/>
                    </a:cubicBezTo>
                    <a:close/>
                    <a:moveTo>
                      <a:pt x="173" y="55"/>
                    </a:moveTo>
                    <a:cubicBezTo>
                      <a:pt x="173" y="55"/>
                      <a:pt x="173" y="55"/>
                      <a:pt x="173" y="55"/>
                    </a:cubicBezTo>
                    <a:cubicBezTo>
                      <a:pt x="173" y="55"/>
                      <a:pt x="173" y="55"/>
                      <a:pt x="173" y="55"/>
                    </a:cubicBezTo>
                    <a:close/>
                    <a:moveTo>
                      <a:pt x="176" y="59"/>
                    </a:move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lose/>
                    <a:moveTo>
                      <a:pt x="173" y="56"/>
                    </a:moveTo>
                    <a:cubicBezTo>
                      <a:pt x="173" y="56"/>
                      <a:pt x="173" y="56"/>
                      <a:pt x="173" y="56"/>
                    </a:cubicBezTo>
                    <a:cubicBezTo>
                      <a:pt x="173" y="56"/>
                      <a:pt x="173" y="56"/>
                      <a:pt x="173" y="56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8"/>
                    </a:cubicBezTo>
                    <a:cubicBezTo>
                      <a:pt x="173" y="58"/>
                      <a:pt x="173" y="58"/>
                      <a:pt x="173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1"/>
                    </a:cubicBezTo>
                    <a:cubicBezTo>
                      <a:pt x="176" y="60"/>
                      <a:pt x="176" y="60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0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5" y="59"/>
                      <a:pt x="175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8"/>
                      <a:pt x="174" y="58"/>
                      <a:pt x="174" y="58"/>
                    </a:cubicBezTo>
                    <a:cubicBezTo>
                      <a:pt x="174" y="58"/>
                      <a:pt x="174" y="58"/>
                      <a:pt x="174" y="58"/>
                    </a:cubicBezTo>
                    <a:cubicBezTo>
                      <a:pt x="174" y="58"/>
                      <a:pt x="174" y="58"/>
                      <a:pt x="174" y="58"/>
                    </a:cubicBezTo>
                    <a:cubicBezTo>
                      <a:pt x="174" y="58"/>
                      <a:pt x="174" y="57"/>
                      <a:pt x="175" y="57"/>
                    </a:cubicBezTo>
                    <a:cubicBezTo>
                      <a:pt x="175" y="57"/>
                      <a:pt x="175" y="57"/>
                      <a:pt x="175" y="56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4" y="56"/>
                      <a:pt x="174" y="56"/>
                      <a:pt x="174" y="56"/>
                    </a:cubicBezTo>
                    <a:cubicBezTo>
                      <a:pt x="174" y="56"/>
                      <a:pt x="174" y="56"/>
                      <a:pt x="174" y="56"/>
                    </a:cubicBezTo>
                    <a:cubicBezTo>
                      <a:pt x="174" y="56"/>
                      <a:pt x="174" y="56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3" y="55"/>
                      <a:pt x="173" y="55"/>
                    </a:cubicBezTo>
                    <a:cubicBezTo>
                      <a:pt x="173" y="55"/>
                      <a:pt x="173" y="56"/>
                      <a:pt x="173" y="56"/>
                    </a:cubicBezTo>
                    <a:cubicBezTo>
                      <a:pt x="173" y="56"/>
                      <a:pt x="173" y="56"/>
                      <a:pt x="173" y="56"/>
                    </a:cubicBezTo>
                    <a:close/>
                    <a:moveTo>
                      <a:pt x="175" y="43"/>
                    </a:moveTo>
                    <a:cubicBezTo>
                      <a:pt x="175" y="43"/>
                      <a:pt x="175" y="43"/>
                      <a:pt x="175" y="43"/>
                    </a:cubicBezTo>
                    <a:cubicBezTo>
                      <a:pt x="175" y="43"/>
                      <a:pt x="175" y="43"/>
                      <a:pt x="175" y="43"/>
                    </a:cubicBezTo>
                    <a:close/>
                    <a:moveTo>
                      <a:pt x="175" y="42"/>
                    </a:moveTo>
                    <a:cubicBezTo>
                      <a:pt x="175" y="42"/>
                      <a:pt x="175" y="42"/>
                      <a:pt x="175" y="42"/>
                    </a:cubicBezTo>
                    <a:cubicBezTo>
                      <a:pt x="175" y="42"/>
                      <a:pt x="175" y="42"/>
                      <a:pt x="175" y="42"/>
                    </a:cubicBezTo>
                    <a:close/>
                    <a:moveTo>
                      <a:pt x="34" y="63"/>
                    </a:move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147" y="64"/>
                    </a:move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3"/>
                      <a:pt x="147" y="63"/>
                      <a:pt x="147" y="63"/>
                    </a:cubicBezTo>
                    <a:cubicBezTo>
                      <a:pt x="147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4"/>
                      <a:pt x="146" y="64"/>
                      <a:pt x="146" y="64"/>
                    </a:cubicBezTo>
                    <a:cubicBezTo>
                      <a:pt x="146" y="64"/>
                      <a:pt x="146" y="64"/>
                      <a:pt x="146" y="64"/>
                    </a:cubicBezTo>
                    <a:cubicBezTo>
                      <a:pt x="146" y="64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lose/>
                    <a:moveTo>
                      <a:pt x="146" y="65"/>
                    </a:moveTo>
                    <a:cubicBezTo>
                      <a:pt x="146" y="65"/>
                      <a:pt x="146" y="65"/>
                      <a:pt x="146" y="65"/>
                    </a:cubicBezTo>
                    <a:cubicBezTo>
                      <a:pt x="146" y="65"/>
                      <a:pt x="146" y="65"/>
                      <a:pt x="146" y="65"/>
                    </a:cubicBezTo>
                    <a:close/>
                    <a:moveTo>
                      <a:pt x="146" y="63"/>
                    </a:moveTo>
                    <a:cubicBezTo>
                      <a:pt x="146" y="63"/>
                      <a:pt x="146" y="63"/>
                      <a:pt x="146" y="63"/>
                    </a:cubicBezTo>
                    <a:cubicBezTo>
                      <a:pt x="146" y="63"/>
                      <a:pt x="146" y="63"/>
                      <a:pt x="146" y="63"/>
                    </a:cubicBezTo>
                    <a:close/>
                    <a:moveTo>
                      <a:pt x="146" y="62"/>
                    </a:moveTo>
                    <a:cubicBezTo>
                      <a:pt x="146" y="62"/>
                      <a:pt x="146" y="62"/>
                      <a:pt x="146" y="62"/>
                    </a:cubicBezTo>
                    <a:cubicBezTo>
                      <a:pt x="146" y="62"/>
                      <a:pt x="146" y="62"/>
                      <a:pt x="146" y="62"/>
                    </a:cubicBezTo>
                    <a:close/>
                    <a:moveTo>
                      <a:pt x="147" y="65"/>
                    </a:move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lose/>
                    <a:moveTo>
                      <a:pt x="147" y="64"/>
                    </a:move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lose/>
                    <a:moveTo>
                      <a:pt x="43" y="55"/>
                    </a:move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lose/>
                    <a:moveTo>
                      <a:pt x="41" y="56"/>
                    </a:move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lose/>
                    <a:moveTo>
                      <a:pt x="43" y="55"/>
                    </a:move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4"/>
                    </a:cubicBezTo>
                    <a:cubicBezTo>
                      <a:pt x="42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5"/>
                      <a:pt x="40" y="54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3" y="56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lose/>
                    <a:moveTo>
                      <a:pt x="40" y="54"/>
                    </a:move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lose/>
                    <a:moveTo>
                      <a:pt x="175" y="71"/>
                    </a:move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lose/>
                    <a:moveTo>
                      <a:pt x="174" y="71"/>
                    </a:move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lose/>
                    <a:moveTo>
                      <a:pt x="176" y="71"/>
                    </a:move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lose/>
                    <a:moveTo>
                      <a:pt x="173" y="72"/>
                    </a:move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lose/>
                    <a:moveTo>
                      <a:pt x="173" y="75"/>
                    </a:moveTo>
                    <a:cubicBezTo>
                      <a:pt x="173" y="75"/>
                      <a:pt x="173" y="75"/>
                      <a:pt x="173" y="75"/>
                    </a:cubicBezTo>
                    <a:cubicBezTo>
                      <a:pt x="173" y="75"/>
                      <a:pt x="173" y="75"/>
                      <a:pt x="173" y="75"/>
                    </a:cubicBezTo>
                    <a:close/>
                    <a:moveTo>
                      <a:pt x="174" y="71"/>
                    </a:move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lose/>
                    <a:moveTo>
                      <a:pt x="175" y="70"/>
                    </a:move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6" y="71"/>
                      <a:pt x="176" y="71"/>
                    </a:cubicBezTo>
                    <a:cubicBezTo>
                      <a:pt x="176" y="71"/>
                      <a:pt x="176" y="70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3"/>
                      <a:pt x="176" y="73"/>
                    </a:cubicBezTo>
                    <a:cubicBezTo>
                      <a:pt x="176" y="73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5"/>
                      <a:pt x="176" y="75"/>
                    </a:cubicBezTo>
                    <a:cubicBezTo>
                      <a:pt x="176" y="75"/>
                      <a:pt x="176" y="75"/>
                      <a:pt x="176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2"/>
                      <a:pt x="175" y="72"/>
                      <a:pt x="174" y="72"/>
                    </a:cubicBezTo>
                    <a:cubicBezTo>
                      <a:pt x="174" y="72"/>
                      <a:pt x="174" y="72"/>
                      <a:pt x="174" y="73"/>
                    </a:cubicBezTo>
                    <a:cubicBezTo>
                      <a:pt x="174" y="73"/>
                      <a:pt x="174" y="73"/>
                      <a:pt x="174" y="73"/>
                    </a:cubicBezTo>
                    <a:cubicBezTo>
                      <a:pt x="174" y="73"/>
                      <a:pt x="174" y="73"/>
                      <a:pt x="174" y="73"/>
                    </a:cubicBezTo>
                    <a:cubicBezTo>
                      <a:pt x="174" y="73"/>
                      <a:pt x="174" y="74"/>
                      <a:pt x="174" y="74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74" y="75"/>
                      <a:pt x="174" y="74"/>
                      <a:pt x="174" y="75"/>
                    </a:cubicBezTo>
                    <a:cubicBezTo>
                      <a:pt x="174" y="75"/>
                      <a:pt x="174" y="75"/>
                      <a:pt x="174" y="75"/>
                    </a:cubicBezTo>
                    <a:cubicBezTo>
                      <a:pt x="174" y="75"/>
                      <a:pt x="174" y="75"/>
                      <a:pt x="173" y="75"/>
                    </a:cubicBezTo>
                    <a:cubicBezTo>
                      <a:pt x="173" y="75"/>
                      <a:pt x="173" y="74"/>
                      <a:pt x="173" y="74"/>
                    </a:cubicBezTo>
                    <a:cubicBezTo>
                      <a:pt x="173" y="74"/>
                      <a:pt x="173" y="74"/>
                      <a:pt x="173" y="74"/>
                    </a:cubicBezTo>
                    <a:cubicBezTo>
                      <a:pt x="173" y="74"/>
                      <a:pt x="173" y="74"/>
                      <a:pt x="173" y="74"/>
                    </a:cubicBezTo>
                    <a:cubicBezTo>
                      <a:pt x="173" y="74"/>
                      <a:pt x="173" y="74"/>
                      <a:pt x="173" y="74"/>
                    </a:cubicBezTo>
                    <a:cubicBezTo>
                      <a:pt x="174" y="74"/>
                      <a:pt x="173" y="74"/>
                      <a:pt x="174" y="74"/>
                    </a:cubicBezTo>
                    <a:cubicBezTo>
                      <a:pt x="174" y="73"/>
                      <a:pt x="174" y="73"/>
                      <a:pt x="174" y="73"/>
                    </a:cubicBezTo>
                    <a:cubicBezTo>
                      <a:pt x="173" y="73"/>
                      <a:pt x="174" y="73"/>
                      <a:pt x="173" y="73"/>
                    </a:cubicBezTo>
                    <a:cubicBezTo>
                      <a:pt x="173" y="73"/>
                      <a:pt x="173" y="73"/>
                      <a:pt x="173" y="73"/>
                    </a:cubicBezTo>
                    <a:cubicBezTo>
                      <a:pt x="173" y="73"/>
                      <a:pt x="173" y="73"/>
                      <a:pt x="173" y="73"/>
                    </a:cubicBezTo>
                    <a:cubicBezTo>
                      <a:pt x="173" y="73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4" y="71"/>
                      <a:pt x="173" y="71"/>
                      <a:pt x="173" y="71"/>
                    </a:cubicBezTo>
                    <a:cubicBezTo>
                      <a:pt x="173" y="71"/>
                      <a:pt x="173" y="71"/>
                      <a:pt x="173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5" y="69"/>
                      <a:pt x="175" y="69"/>
                      <a:pt x="174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6" y="69"/>
                      <a:pt x="176" y="69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77" y="69"/>
                      <a:pt x="177" y="69"/>
                      <a:pt x="178" y="69"/>
                    </a:cubicBezTo>
                    <a:cubicBezTo>
                      <a:pt x="178" y="69"/>
                      <a:pt x="178" y="69"/>
                      <a:pt x="178" y="69"/>
                    </a:cubicBezTo>
                    <a:cubicBezTo>
                      <a:pt x="178" y="69"/>
                      <a:pt x="178" y="69"/>
                      <a:pt x="178" y="69"/>
                    </a:cubicBezTo>
                    <a:cubicBezTo>
                      <a:pt x="178" y="69"/>
                      <a:pt x="178" y="69"/>
                      <a:pt x="178" y="69"/>
                    </a:cubicBezTo>
                    <a:cubicBezTo>
                      <a:pt x="178" y="69"/>
                      <a:pt x="178" y="69"/>
                      <a:pt x="178" y="69"/>
                    </a:cubicBezTo>
                    <a:cubicBezTo>
                      <a:pt x="177" y="69"/>
                      <a:pt x="177" y="69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5" y="70"/>
                    </a:cubicBezTo>
                    <a:close/>
                    <a:moveTo>
                      <a:pt x="176" y="71"/>
                    </a:move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lose/>
                    <a:moveTo>
                      <a:pt x="175" y="73"/>
                    </a:moveTo>
                    <a:cubicBezTo>
                      <a:pt x="175" y="73"/>
                      <a:pt x="175" y="73"/>
                      <a:pt x="175" y="73"/>
                    </a:cubicBezTo>
                    <a:cubicBezTo>
                      <a:pt x="175" y="73"/>
                      <a:pt x="175" y="73"/>
                      <a:pt x="175" y="73"/>
                    </a:cubicBezTo>
                    <a:close/>
                    <a:moveTo>
                      <a:pt x="172" y="52"/>
                    </a:move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52"/>
                      <a:pt x="172" y="52"/>
                      <a:pt x="172" y="52"/>
                    </a:cubicBezTo>
                    <a:close/>
                    <a:moveTo>
                      <a:pt x="172" y="51"/>
                    </a:moveTo>
                    <a:cubicBezTo>
                      <a:pt x="172" y="51"/>
                      <a:pt x="172" y="52"/>
                      <a:pt x="172" y="52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3"/>
                      <a:pt x="173" y="53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1"/>
                      <a:pt x="173" y="51"/>
                    </a:cubicBez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51"/>
                      <a:pt x="173" y="51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2" y="50"/>
                    </a:cubicBezTo>
                    <a:cubicBezTo>
                      <a:pt x="172" y="50"/>
                      <a:pt x="172" y="50"/>
                      <a:pt x="172" y="50"/>
                    </a:cubicBezTo>
                    <a:cubicBezTo>
                      <a:pt x="172" y="50"/>
                      <a:pt x="172" y="51"/>
                      <a:pt x="172" y="51"/>
                    </a:cubicBezTo>
                    <a:cubicBezTo>
                      <a:pt x="172" y="51"/>
                      <a:pt x="172" y="51"/>
                      <a:pt x="172" y="51"/>
                    </a:cubicBezTo>
                    <a:cubicBezTo>
                      <a:pt x="172" y="51"/>
                      <a:pt x="172" y="51"/>
                      <a:pt x="172" y="51"/>
                    </a:cubicBezTo>
                    <a:close/>
                    <a:moveTo>
                      <a:pt x="173" y="52"/>
                    </a:move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lose/>
                    <a:moveTo>
                      <a:pt x="166" y="55"/>
                    </a:move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lose/>
                    <a:moveTo>
                      <a:pt x="165" y="54"/>
                    </a:move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lose/>
                    <a:moveTo>
                      <a:pt x="166" y="55"/>
                    </a:move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6" y="54"/>
                      <a:pt x="166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65" y="54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6" y="56"/>
                      <a:pt x="166" y="56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55"/>
                      <a:pt x="166" y="55"/>
                      <a:pt x="166" y="55"/>
                    </a:cubicBezTo>
                    <a:close/>
                    <a:moveTo>
                      <a:pt x="195" y="75"/>
                    </a:moveTo>
                    <a:cubicBezTo>
                      <a:pt x="195" y="75"/>
                      <a:pt x="195" y="75"/>
                      <a:pt x="195" y="75"/>
                    </a:cubicBezTo>
                    <a:cubicBezTo>
                      <a:pt x="195" y="75"/>
                      <a:pt x="195" y="75"/>
                      <a:pt x="195" y="75"/>
                    </a:cubicBezTo>
                    <a:close/>
                    <a:moveTo>
                      <a:pt x="196" y="72"/>
                    </a:move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lose/>
                    <a:moveTo>
                      <a:pt x="196" y="74"/>
                    </a:move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5" y="72"/>
                      <a:pt x="195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3"/>
                      <a:pt x="196" y="73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6" y="73"/>
                      <a:pt x="196" y="73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4"/>
                      <a:pt x="195" y="74"/>
                      <a:pt x="195" y="74"/>
                    </a:cubicBezTo>
                    <a:cubicBezTo>
                      <a:pt x="195" y="75"/>
                      <a:pt x="194" y="74"/>
                      <a:pt x="194" y="74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74"/>
                      <a:pt x="194" y="75"/>
                      <a:pt x="194" y="75"/>
                    </a:cubicBezTo>
                    <a:cubicBezTo>
                      <a:pt x="194" y="75"/>
                      <a:pt x="194" y="75"/>
                      <a:pt x="194" y="75"/>
                    </a:cubicBezTo>
                    <a:cubicBezTo>
                      <a:pt x="194" y="75"/>
                      <a:pt x="194" y="75"/>
                      <a:pt x="194" y="75"/>
                    </a:cubicBezTo>
                    <a:cubicBezTo>
                      <a:pt x="194" y="75"/>
                      <a:pt x="194" y="75"/>
                      <a:pt x="195" y="75"/>
                    </a:cubicBezTo>
                    <a:cubicBezTo>
                      <a:pt x="195" y="75"/>
                      <a:pt x="195" y="75"/>
                      <a:pt x="195" y="75"/>
                    </a:cubicBezTo>
                    <a:cubicBezTo>
                      <a:pt x="195" y="75"/>
                      <a:pt x="195" y="75"/>
                      <a:pt x="196" y="75"/>
                    </a:cubicBezTo>
                    <a:cubicBezTo>
                      <a:pt x="196" y="75"/>
                      <a:pt x="196" y="75"/>
                      <a:pt x="196" y="75"/>
                    </a:cubicBezTo>
                    <a:cubicBezTo>
                      <a:pt x="196" y="75"/>
                      <a:pt x="196" y="75"/>
                      <a:pt x="196" y="75"/>
                    </a:cubicBezTo>
                    <a:cubicBezTo>
                      <a:pt x="196" y="75"/>
                      <a:pt x="196" y="75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ubicBezTo>
                      <a:pt x="196" y="74"/>
                      <a:pt x="196" y="74"/>
                      <a:pt x="196" y="74"/>
                    </a:cubicBezTo>
                    <a:close/>
                    <a:moveTo>
                      <a:pt x="177" y="61"/>
                    </a:moveTo>
                    <a:cubicBezTo>
                      <a:pt x="177" y="61"/>
                      <a:pt x="177" y="61"/>
                      <a:pt x="177" y="61"/>
                    </a:cubicBezTo>
                    <a:cubicBezTo>
                      <a:pt x="177" y="61"/>
                      <a:pt x="177" y="61"/>
                      <a:pt x="177" y="61"/>
                    </a:cubicBezTo>
                    <a:cubicBezTo>
                      <a:pt x="177" y="61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1"/>
                      <a:pt x="177" y="61"/>
                      <a:pt x="177" y="61"/>
                    </a:cubicBezTo>
                    <a:cubicBezTo>
                      <a:pt x="177" y="61"/>
                      <a:pt x="178" y="61"/>
                      <a:pt x="178" y="61"/>
                    </a:cubicBezTo>
                    <a:cubicBezTo>
                      <a:pt x="177" y="61"/>
                      <a:pt x="177" y="61"/>
                      <a:pt x="178" y="61"/>
                    </a:cubicBezTo>
                    <a:cubicBezTo>
                      <a:pt x="177" y="61"/>
                      <a:pt x="177" y="61"/>
                      <a:pt x="177" y="61"/>
                    </a:cubicBezTo>
                    <a:cubicBezTo>
                      <a:pt x="177" y="61"/>
                      <a:pt x="177" y="60"/>
                      <a:pt x="177" y="60"/>
                    </a:cubicBezTo>
                    <a:cubicBezTo>
                      <a:pt x="177" y="60"/>
                      <a:pt x="177" y="60"/>
                      <a:pt x="177" y="60"/>
                    </a:cubicBezTo>
                    <a:cubicBezTo>
                      <a:pt x="177" y="60"/>
                      <a:pt x="177" y="60"/>
                      <a:pt x="176" y="60"/>
                    </a:cubicBezTo>
                    <a:cubicBezTo>
                      <a:pt x="176" y="60"/>
                      <a:pt x="177" y="60"/>
                      <a:pt x="177" y="61"/>
                    </a:cubicBezTo>
                    <a:close/>
                    <a:moveTo>
                      <a:pt x="181" y="73"/>
                    </a:move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lose/>
                    <a:moveTo>
                      <a:pt x="181" y="72"/>
                    </a:moveTo>
                    <a:cubicBezTo>
                      <a:pt x="181" y="72"/>
                      <a:pt x="181" y="72"/>
                      <a:pt x="181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80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2" y="73"/>
                      <a:pt x="182" y="73"/>
                    </a:cubicBezTo>
                    <a:cubicBezTo>
                      <a:pt x="182" y="73"/>
                      <a:pt x="182" y="73"/>
                      <a:pt x="182" y="73"/>
                    </a:cubicBezTo>
                    <a:cubicBezTo>
                      <a:pt x="182" y="73"/>
                      <a:pt x="182" y="73"/>
                      <a:pt x="182" y="73"/>
                    </a:cubicBezTo>
                    <a:cubicBezTo>
                      <a:pt x="182" y="73"/>
                      <a:pt x="182" y="73"/>
                      <a:pt x="182" y="73"/>
                    </a:cubicBezTo>
                    <a:cubicBezTo>
                      <a:pt x="182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3"/>
                    </a:cubicBezTo>
                    <a:cubicBezTo>
                      <a:pt x="181" y="73"/>
                      <a:pt x="181" y="73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lose/>
                    <a:moveTo>
                      <a:pt x="181" y="72"/>
                    </a:move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lose/>
                    <a:moveTo>
                      <a:pt x="205" y="88"/>
                    </a:move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lose/>
                    <a:moveTo>
                      <a:pt x="204" y="88"/>
                    </a:moveTo>
                    <a:cubicBezTo>
                      <a:pt x="204" y="88"/>
                      <a:pt x="204" y="88"/>
                      <a:pt x="204" y="88"/>
                    </a:cubicBezTo>
                    <a:cubicBezTo>
                      <a:pt x="204" y="88"/>
                      <a:pt x="204" y="88"/>
                      <a:pt x="204" y="88"/>
                    </a:cubicBezTo>
                    <a:close/>
                    <a:moveTo>
                      <a:pt x="204" y="87"/>
                    </a:move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lose/>
                    <a:moveTo>
                      <a:pt x="204" y="88"/>
                    </a:moveTo>
                    <a:cubicBezTo>
                      <a:pt x="204" y="88"/>
                      <a:pt x="204" y="88"/>
                      <a:pt x="204" y="88"/>
                    </a:cubicBezTo>
                    <a:cubicBezTo>
                      <a:pt x="204" y="88"/>
                      <a:pt x="204" y="88"/>
                      <a:pt x="204" y="88"/>
                    </a:cubicBezTo>
                    <a:cubicBezTo>
                      <a:pt x="204" y="88"/>
                      <a:pt x="204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6"/>
                    </a:cubicBezTo>
                    <a:cubicBezTo>
                      <a:pt x="204" y="86"/>
                      <a:pt x="204" y="86"/>
                      <a:pt x="204" y="86"/>
                    </a:cubicBezTo>
                    <a:cubicBezTo>
                      <a:pt x="204" y="86"/>
                      <a:pt x="204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6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3" y="87"/>
                      <a:pt x="203" y="87"/>
                      <a:pt x="203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7"/>
                      <a:pt x="204" y="87"/>
                      <a:pt x="204" y="87"/>
                    </a:cubicBezTo>
                    <a:cubicBezTo>
                      <a:pt x="204" y="88"/>
                      <a:pt x="204" y="88"/>
                      <a:pt x="204" y="88"/>
                    </a:cubicBezTo>
                    <a:close/>
                    <a:moveTo>
                      <a:pt x="172" y="77"/>
                    </a:moveTo>
                    <a:cubicBezTo>
                      <a:pt x="172" y="77"/>
                      <a:pt x="172" y="76"/>
                      <a:pt x="172" y="76"/>
                    </a:cubicBezTo>
                    <a:cubicBezTo>
                      <a:pt x="172" y="76"/>
                      <a:pt x="172" y="76"/>
                      <a:pt x="172" y="76"/>
                    </a:cubicBezTo>
                    <a:lnTo>
                      <a:pt x="172" y="77"/>
                    </a:lnTo>
                    <a:close/>
                    <a:moveTo>
                      <a:pt x="173" y="77"/>
                    </a:move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2" y="76"/>
                    </a:cubicBezTo>
                    <a:cubicBezTo>
                      <a:pt x="172" y="76"/>
                      <a:pt x="172" y="76"/>
                      <a:pt x="172" y="76"/>
                    </a:cubicBezTo>
                    <a:cubicBezTo>
                      <a:pt x="172" y="76"/>
                      <a:pt x="172" y="76"/>
                      <a:pt x="172" y="76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7"/>
                      <a:pt x="173" y="77"/>
                      <a:pt x="173" y="77"/>
                    </a:cubicBezTo>
                    <a:close/>
                    <a:moveTo>
                      <a:pt x="171" y="77"/>
                    </a:move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lose/>
                    <a:moveTo>
                      <a:pt x="50" y="36"/>
                    </a:move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lose/>
                    <a:moveTo>
                      <a:pt x="51" y="37"/>
                    </a:moveTo>
                    <a:cubicBezTo>
                      <a:pt x="51" y="37"/>
                      <a:pt x="51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lose/>
                    <a:moveTo>
                      <a:pt x="179" y="77"/>
                    </a:move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78" y="77"/>
                      <a:pt x="178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lose/>
                    <a:moveTo>
                      <a:pt x="177" y="78"/>
                    </a:moveTo>
                    <a:cubicBezTo>
                      <a:pt x="177" y="78"/>
                      <a:pt x="177" y="78"/>
                      <a:pt x="177" y="78"/>
                    </a:cubicBezTo>
                    <a:cubicBezTo>
                      <a:pt x="177" y="78"/>
                      <a:pt x="177" y="78"/>
                      <a:pt x="177" y="78"/>
                    </a:cubicBezTo>
                    <a:close/>
                    <a:moveTo>
                      <a:pt x="175" y="62"/>
                    </a:moveTo>
                    <a:cubicBezTo>
                      <a:pt x="175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2"/>
                    </a:cubicBezTo>
                    <a:close/>
                    <a:moveTo>
                      <a:pt x="175" y="61"/>
                    </a:move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6" y="62"/>
                    </a:cubicBezTo>
                    <a:cubicBezTo>
                      <a:pt x="176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3"/>
                    </a:cubicBezTo>
                    <a:cubicBezTo>
                      <a:pt x="175" y="63"/>
                      <a:pt x="175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6" y="62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0"/>
                      <a:pt x="175" y="60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lose/>
                    <a:moveTo>
                      <a:pt x="175" y="61"/>
                    </a:move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lose/>
                    <a:moveTo>
                      <a:pt x="175" y="61"/>
                    </a:moveTo>
                    <a:cubicBezTo>
                      <a:pt x="175" y="61"/>
                      <a:pt x="175" y="61"/>
                      <a:pt x="175" y="61"/>
                    </a:cubicBezTo>
                    <a:cubicBezTo>
                      <a:pt x="175" y="61"/>
                      <a:pt x="175" y="61"/>
                      <a:pt x="175" y="61"/>
                    </a:cubicBezTo>
                    <a:close/>
                    <a:moveTo>
                      <a:pt x="175" y="63"/>
                    </a:moveTo>
                    <a:cubicBezTo>
                      <a:pt x="175" y="63"/>
                      <a:pt x="175" y="63"/>
                      <a:pt x="175" y="63"/>
                    </a:cubicBezTo>
                    <a:cubicBezTo>
                      <a:pt x="175" y="63"/>
                      <a:pt x="175" y="63"/>
                      <a:pt x="175" y="63"/>
                    </a:cubicBezTo>
                    <a:close/>
                    <a:moveTo>
                      <a:pt x="176" y="77"/>
                    </a:move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6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6" y="77"/>
                      <a:pt x="176" y="77"/>
                      <a:pt x="176" y="76"/>
                    </a:cubicBezTo>
                    <a:cubicBezTo>
                      <a:pt x="176" y="76"/>
                      <a:pt x="176" y="76"/>
                      <a:pt x="176" y="76"/>
                    </a:cubicBezTo>
                    <a:cubicBezTo>
                      <a:pt x="176" y="76"/>
                      <a:pt x="176" y="76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3" y="77"/>
                      <a:pt x="173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ubicBezTo>
                      <a:pt x="176" y="77"/>
                      <a:pt x="176" y="77"/>
                      <a:pt x="176" y="77"/>
                    </a:cubicBezTo>
                    <a:close/>
                    <a:moveTo>
                      <a:pt x="174" y="77"/>
                    </a:moveTo>
                    <a:cubicBezTo>
                      <a:pt x="174" y="77"/>
                      <a:pt x="174" y="77"/>
                      <a:pt x="174" y="77"/>
                    </a:cubicBezTo>
                    <a:cubicBezTo>
                      <a:pt x="174" y="77"/>
                      <a:pt x="174" y="77"/>
                      <a:pt x="174" y="77"/>
                    </a:cubicBezTo>
                    <a:close/>
                    <a:moveTo>
                      <a:pt x="172" y="63"/>
                    </a:move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3" y="63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73" y="63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2" y="62"/>
                      <a:pt x="172" y="62"/>
                    </a:cubicBez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2" y="62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lose/>
                    <a:moveTo>
                      <a:pt x="172" y="63"/>
                    </a:moveTo>
                    <a:cubicBezTo>
                      <a:pt x="172" y="63"/>
                      <a:pt x="172" y="63"/>
                      <a:pt x="172" y="63"/>
                    </a:cubicBezTo>
                    <a:cubicBezTo>
                      <a:pt x="172" y="63"/>
                      <a:pt x="172" y="63"/>
                      <a:pt x="172" y="63"/>
                    </a:cubicBezTo>
                    <a:close/>
                    <a:moveTo>
                      <a:pt x="37" y="55"/>
                    </a:move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6" y="55"/>
                      <a:pt x="36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5"/>
                    </a:cubicBezTo>
                    <a:close/>
                    <a:moveTo>
                      <a:pt x="174" y="59"/>
                    </a:move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59"/>
                    </a:cubicBezTo>
                    <a:close/>
                    <a:moveTo>
                      <a:pt x="174" y="60"/>
                    </a:move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lose/>
                    <a:moveTo>
                      <a:pt x="174" y="60"/>
                    </a:move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4" y="59"/>
                      <a:pt x="174" y="59"/>
                      <a:pt x="174" y="59"/>
                    </a:cubicBezTo>
                    <a:cubicBezTo>
                      <a:pt x="174" y="59"/>
                      <a:pt x="174" y="59"/>
                      <a:pt x="174" y="60"/>
                    </a:cubicBezTo>
                    <a:close/>
                    <a:moveTo>
                      <a:pt x="174" y="60"/>
                    </a:moveTo>
                    <a:cubicBezTo>
                      <a:pt x="174" y="60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lose/>
                    <a:moveTo>
                      <a:pt x="173" y="78"/>
                    </a:move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8"/>
                      <a:pt x="174" y="78"/>
                      <a:pt x="174" y="78"/>
                    </a:cubicBezTo>
                    <a:cubicBezTo>
                      <a:pt x="174" y="77"/>
                      <a:pt x="173" y="77"/>
                      <a:pt x="173" y="77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lose/>
                    <a:moveTo>
                      <a:pt x="173" y="78"/>
                    </a:moveTo>
                    <a:cubicBezTo>
                      <a:pt x="173" y="78"/>
                      <a:pt x="173" y="78"/>
                      <a:pt x="173" y="78"/>
                    </a:cubicBezTo>
                    <a:cubicBezTo>
                      <a:pt x="173" y="78"/>
                      <a:pt x="173" y="78"/>
                      <a:pt x="173" y="78"/>
                    </a:cubicBezTo>
                    <a:close/>
                    <a:moveTo>
                      <a:pt x="50" y="35"/>
                    </a:move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lose/>
                    <a:moveTo>
                      <a:pt x="49" y="35"/>
                    </a:move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lose/>
                    <a:moveTo>
                      <a:pt x="49" y="35"/>
                    </a:move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4"/>
                      <a:pt x="49" y="35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8" y="34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lose/>
                    <a:moveTo>
                      <a:pt x="49" y="34"/>
                    </a:move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lose/>
                    <a:moveTo>
                      <a:pt x="43" y="55"/>
                    </a:move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lose/>
                    <a:moveTo>
                      <a:pt x="44" y="56"/>
                    </a:move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5" y="56"/>
                      <a:pt x="45" y="56"/>
                    </a:cubicBezTo>
                    <a:cubicBezTo>
                      <a:pt x="45" y="56"/>
                      <a:pt x="45" y="56"/>
                      <a:pt x="45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5"/>
                      <a:pt x="44" y="55"/>
                      <a:pt x="43" y="55"/>
                    </a:cubicBezTo>
                    <a:cubicBezTo>
                      <a:pt x="43" y="56"/>
                      <a:pt x="43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lose/>
                    <a:moveTo>
                      <a:pt x="198" y="75"/>
                    </a:moveTo>
                    <a:cubicBezTo>
                      <a:pt x="198" y="75"/>
                      <a:pt x="198" y="75"/>
                      <a:pt x="198" y="75"/>
                    </a:cubicBezTo>
                    <a:cubicBezTo>
                      <a:pt x="198" y="75"/>
                      <a:pt x="198" y="75"/>
                      <a:pt x="198" y="75"/>
                    </a:cubicBezTo>
                    <a:cubicBezTo>
                      <a:pt x="198" y="75"/>
                      <a:pt x="198" y="75"/>
                      <a:pt x="198" y="75"/>
                    </a:cubicBezTo>
                    <a:cubicBezTo>
                      <a:pt x="198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6"/>
                      <a:pt x="199" y="76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8" y="75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198" y="74"/>
                      <a:pt x="198" y="74"/>
                      <a:pt x="198" y="75"/>
                    </a:cubicBezTo>
                    <a:close/>
                    <a:moveTo>
                      <a:pt x="198" y="75"/>
                    </a:moveTo>
                    <a:cubicBezTo>
                      <a:pt x="198" y="75"/>
                      <a:pt x="198" y="75"/>
                      <a:pt x="198" y="75"/>
                    </a:cubicBezTo>
                    <a:cubicBezTo>
                      <a:pt x="198" y="75"/>
                      <a:pt x="198" y="75"/>
                      <a:pt x="198" y="75"/>
                    </a:cubicBezTo>
                    <a:close/>
                    <a:moveTo>
                      <a:pt x="199" y="75"/>
                    </a:move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lose/>
                    <a:moveTo>
                      <a:pt x="179" y="73"/>
                    </a:moveTo>
                    <a:cubicBezTo>
                      <a:pt x="179" y="73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8" y="72"/>
                    </a:cubicBezTo>
                    <a:cubicBezTo>
                      <a:pt x="178" y="73"/>
                      <a:pt x="178" y="73"/>
                      <a:pt x="178" y="73"/>
                    </a:cubicBezTo>
                    <a:cubicBezTo>
                      <a:pt x="178" y="73"/>
                      <a:pt x="178" y="73"/>
                      <a:pt x="178" y="73"/>
                    </a:cubicBezTo>
                    <a:cubicBezTo>
                      <a:pt x="178" y="73"/>
                      <a:pt x="178" y="73"/>
                      <a:pt x="178" y="73"/>
                    </a:cubicBezTo>
                    <a:cubicBezTo>
                      <a:pt x="178" y="73"/>
                      <a:pt x="178" y="73"/>
                      <a:pt x="178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lose/>
                    <a:moveTo>
                      <a:pt x="179" y="73"/>
                    </a:move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lose/>
                    <a:moveTo>
                      <a:pt x="179" y="73"/>
                    </a:move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79" y="73"/>
                      <a:pt x="179" y="73"/>
                    </a:cubicBezTo>
                    <a:close/>
                    <a:moveTo>
                      <a:pt x="182" y="79"/>
                    </a:moveTo>
                    <a:cubicBezTo>
                      <a:pt x="182" y="79"/>
                      <a:pt x="182" y="79"/>
                      <a:pt x="182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79"/>
                      <a:pt x="181" y="79"/>
                      <a:pt x="181" y="79"/>
                    </a:cubicBezTo>
                    <a:cubicBezTo>
                      <a:pt x="181" y="80"/>
                      <a:pt x="181" y="79"/>
                      <a:pt x="181" y="80"/>
                    </a:cubicBezTo>
                    <a:cubicBezTo>
                      <a:pt x="181" y="79"/>
                      <a:pt x="182" y="79"/>
                      <a:pt x="182" y="79"/>
                    </a:cubicBezTo>
                    <a:close/>
                    <a:moveTo>
                      <a:pt x="206" y="82"/>
                    </a:move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lose/>
                    <a:moveTo>
                      <a:pt x="201" y="78"/>
                    </a:moveTo>
                    <a:cubicBezTo>
                      <a:pt x="201" y="78"/>
                      <a:pt x="201" y="78"/>
                      <a:pt x="201" y="78"/>
                    </a:cubicBezTo>
                    <a:cubicBezTo>
                      <a:pt x="201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7"/>
                      <a:pt x="202" y="77"/>
                      <a:pt x="201" y="77"/>
                    </a:cubicBezTo>
                    <a:cubicBezTo>
                      <a:pt x="201" y="78"/>
                      <a:pt x="201" y="78"/>
                      <a:pt x="201" y="78"/>
                    </a:cubicBezTo>
                    <a:close/>
                    <a:moveTo>
                      <a:pt x="201" y="77"/>
                    </a:moveTo>
                    <a:cubicBezTo>
                      <a:pt x="201" y="77"/>
                      <a:pt x="201" y="77"/>
                      <a:pt x="201" y="77"/>
                    </a:cubicBezTo>
                    <a:cubicBezTo>
                      <a:pt x="201" y="77"/>
                      <a:pt x="201" y="77"/>
                      <a:pt x="201" y="77"/>
                    </a:cubicBezTo>
                    <a:close/>
                    <a:moveTo>
                      <a:pt x="171" y="77"/>
                    </a:moveTo>
                    <a:cubicBezTo>
                      <a:pt x="171" y="77"/>
                      <a:pt x="171" y="77"/>
                      <a:pt x="171" y="77"/>
                    </a:cubicBezTo>
                    <a:cubicBezTo>
                      <a:pt x="171" y="77"/>
                      <a:pt x="171" y="77"/>
                      <a:pt x="171" y="77"/>
                    </a:cubicBezTo>
                    <a:close/>
                    <a:moveTo>
                      <a:pt x="197" y="74"/>
                    </a:moveTo>
                    <a:cubicBezTo>
                      <a:pt x="197" y="74"/>
                      <a:pt x="197" y="74"/>
                      <a:pt x="197" y="74"/>
                    </a:cubicBezTo>
                    <a:cubicBezTo>
                      <a:pt x="197" y="74"/>
                      <a:pt x="197" y="74"/>
                      <a:pt x="197" y="74"/>
                    </a:cubicBezTo>
                    <a:close/>
                    <a:moveTo>
                      <a:pt x="195" y="77"/>
                    </a:move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8"/>
                      <a:pt x="195" y="78"/>
                      <a:pt x="195" y="78"/>
                    </a:cubicBezTo>
                    <a:cubicBezTo>
                      <a:pt x="195" y="78"/>
                      <a:pt x="195" y="78"/>
                      <a:pt x="196" y="78"/>
                    </a:cubicBezTo>
                    <a:cubicBezTo>
                      <a:pt x="196" y="78"/>
                      <a:pt x="195" y="78"/>
                      <a:pt x="195" y="78"/>
                    </a:cubicBezTo>
                    <a:cubicBezTo>
                      <a:pt x="195" y="78"/>
                      <a:pt x="195" y="78"/>
                      <a:pt x="195" y="77"/>
                    </a:cubicBezTo>
                    <a:close/>
                    <a:moveTo>
                      <a:pt x="158" y="70"/>
                    </a:moveTo>
                    <a:cubicBezTo>
                      <a:pt x="158" y="70"/>
                      <a:pt x="158" y="70"/>
                      <a:pt x="158" y="70"/>
                    </a:cubicBezTo>
                    <a:cubicBezTo>
                      <a:pt x="158" y="70"/>
                      <a:pt x="158" y="70"/>
                      <a:pt x="158" y="70"/>
                    </a:cubicBezTo>
                    <a:close/>
                    <a:moveTo>
                      <a:pt x="158" y="69"/>
                    </a:move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70"/>
                      <a:pt x="158" y="70"/>
                    </a:cubicBezTo>
                    <a:cubicBezTo>
                      <a:pt x="158" y="70"/>
                      <a:pt x="158" y="70"/>
                      <a:pt x="159" y="70"/>
                    </a:cubicBezTo>
                    <a:cubicBezTo>
                      <a:pt x="159" y="69"/>
                      <a:pt x="159" y="69"/>
                      <a:pt x="159" y="69"/>
                    </a:cubicBezTo>
                    <a:cubicBezTo>
                      <a:pt x="158" y="69"/>
                      <a:pt x="158" y="69"/>
                      <a:pt x="158" y="69"/>
                    </a:cubicBezTo>
                    <a:close/>
                    <a:moveTo>
                      <a:pt x="158" y="69"/>
                    </a:move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lose/>
                    <a:moveTo>
                      <a:pt x="41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lose/>
                    <a:moveTo>
                      <a:pt x="165" y="72"/>
                    </a:moveTo>
                    <a:cubicBezTo>
                      <a:pt x="165" y="73"/>
                      <a:pt x="165" y="73"/>
                      <a:pt x="166" y="73"/>
                    </a:cubicBezTo>
                    <a:cubicBezTo>
                      <a:pt x="166" y="73"/>
                      <a:pt x="166" y="73"/>
                      <a:pt x="166" y="73"/>
                    </a:cubicBezTo>
                    <a:cubicBezTo>
                      <a:pt x="166" y="73"/>
                      <a:pt x="166" y="73"/>
                      <a:pt x="166" y="73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72"/>
                      <a:pt x="166" y="72"/>
                      <a:pt x="165" y="72"/>
                    </a:cubicBezTo>
                    <a:cubicBezTo>
                      <a:pt x="165" y="72"/>
                      <a:pt x="165" y="72"/>
                      <a:pt x="165" y="72"/>
                    </a:cubicBezTo>
                    <a:close/>
                    <a:moveTo>
                      <a:pt x="181" y="71"/>
                    </a:moveTo>
                    <a:cubicBezTo>
                      <a:pt x="181" y="71"/>
                      <a:pt x="181" y="71"/>
                      <a:pt x="181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1"/>
                    </a:cubicBezTo>
                    <a:close/>
                    <a:moveTo>
                      <a:pt x="159" y="71"/>
                    </a:move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lose/>
                    <a:moveTo>
                      <a:pt x="159" y="71"/>
                    </a:move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2"/>
                      <a:pt x="159" y="71"/>
                      <a:pt x="159" y="72"/>
                    </a:cubicBezTo>
                    <a:cubicBezTo>
                      <a:pt x="159" y="72"/>
                      <a:pt x="159" y="72"/>
                      <a:pt x="159" y="72"/>
                    </a:cubicBezTo>
                    <a:cubicBezTo>
                      <a:pt x="159" y="72"/>
                      <a:pt x="159" y="72"/>
                      <a:pt x="159" y="72"/>
                    </a:cubicBezTo>
                    <a:cubicBezTo>
                      <a:pt x="160" y="71"/>
                      <a:pt x="159" y="71"/>
                      <a:pt x="159" y="71"/>
                    </a:cubicBezTo>
                    <a:close/>
                    <a:moveTo>
                      <a:pt x="184" y="75"/>
                    </a:move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4"/>
                    </a:cubicBezTo>
                    <a:cubicBezTo>
                      <a:pt x="184" y="74"/>
                      <a:pt x="184" y="74"/>
                      <a:pt x="184" y="74"/>
                    </a:cubicBezTo>
                    <a:cubicBezTo>
                      <a:pt x="184" y="74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6"/>
                      <a:pt x="184" y="76"/>
                      <a:pt x="184" y="76"/>
                    </a:cubicBezTo>
                    <a:cubicBezTo>
                      <a:pt x="184" y="76"/>
                      <a:pt x="184" y="76"/>
                      <a:pt x="184" y="76"/>
                    </a:cubicBezTo>
                    <a:cubicBezTo>
                      <a:pt x="184" y="76"/>
                      <a:pt x="184" y="76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lose/>
                    <a:moveTo>
                      <a:pt x="184" y="75"/>
                    </a:moveTo>
                    <a:cubicBezTo>
                      <a:pt x="184" y="75"/>
                      <a:pt x="184" y="75"/>
                      <a:pt x="184" y="75"/>
                    </a:cubicBezTo>
                    <a:cubicBezTo>
                      <a:pt x="184" y="75"/>
                      <a:pt x="184" y="75"/>
                      <a:pt x="184" y="75"/>
                    </a:cubicBezTo>
                    <a:close/>
                    <a:moveTo>
                      <a:pt x="127" y="60"/>
                    </a:move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0"/>
                      <a:pt x="127" y="60"/>
                      <a:pt x="128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60"/>
                      <a:pt x="128" y="60"/>
                      <a:pt x="127" y="60"/>
                    </a:cubicBezTo>
                    <a:close/>
                    <a:moveTo>
                      <a:pt x="128" y="60"/>
                    </a:move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60"/>
                      <a:pt x="128" y="60"/>
                      <a:pt x="128" y="60"/>
                    </a:cubicBezTo>
                    <a:close/>
                    <a:moveTo>
                      <a:pt x="199" y="76"/>
                    </a:moveTo>
                    <a:cubicBezTo>
                      <a:pt x="199" y="76"/>
                      <a:pt x="199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7"/>
                    </a:cubicBezTo>
                    <a:cubicBezTo>
                      <a:pt x="200" y="77"/>
                      <a:pt x="200" y="77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199" y="76"/>
                      <a:pt x="199" y="76"/>
                    </a:cubicBezTo>
                    <a:cubicBezTo>
                      <a:pt x="199" y="76"/>
                      <a:pt x="199" y="76"/>
                      <a:pt x="199" y="76"/>
                    </a:cubicBezTo>
                    <a:cubicBezTo>
                      <a:pt x="199" y="76"/>
                      <a:pt x="199" y="76"/>
                      <a:pt x="199" y="76"/>
                    </a:cubicBezTo>
                    <a:close/>
                    <a:moveTo>
                      <a:pt x="202" y="77"/>
                    </a:move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7"/>
                      <a:pt x="203" y="77"/>
                      <a:pt x="203" y="77"/>
                    </a:cubicBezTo>
                    <a:cubicBezTo>
                      <a:pt x="203" y="77"/>
                      <a:pt x="203" y="77"/>
                      <a:pt x="203" y="77"/>
                    </a:cubicBezTo>
                    <a:cubicBezTo>
                      <a:pt x="203" y="77"/>
                      <a:pt x="203" y="77"/>
                      <a:pt x="203" y="77"/>
                    </a:cubicBezTo>
                    <a:cubicBezTo>
                      <a:pt x="203" y="77"/>
                      <a:pt x="203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lose/>
                    <a:moveTo>
                      <a:pt x="202" y="77"/>
                    </a:move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lose/>
                    <a:moveTo>
                      <a:pt x="202" y="78"/>
                    </a:moveTo>
                    <a:cubicBezTo>
                      <a:pt x="202" y="78"/>
                      <a:pt x="203" y="78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2" y="78"/>
                    </a:cubicBezTo>
                    <a:close/>
                    <a:moveTo>
                      <a:pt x="203" y="78"/>
                    </a:moveTo>
                    <a:cubicBezTo>
                      <a:pt x="203" y="78"/>
                      <a:pt x="203" y="78"/>
                      <a:pt x="203" y="78"/>
                    </a:cubicBezTo>
                    <a:cubicBezTo>
                      <a:pt x="203" y="78"/>
                      <a:pt x="203" y="78"/>
                      <a:pt x="203" y="78"/>
                    </a:cubicBezTo>
                    <a:close/>
                    <a:moveTo>
                      <a:pt x="203" y="79"/>
                    </a:moveTo>
                    <a:cubicBezTo>
                      <a:pt x="203" y="79"/>
                      <a:pt x="203" y="79"/>
                      <a:pt x="203" y="79"/>
                    </a:cubicBezTo>
                    <a:cubicBezTo>
                      <a:pt x="203" y="79"/>
                      <a:pt x="203" y="79"/>
                      <a:pt x="203" y="79"/>
                    </a:cubicBezTo>
                    <a:close/>
                    <a:moveTo>
                      <a:pt x="206" y="82"/>
                    </a:move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ubicBezTo>
                      <a:pt x="207" y="83"/>
                      <a:pt x="206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2"/>
                      <a:pt x="207" y="82"/>
                    </a:cubicBezTo>
                    <a:cubicBezTo>
                      <a:pt x="207" y="82"/>
                      <a:pt x="207" y="82"/>
                      <a:pt x="207" y="82"/>
                    </a:cubicBezTo>
                    <a:cubicBezTo>
                      <a:pt x="207" y="82"/>
                      <a:pt x="207" y="82"/>
                      <a:pt x="207" y="82"/>
                    </a:cubicBezTo>
                    <a:cubicBezTo>
                      <a:pt x="207" y="82"/>
                      <a:pt x="207" y="82"/>
                      <a:pt x="206" y="82"/>
                    </a:cubicBezTo>
                    <a:cubicBezTo>
                      <a:pt x="206" y="82"/>
                      <a:pt x="206" y="82"/>
                      <a:pt x="206" y="82"/>
                    </a:cubicBezTo>
                    <a:close/>
                    <a:moveTo>
                      <a:pt x="38" y="11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1"/>
                      <a:pt x="39" y="10"/>
                      <a:pt x="38" y="10"/>
                    </a:cubicBezTo>
                    <a:cubicBezTo>
                      <a:pt x="38" y="10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lose/>
                    <a:moveTo>
                      <a:pt x="163" y="70"/>
                    </a:move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lose/>
                    <a:moveTo>
                      <a:pt x="163" y="70"/>
                    </a:move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1"/>
                    </a:cubicBezTo>
                    <a:cubicBezTo>
                      <a:pt x="163" y="71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70"/>
                      <a:pt x="163" y="70"/>
                      <a:pt x="163" y="70"/>
                    </a:cubicBezTo>
                    <a:close/>
                    <a:moveTo>
                      <a:pt x="197" y="108"/>
                    </a:move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9"/>
                      <a:pt x="197" y="109"/>
                      <a:pt x="197" y="109"/>
                    </a:cubicBezTo>
                    <a:cubicBezTo>
                      <a:pt x="197" y="109"/>
                      <a:pt x="197" y="109"/>
                      <a:pt x="197" y="109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ubicBezTo>
                      <a:pt x="197" y="108"/>
                      <a:pt x="197" y="108"/>
                      <a:pt x="197" y="108"/>
                    </a:cubicBezTo>
                    <a:close/>
                    <a:moveTo>
                      <a:pt x="200" y="75"/>
                    </a:moveTo>
                    <a:cubicBezTo>
                      <a:pt x="200" y="75"/>
                      <a:pt x="200" y="75"/>
                      <a:pt x="200" y="75"/>
                    </a:cubicBezTo>
                    <a:cubicBezTo>
                      <a:pt x="200" y="75"/>
                      <a:pt x="200" y="75"/>
                      <a:pt x="200" y="75"/>
                    </a:cubicBezTo>
                    <a:close/>
                    <a:moveTo>
                      <a:pt x="199" y="76"/>
                    </a:moveTo>
                    <a:cubicBezTo>
                      <a:pt x="200" y="76"/>
                      <a:pt x="199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76"/>
                      <a:pt x="200" y="76"/>
                      <a:pt x="200" y="75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0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9" y="76"/>
                      <a:pt x="199" y="76"/>
                      <a:pt x="199" y="76"/>
                    </a:cubicBezTo>
                    <a:close/>
                    <a:moveTo>
                      <a:pt x="179" y="71"/>
                    </a:moveTo>
                    <a:cubicBezTo>
                      <a:pt x="179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2"/>
                      <a:pt x="179" y="71"/>
                    </a:cubicBezTo>
                    <a:close/>
                    <a:moveTo>
                      <a:pt x="178" y="71"/>
                    </a:move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lose/>
                    <a:moveTo>
                      <a:pt x="188" y="80"/>
                    </a:moveTo>
                    <a:cubicBezTo>
                      <a:pt x="188" y="80"/>
                      <a:pt x="188" y="80"/>
                      <a:pt x="188" y="80"/>
                    </a:cubicBezTo>
                    <a:cubicBezTo>
                      <a:pt x="188" y="80"/>
                      <a:pt x="188" y="80"/>
                      <a:pt x="188" y="80"/>
                    </a:cubicBezTo>
                    <a:close/>
                    <a:moveTo>
                      <a:pt x="194" y="94"/>
                    </a:moveTo>
                    <a:cubicBezTo>
                      <a:pt x="194" y="94"/>
                      <a:pt x="194" y="94"/>
                      <a:pt x="194" y="94"/>
                    </a:cubicBezTo>
                    <a:cubicBezTo>
                      <a:pt x="194" y="94"/>
                      <a:pt x="194" y="94"/>
                      <a:pt x="194" y="94"/>
                    </a:cubicBezTo>
                    <a:close/>
                    <a:moveTo>
                      <a:pt x="195" y="90"/>
                    </a:move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89"/>
                      <a:pt x="194" y="89"/>
                      <a:pt x="194" y="89"/>
                    </a:cubicBezTo>
                    <a:cubicBezTo>
                      <a:pt x="194" y="89"/>
                      <a:pt x="194" y="89"/>
                      <a:pt x="194" y="89"/>
                    </a:cubicBezTo>
                    <a:cubicBezTo>
                      <a:pt x="194" y="89"/>
                      <a:pt x="194" y="89"/>
                      <a:pt x="194" y="89"/>
                    </a:cubicBezTo>
                    <a:cubicBezTo>
                      <a:pt x="194" y="89"/>
                      <a:pt x="193" y="89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8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3" y="87"/>
                      <a:pt x="193" y="87"/>
                      <a:pt x="192" y="87"/>
                    </a:cubicBezTo>
                    <a:cubicBezTo>
                      <a:pt x="192" y="87"/>
                      <a:pt x="192" y="87"/>
                      <a:pt x="192" y="87"/>
                    </a:cubicBezTo>
                    <a:cubicBezTo>
                      <a:pt x="192" y="87"/>
                      <a:pt x="192" y="86"/>
                      <a:pt x="192" y="86"/>
                    </a:cubicBezTo>
                    <a:cubicBezTo>
                      <a:pt x="193" y="86"/>
                      <a:pt x="193" y="86"/>
                      <a:pt x="193" y="86"/>
                    </a:cubicBezTo>
                    <a:cubicBezTo>
                      <a:pt x="193" y="86"/>
                      <a:pt x="193" y="86"/>
                      <a:pt x="193" y="86"/>
                    </a:cubicBezTo>
                    <a:cubicBezTo>
                      <a:pt x="193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5"/>
                    </a:cubicBezTo>
                    <a:cubicBezTo>
                      <a:pt x="192" y="85"/>
                      <a:pt x="192" y="85"/>
                      <a:pt x="191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1" y="84"/>
                      <a:pt x="191" y="84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91" y="83"/>
                      <a:pt x="191" y="83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1" y="82"/>
                    </a:cubicBezTo>
                    <a:cubicBezTo>
                      <a:pt x="191" y="82"/>
                      <a:pt x="191" y="82"/>
                      <a:pt x="190" y="82"/>
                    </a:cubicBezTo>
                    <a:cubicBezTo>
                      <a:pt x="190" y="82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1"/>
                      <a:pt x="190" y="81"/>
                    </a:cubicBezTo>
                    <a:cubicBezTo>
                      <a:pt x="190" y="81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89" y="79"/>
                      <a:pt x="190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8" y="80"/>
                      <a:pt x="188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80"/>
                      <a:pt x="188" y="80"/>
                      <a:pt x="188" y="80"/>
                    </a:cubicBezTo>
                    <a:cubicBezTo>
                      <a:pt x="188" y="80"/>
                      <a:pt x="188" y="80"/>
                      <a:pt x="188" y="81"/>
                    </a:cubicBezTo>
                    <a:cubicBezTo>
                      <a:pt x="188" y="81"/>
                      <a:pt x="188" y="81"/>
                      <a:pt x="188" y="81"/>
                    </a:cubicBezTo>
                    <a:cubicBezTo>
                      <a:pt x="188" y="81"/>
                      <a:pt x="188" y="81"/>
                      <a:pt x="188" y="81"/>
                    </a:cubicBezTo>
                    <a:cubicBezTo>
                      <a:pt x="188" y="81"/>
                      <a:pt x="188" y="81"/>
                      <a:pt x="188" y="81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6" y="84"/>
                      <a:pt x="186" y="84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85" y="82"/>
                      <a:pt x="185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2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79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79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3" y="80"/>
                    </a:cubicBezTo>
                    <a:cubicBezTo>
                      <a:pt x="183" y="79"/>
                      <a:pt x="183" y="79"/>
                      <a:pt x="183" y="79"/>
                    </a:cubicBezTo>
                    <a:cubicBezTo>
                      <a:pt x="183" y="79"/>
                      <a:pt x="183" y="79"/>
                      <a:pt x="183" y="79"/>
                    </a:cubicBezTo>
                    <a:cubicBezTo>
                      <a:pt x="183" y="79"/>
                      <a:pt x="183" y="79"/>
                      <a:pt x="183" y="79"/>
                    </a:cubicBezTo>
                    <a:cubicBezTo>
                      <a:pt x="183" y="79"/>
                      <a:pt x="183" y="79"/>
                      <a:pt x="183" y="79"/>
                    </a:cubicBezTo>
                    <a:cubicBezTo>
                      <a:pt x="183" y="79"/>
                      <a:pt x="182" y="79"/>
                      <a:pt x="182" y="79"/>
                    </a:cubicBezTo>
                    <a:cubicBezTo>
                      <a:pt x="182" y="79"/>
                      <a:pt x="182" y="79"/>
                      <a:pt x="182" y="79"/>
                    </a:cubicBezTo>
                    <a:cubicBezTo>
                      <a:pt x="182" y="79"/>
                      <a:pt x="182" y="79"/>
                      <a:pt x="182" y="79"/>
                    </a:cubicBezTo>
                    <a:cubicBezTo>
                      <a:pt x="182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80"/>
                      <a:pt x="181" y="80"/>
                      <a:pt x="180" y="80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80" y="81"/>
                      <a:pt x="180" y="82"/>
                      <a:pt x="180" y="82"/>
                    </a:cubicBezTo>
                    <a:cubicBezTo>
                      <a:pt x="180" y="82"/>
                      <a:pt x="180" y="82"/>
                      <a:pt x="180" y="82"/>
                    </a:cubicBezTo>
                    <a:cubicBezTo>
                      <a:pt x="180" y="82"/>
                      <a:pt x="180" y="82"/>
                      <a:pt x="180" y="82"/>
                    </a:cubicBezTo>
                    <a:cubicBezTo>
                      <a:pt x="180" y="82"/>
                      <a:pt x="180" y="82"/>
                      <a:pt x="180" y="82"/>
                    </a:cubicBezTo>
                    <a:cubicBezTo>
                      <a:pt x="180" y="82"/>
                      <a:pt x="180" y="82"/>
                      <a:pt x="179" y="82"/>
                    </a:cubicBezTo>
                    <a:cubicBezTo>
                      <a:pt x="179" y="82"/>
                      <a:pt x="179" y="82"/>
                      <a:pt x="179" y="82"/>
                    </a:cubicBezTo>
                    <a:cubicBezTo>
                      <a:pt x="179" y="82"/>
                      <a:pt x="179" y="82"/>
                      <a:pt x="179" y="82"/>
                    </a:cubicBezTo>
                    <a:cubicBezTo>
                      <a:pt x="179" y="82"/>
                      <a:pt x="179" y="82"/>
                      <a:pt x="179" y="82"/>
                    </a:cubicBezTo>
                    <a:cubicBezTo>
                      <a:pt x="179" y="82"/>
                      <a:pt x="179" y="82"/>
                      <a:pt x="179" y="81"/>
                    </a:cubicBezTo>
                    <a:cubicBezTo>
                      <a:pt x="179" y="81"/>
                      <a:pt x="179" y="81"/>
                      <a:pt x="179" y="81"/>
                    </a:cubicBezTo>
                    <a:cubicBezTo>
                      <a:pt x="179" y="81"/>
                      <a:pt x="179" y="81"/>
                      <a:pt x="179" y="81"/>
                    </a:cubicBezTo>
                    <a:cubicBezTo>
                      <a:pt x="179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1"/>
                      <a:pt x="177" y="81"/>
                    </a:cubicBezTo>
                    <a:cubicBezTo>
                      <a:pt x="177" y="81"/>
                      <a:pt x="177" y="82"/>
                      <a:pt x="177" y="82"/>
                    </a:cubicBezTo>
                    <a:cubicBezTo>
                      <a:pt x="177" y="82"/>
                      <a:pt x="177" y="82"/>
                      <a:pt x="177" y="82"/>
                    </a:cubicBezTo>
                    <a:cubicBezTo>
                      <a:pt x="177" y="82"/>
                      <a:pt x="177" y="82"/>
                      <a:pt x="177" y="8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6" y="83"/>
                      <a:pt x="176" y="83"/>
                      <a:pt x="176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3"/>
                      <a:pt x="175" y="83"/>
                      <a:pt x="175" y="83"/>
                    </a:cubicBezTo>
                    <a:cubicBezTo>
                      <a:pt x="175" y="84"/>
                      <a:pt x="175" y="84"/>
                      <a:pt x="174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4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4" y="85"/>
                      <a:pt x="174" y="85"/>
                      <a:pt x="173" y="85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72" y="86"/>
                      <a:pt x="172" y="86"/>
                      <a:pt x="171" y="86"/>
                    </a:cubicBezTo>
                    <a:cubicBezTo>
                      <a:pt x="171" y="86"/>
                      <a:pt x="171" y="86"/>
                      <a:pt x="171" y="86"/>
                    </a:cubicBezTo>
                    <a:cubicBezTo>
                      <a:pt x="171" y="86"/>
                      <a:pt x="171" y="86"/>
                      <a:pt x="171" y="86"/>
                    </a:cubicBezTo>
                    <a:cubicBezTo>
                      <a:pt x="171" y="86"/>
                      <a:pt x="171" y="86"/>
                      <a:pt x="171" y="86"/>
                    </a:cubicBezTo>
                    <a:cubicBezTo>
                      <a:pt x="171" y="87"/>
                      <a:pt x="170" y="86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70" y="87"/>
                      <a:pt x="170" y="87"/>
                    </a:cubicBezTo>
                    <a:cubicBezTo>
                      <a:pt x="170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9" y="87"/>
                      <a:pt x="169" y="87"/>
                    </a:cubicBezTo>
                    <a:cubicBezTo>
                      <a:pt x="169" y="87"/>
                      <a:pt x="168" y="87"/>
                      <a:pt x="168" y="88"/>
                    </a:cubicBezTo>
                    <a:cubicBezTo>
                      <a:pt x="168" y="88"/>
                      <a:pt x="168" y="87"/>
                      <a:pt x="168" y="87"/>
                    </a:cubicBezTo>
                    <a:cubicBezTo>
                      <a:pt x="168" y="87"/>
                      <a:pt x="168" y="87"/>
                      <a:pt x="168" y="87"/>
                    </a:cubicBezTo>
                    <a:cubicBezTo>
                      <a:pt x="168" y="87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68" y="88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8" y="89"/>
                      <a:pt x="168" y="89"/>
                      <a:pt x="168" y="89"/>
                    </a:cubicBezTo>
                    <a:cubicBezTo>
                      <a:pt x="167" y="89"/>
                      <a:pt x="167" y="89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8" y="90"/>
                      <a:pt x="168" y="90"/>
                      <a:pt x="168" y="90"/>
                    </a:cubicBezTo>
                    <a:cubicBezTo>
                      <a:pt x="168" y="90"/>
                      <a:pt x="168" y="91"/>
                      <a:pt x="168" y="91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91"/>
                      <a:pt x="168" y="91"/>
                      <a:pt x="168" y="90"/>
                    </a:cubicBezTo>
                    <a:cubicBezTo>
                      <a:pt x="168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90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2"/>
                      <a:pt x="167" y="92"/>
                    </a:cubicBezTo>
                    <a:cubicBezTo>
                      <a:pt x="167" y="92"/>
                      <a:pt x="167" y="92"/>
                      <a:pt x="167" y="92"/>
                    </a:cubicBezTo>
                    <a:cubicBezTo>
                      <a:pt x="167" y="92"/>
                      <a:pt x="167" y="92"/>
                      <a:pt x="167" y="92"/>
                    </a:cubicBezTo>
                    <a:cubicBezTo>
                      <a:pt x="167" y="92"/>
                      <a:pt x="167" y="92"/>
                      <a:pt x="167" y="93"/>
                    </a:cubicBezTo>
                    <a:cubicBezTo>
                      <a:pt x="167" y="93"/>
                      <a:pt x="167" y="93"/>
                      <a:pt x="167" y="93"/>
                    </a:cubicBezTo>
                    <a:cubicBezTo>
                      <a:pt x="168" y="93"/>
                      <a:pt x="167" y="93"/>
                      <a:pt x="168" y="93"/>
                    </a:cubicBezTo>
                    <a:cubicBezTo>
                      <a:pt x="168" y="93"/>
                      <a:pt x="168" y="93"/>
                      <a:pt x="168" y="93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7"/>
                    </a:cubicBezTo>
                    <a:cubicBezTo>
                      <a:pt x="168" y="97"/>
                      <a:pt x="168" y="97"/>
                      <a:pt x="168" y="97"/>
                    </a:cubicBezTo>
                    <a:cubicBezTo>
                      <a:pt x="168" y="97"/>
                      <a:pt x="168" y="97"/>
                      <a:pt x="168" y="97"/>
                    </a:cubicBezTo>
                    <a:cubicBezTo>
                      <a:pt x="168" y="97"/>
                      <a:pt x="168" y="97"/>
                      <a:pt x="168" y="97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167" y="98"/>
                      <a:pt x="167" y="98"/>
                      <a:pt x="167" y="98"/>
                    </a:cubicBezTo>
                    <a:cubicBezTo>
                      <a:pt x="167" y="98"/>
                      <a:pt x="167" y="98"/>
                      <a:pt x="167" y="98"/>
                    </a:cubicBezTo>
                    <a:cubicBezTo>
                      <a:pt x="167" y="98"/>
                      <a:pt x="167" y="98"/>
                      <a:pt x="167" y="98"/>
                    </a:cubicBezTo>
                    <a:cubicBezTo>
                      <a:pt x="167" y="98"/>
                      <a:pt x="167" y="98"/>
                      <a:pt x="167" y="98"/>
                    </a:cubicBezTo>
                    <a:cubicBezTo>
                      <a:pt x="167" y="98"/>
                      <a:pt x="167" y="98"/>
                      <a:pt x="168" y="98"/>
                    </a:cubicBezTo>
                    <a:cubicBezTo>
                      <a:pt x="168" y="98"/>
                      <a:pt x="168" y="98"/>
                      <a:pt x="168" y="98"/>
                    </a:cubicBezTo>
                    <a:cubicBezTo>
                      <a:pt x="168" y="99"/>
                      <a:pt x="168" y="99"/>
                      <a:pt x="168" y="99"/>
                    </a:cubicBezTo>
                    <a:cubicBezTo>
                      <a:pt x="168" y="99"/>
                      <a:pt x="168" y="99"/>
                      <a:pt x="168" y="99"/>
                    </a:cubicBezTo>
                    <a:cubicBezTo>
                      <a:pt x="168" y="99"/>
                      <a:pt x="168" y="99"/>
                      <a:pt x="168" y="99"/>
                    </a:cubicBezTo>
                    <a:cubicBezTo>
                      <a:pt x="168" y="99"/>
                      <a:pt x="168" y="99"/>
                      <a:pt x="168" y="99"/>
                    </a:cubicBezTo>
                    <a:cubicBezTo>
                      <a:pt x="168" y="99"/>
                      <a:pt x="169" y="99"/>
                      <a:pt x="169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9"/>
                      <a:pt x="169" y="99"/>
                      <a:pt x="169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1" y="97"/>
                      <a:pt x="171" y="97"/>
                      <a:pt x="172" y="98"/>
                    </a:cubicBezTo>
                    <a:cubicBezTo>
                      <a:pt x="172" y="98"/>
                      <a:pt x="172" y="98"/>
                      <a:pt x="172" y="98"/>
                    </a:cubicBezTo>
                    <a:cubicBezTo>
                      <a:pt x="172" y="97"/>
                      <a:pt x="172" y="98"/>
                      <a:pt x="172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6"/>
                    </a:cubicBezTo>
                    <a:cubicBezTo>
                      <a:pt x="173" y="96"/>
                      <a:pt x="173" y="96"/>
                      <a:pt x="173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4" y="96"/>
                      <a:pt x="174" y="96"/>
                      <a:pt x="174" y="96"/>
                    </a:cubicBezTo>
                    <a:cubicBezTo>
                      <a:pt x="175" y="96"/>
                      <a:pt x="175" y="96"/>
                      <a:pt x="175" y="96"/>
                    </a:cubicBezTo>
                    <a:cubicBezTo>
                      <a:pt x="175" y="96"/>
                      <a:pt x="175" y="96"/>
                      <a:pt x="175" y="96"/>
                    </a:cubicBezTo>
                    <a:cubicBezTo>
                      <a:pt x="175" y="96"/>
                      <a:pt x="176" y="96"/>
                      <a:pt x="176" y="96"/>
                    </a:cubicBezTo>
                    <a:cubicBezTo>
                      <a:pt x="176" y="96"/>
                      <a:pt x="176" y="96"/>
                      <a:pt x="176" y="96"/>
                    </a:cubicBezTo>
                    <a:cubicBezTo>
                      <a:pt x="176" y="96"/>
                      <a:pt x="176" y="96"/>
                      <a:pt x="176" y="96"/>
                    </a:cubicBezTo>
                    <a:cubicBezTo>
                      <a:pt x="176" y="96"/>
                      <a:pt x="176" y="96"/>
                      <a:pt x="176" y="95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95"/>
                      <a:pt x="176" y="95"/>
                      <a:pt x="176" y="95"/>
                    </a:cubicBezTo>
                    <a:cubicBezTo>
                      <a:pt x="176" y="95"/>
                      <a:pt x="176" y="95"/>
                      <a:pt x="177" y="95"/>
                    </a:cubicBezTo>
                    <a:cubicBezTo>
                      <a:pt x="177" y="95"/>
                      <a:pt x="177" y="95"/>
                      <a:pt x="177" y="95"/>
                    </a:cubicBezTo>
                    <a:cubicBezTo>
                      <a:pt x="177" y="95"/>
                      <a:pt x="178" y="95"/>
                      <a:pt x="178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8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80" y="96"/>
                      <a:pt x="180" y="97"/>
                      <a:pt x="180" y="97"/>
                    </a:cubicBezTo>
                    <a:cubicBezTo>
                      <a:pt x="180" y="97"/>
                      <a:pt x="180" y="97"/>
                      <a:pt x="180" y="97"/>
                    </a:cubicBezTo>
                    <a:cubicBezTo>
                      <a:pt x="180" y="97"/>
                      <a:pt x="180" y="98"/>
                      <a:pt x="180" y="98"/>
                    </a:cubicBezTo>
                    <a:cubicBezTo>
                      <a:pt x="180" y="98"/>
                      <a:pt x="180" y="98"/>
                      <a:pt x="180" y="98"/>
                    </a:cubicBezTo>
                    <a:cubicBezTo>
                      <a:pt x="180" y="98"/>
                      <a:pt x="180" y="98"/>
                      <a:pt x="180" y="98"/>
                    </a:cubicBezTo>
                    <a:cubicBezTo>
                      <a:pt x="180" y="98"/>
                      <a:pt x="180" y="98"/>
                      <a:pt x="180" y="98"/>
                    </a:cubicBezTo>
                    <a:cubicBezTo>
                      <a:pt x="180" y="98"/>
                      <a:pt x="180" y="98"/>
                      <a:pt x="180" y="98"/>
                    </a:cubicBezTo>
                    <a:cubicBezTo>
                      <a:pt x="180" y="99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7"/>
                      <a:pt x="182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7"/>
                      <a:pt x="182" y="97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3" y="99"/>
                      <a:pt x="183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100"/>
                      <a:pt x="183" y="100"/>
                      <a:pt x="183" y="100"/>
                    </a:cubicBezTo>
                    <a:cubicBezTo>
                      <a:pt x="183" y="100"/>
                      <a:pt x="183" y="100"/>
                      <a:pt x="183" y="100"/>
                    </a:cubicBezTo>
                    <a:cubicBezTo>
                      <a:pt x="183" y="100"/>
                      <a:pt x="183" y="100"/>
                      <a:pt x="183" y="100"/>
                    </a:cubicBezTo>
                    <a:cubicBezTo>
                      <a:pt x="183" y="100"/>
                      <a:pt x="182" y="100"/>
                      <a:pt x="182" y="100"/>
                    </a:cubicBezTo>
                    <a:cubicBezTo>
                      <a:pt x="182" y="100"/>
                      <a:pt x="182" y="100"/>
                      <a:pt x="182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2"/>
                      <a:pt x="183" y="102"/>
                      <a:pt x="183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2"/>
                      <a:pt x="187" y="102"/>
                      <a:pt x="188" y="102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9" y="101"/>
                      <a:pt x="189" y="101"/>
                      <a:pt x="190" y="101"/>
                    </a:cubicBezTo>
                    <a:cubicBezTo>
                      <a:pt x="190" y="101"/>
                      <a:pt x="190" y="101"/>
                      <a:pt x="190" y="101"/>
                    </a:cubicBezTo>
                    <a:cubicBezTo>
                      <a:pt x="190" y="100"/>
                      <a:pt x="190" y="100"/>
                      <a:pt x="190" y="100"/>
                    </a:cubicBezTo>
                    <a:cubicBezTo>
                      <a:pt x="190" y="100"/>
                      <a:pt x="190" y="100"/>
                      <a:pt x="190" y="100"/>
                    </a:cubicBezTo>
                    <a:cubicBezTo>
                      <a:pt x="190" y="100"/>
                      <a:pt x="190" y="100"/>
                      <a:pt x="190" y="100"/>
                    </a:cubicBezTo>
                    <a:cubicBezTo>
                      <a:pt x="190" y="100"/>
                      <a:pt x="190" y="100"/>
                      <a:pt x="190" y="100"/>
                    </a:cubicBezTo>
                    <a:cubicBezTo>
                      <a:pt x="190" y="99"/>
                      <a:pt x="190" y="99"/>
                      <a:pt x="190" y="99"/>
                    </a:cubicBezTo>
                    <a:cubicBezTo>
                      <a:pt x="190" y="99"/>
                      <a:pt x="190" y="99"/>
                      <a:pt x="190" y="99"/>
                    </a:cubicBezTo>
                    <a:cubicBezTo>
                      <a:pt x="190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91" y="98"/>
                      <a:pt x="191" y="98"/>
                      <a:pt x="191" y="97"/>
                    </a:cubicBezTo>
                    <a:cubicBezTo>
                      <a:pt x="191" y="97"/>
                      <a:pt x="191" y="97"/>
                      <a:pt x="191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7"/>
                    </a:cubicBezTo>
                    <a:cubicBezTo>
                      <a:pt x="192" y="97"/>
                      <a:pt x="192" y="97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96"/>
                      <a:pt x="193" y="96"/>
                      <a:pt x="193" y="96"/>
                    </a:cubicBezTo>
                    <a:cubicBezTo>
                      <a:pt x="193" y="96"/>
                      <a:pt x="193" y="96"/>
                      <a:pt x="193" y="96"/>
                    </a:cubicBezTo>
                    <a:cubicBezTo>
                      <a:pt x="193" y="96"/>
                      <a:pt x="193" y="96"/>
                      <a:pt x="193" y="96"/>
                    </a:cubicBezTo>
                    <a:cubicBezTo>
                      <a:pt x="193" y="96"/>
                      <a:pt x="193" y="96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4"/>
                      <a:pt x="193" y="94"/>
                    </a:cubicBezTo>
                    <a:cubicBezTo>
                      <a:pt x="193" y="94"/>
                      <a:pt x="193" y="94"/>
                      <a:pt x="193" y="94"/>
                    </a:cubicBezTo>
                    <a:cubicBezTo>
                      <a:pt x="194" y="94"/>
                      <a:pt x="194" y="94"/>
                      <a:pt x="194" y="94"/>
                    </a:cubicBezTo>
                    <a:cubicBezTo>
                      <a:pt x="194" y="94"/>
                      <a:pt x="194" y="94"/>
                      <a:pt x="194" y="94"/>
                    </a:cubicBezTo>
                    <a:cubicBezTo>
                      <a:pt x="194" y="94"/>
                      <a:pt x="194" y="94"/>
                      <a:pt x="194" y="94"/>
                    </a:cubicBezTo>
                    <a:cubicBezTo>
                      <a:pt x="194" y="94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4" y="92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1"/>
                      <a:pt x="194" y="91"/>
                      <a:pt x="194" y="91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94" y="90"/>
                      <a:pt x="194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ubicBezTo>
                      <a:pt x="195" y="90"/>
                      <a:pt x="195" y="90"/>
                      <a:pt x="195" y="90"/>
                    </a:cubicBezTo>
                    <a:close/>
                    <a:moveTo>
                      <a:pt x="182" y="76"/>
                    </a:move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1" y="76"/>
                      <a:pt x="181" y="76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1" y="77"/>
                      <a:pt x="181" y="77"/>
                      <a:pt x="181" y="77"/>
                    </a:cubicBezTo>
                    <a:cubicBezTo>
                      <a:pt x="181" y="77"/>
                      <a:pt x="181" y="77"/>
                      <a:pt x="181" y="77"/>
                    </a:cubicBezTo>
                    <a:cubicBezTo>
                      <a:pt x="181" y="77"/>
                      <a:pt x="181" y="77"/>
                      <a:pt x="181" y="77"/>
                    </a:cubicBezTo>
                    <a:cubicBezTo>
                      <a:pt x="181" y="77"/>
                      <a:pt x="181" y="77"/>
                      <a:pt x="181" y="77"/>
                    </a:cubicBezTo>
                    <a:cubicBezTo>
                      <a:pt x="181" y="77"/>
                      <a:pt x="182" y="77"/>
                      <a:pt x="182" y="77"/>
                    </a:cubicBezTo>
                    <a:cubicBezTo>
                      <a:pt x="182" y="77"/>
                      <a:pt x="182" y="77"/>
                      <a:pt x="182" y="77"/>
                    </a:cubicBezTo>
                    <a:cubicBezTo>
                      <a:pt x="182" y="77"/>
                      <a:pt x="182" y="77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ubicBezTo>
                      <a:pt x="182" y="76"/>
                      <a:pt x="182" y="76"/>
                      <a:pt x="182" y="76"/>
                    </a:cubicBezTo>
                    <a:close/>
                    <a:moveTo>
                      <a:pt x="37" y="11"/>
                    </a:move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6" y="10"/>
                      <a:pt x="36" y="11"/>
                    </a:cubicBezTo>
                    <a:cubicBezTo>
                      <a:pt x="36" y="11"/>
                      <a:pt x="36" y="11"/>
                      <a:pt x="37" y="11"/>
                    </a:cubicBezTo>
                    <a:close/>
                    <a:moveTo>
                      <a:pt x="185" y="81"/>
                    </a:move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ubicBezTo>
                      <a:pt x="185" y="81"/>
                      <a:pt x="185" y="81"/>
                      <a:pt x="185" y="81"/>
                    </a:cubicBezTo>
                    <a:close/>
                    <a:moveTo>
                      <a:pt x="185" y="72"/>
                    </a:move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6" y="72"/>
                      <a:pt x="186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6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2"/>
                      <a:pt x="185" y="72"/>
                    </a:cubicBezTo>
                    <a:close/>
                    <a:moveTo>
                      <a:pt x="38" y="51"/>
                    </a:move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lose/>
                    <a:moveTo>
                      <a:pt x="154" y="60"/>
                    </a:move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lose/>
                    <a:moveTo>
                      <a:pt x="154" y="59"/>
                    </a:moveTo>
                    <a:cubicBezTo>
                      <a:pt x="154" y="59"/>
                      <a:pt x="154" y="59"/>
                      <a:pt x="154" y="59"/>
                    </a:cubicBezTo>
                    <a:cubicBezTo>
                      <a:pt x="154" y="59"/>
                      <a:pt x="154" y="59"/>
                      <a:pt x="154" y="59"/>
                    </a:cubicBezTo>
                    <a:close/>
                    <a:moveTo>
                      <a:pt x="154" y="59"/>
                    </a:move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1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5" y="61"/>
                      <a:pt x="154" y="61"/>
                      <a:pt x="155" y="61"/>
                    </a:cubicBezTo>
                    <a:cubicBezTo>
                      <a:pt x="155" y="61"/>
                      <a:pt x="155" y="61"/>
                      <a:pt x="155" y="61"/>
                    </a:cubicBezTo>
                    <a:cubicBezTo>
                      <a:pt x="154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4" y="59"/>
                    </a:cubicBezTo>
                    <a:close/>
                    <a:moveTo>
                      <a:pt x="178" y="76"/>
                    </a:move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9" y="76"/>
                    </a:cubicBezTo>
                    <a:cubicBezTo>
                      <a:pt x="179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lose/>
                    <a:moveTo>
                      <a:pt x="178" y="76"/>
                    </a:moveTo>
                    <a:cubicBezTo>
                      <a:pt x="178" y="76"/>
                      <a:pt x="178" y="76"/>
                      <a:pt x="178" y="76"/>
                    </a:cubicBezTo>
                    <a:cubicBezTo>
                      <a:pt x="178" y="76"/>
                      <a:pt x="178" y="76"/>
                      <a:pt x="178" y="76"/>
                    </a:cubicBezTo>
                    <a:close/>
                    <a:moveTo>
                      <a:pt x="36" y="50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0"/>
                      <a:pt x="36" y="50"/>
                      <a:pt x="36" y="50"/>
                    </a:cubicBezTo>
                    <a:close/>
                    <a:moveTo>
                      <a:pt x="37" y="50"/>
                    </a:moveTo>
                    <a:cubicBezTo>
                      <a:pt x="37" y="50"/>
                      <a:pt x="37" y="50"/>
                      <a:pt x="36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0"/>
                      <a:pt x="36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lose/>
                    <a:moveTo>
                      <a:pt x="160" y="72"/>
                    </a:move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3"/>
                      <a:pt x="160" y="73"/>
                    </a:cubicBezTo>
                    <a:cubicBezTo>
                      <a:pt x="160" y="73"/>
                      <a:pt x="160" y="73"/>
                      <a:pt x="160" y="73"/>
                    </a:cubicBezTo>
                    <a:cubicBezTo>
                      <a:pt x="160" y="73"/>
                      <a:pt x="160" y="73"/>
                      <a:pt x="160" y="73"/>
                    </a:cubicBezTo>
                    <a:cubicBezTo>
                      <a:pt x="160" y="73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lose/>
                    <a:moveTo>
                      <a:pt x="160" y="72"/>
                    </a:move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lose/>
                    <a:moveTo>
                      <a:pt x="183" y="75"/>
                    </a:moveTo>
                    <a:cubicBezTo>
                      <a:pt x="183" y="75"/>
                      <a:pt x="183" y="75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3" y="75"/>
                      <a:pt x="183" y="75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5"/>
                      <a:pt x="183" y="75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lose/>
                    <a:moveTo>
                      <a:pt x="117" y="75"/>
                    </a:move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8" y="75"/>
                      <a:pt x="118" y="75"/>
                      <a:pt x="118" y="75"/>
                    </a:cubicBezTo>
                    <a:lnTo>
                      <a:pt x="117" y="75"/>
                    </a:lnTo>
                    <a:close/>
                    <a:moveTo>
                      <a:pt x="44" y="107"/>
                    </a:move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lose/>
                    <a:moveTo>
                      <a:pt x="185" y="103"/>
                    </a:move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4" y="103"/>
                    </a:cubicBezTo>
                    <a:cubicBezTo>
                      <a:pt x="184" y="103"/>
                      <a:pt x="184" y="103"/>
                      <a:pt x="184" y="103"/>
                    </a:cubicBezTo>
                    <a:cubicBezTo>
                      <a:pt x="184" y="103"/>
                      <a:pt x="184" y="103"/>
                      <a:pt x="184" y="103"/>
                    </a:cubicBezTo>
                    <a:lnTo>
                      <a:pt x="185" y="103"/>
                    </a:lnTo>
                    <a:close/>
                    <a:moveTo>
                      <a:pt x="33" y="53"/>
                    </a:move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lose/>
                    <a:moveTo>
                      <a:pt x="33" y="53"/>
                    </a:move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2"/>
                      <a:pt x="33" y="53"/>
                      <a:pt x="33" y="53"/>
                    </a:cubicBezTo>
                    <a:close/>
                    <a:moveTo>
                      <a:pt x="185" y="71"/>
                    </a:move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lose/>
                    <a:moveTo>
                      <a:pt x="185" y="71"/>
                    </a:move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lose/>
                    <a:moveTo>
                      <a:pt x="206" y="83"/>
                    </a:move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6" y="83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4"/>
                      <a:pt x="39" y="54"/>
                      <a:pt x="39" y="53"/>
                    </a:cubicBezTo>
                    <a:cubicBezTo>
                      <a:pt x="39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39" y="53"/>
                      <a:pt x="39" y="53"/>
                    </a:cubicBezTo>
                    <a:close/>
                    <a:moveTo>
                      <a:pt x="177" y="50"/>
                    </a:moveTo>
                    <a:cubicBezTo>
                      <a:pt x="177" y="50"/>
                      <a:pt x="177" y="50"/>
                      <a:pt x="177" y="50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49"/>
                    </a:cubicBezTo>
                    <a:cubicBezTo>
                      <a:pt x="177" y="49"/>
                      <a:pt x="177" y="49"/>
                      <a:pt x="177" y="50"/>
                    </a:cubicBezTo>
                    <a:close/>
                    <a:moveTo>
                      <a:pt x="195" y="72"/>
                    </a:move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195" y="72"/>
                      <a:pt x="195" y="72"/>
                      <a:pt x="195" y="72"/>
                    </a:cubicBezTo>
                    <a:close/>
                    <a:moveTo>
                      <a:pt x="159" y="70"/>
                    </a:move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1"/>
                      <a:pt x="159" y="71"/>
                      <a:pt x="159" y="71"/>
                    </a:cubicBezTo>
                    <a:cubicBezTo>
                      <a:pt x="159" y="70"/>
                      <a:pt x="159" y="70"/>
                      <a:pt x="159" y="70"/>
                    </a:cubicBezTo>
                    <a:close/>
                    <a:moveTo>
                      <a:pt x="180" y="68"/>
                    </a:move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lose/>
                    <a:moveTo>
                      <a:pt x="180" y="68"/>
                    </a:move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80" y="68"/>
                    </a:cubicBezTo>
                    <a:close/>
                    <a:moveTo>
                      <a:pt x="173" y="60"/>
                    </a:moveTo>
                    <a:cubicBezTo>
                      <a:pt x="173" y="60"/>
                      <a:pt x="173" y="61"/>
                      <a:pt x="173" y="61"/>
                    </a:cubicBezTo>
                    <a:cubicBezTo>
                      <a:pt x="173" y="61"/>
                      <a:pt x="173" y="61"/>
                      <a:pt x="174" y="61"/>
                    </a:cubicBezTo>
                    <a:cubicBezTo>
                      <a:pt x="174" y="61"/>
                      <a:pt x="174" y="61"/>
                      <a:pt x="174" y="61"/>
                    </a:cubicBezTo>
                    <a:cubicBezTo>
                      <a:pt x="174" y="61"/>
                      <a:pt x="174" y="60"/>
                      <a:pt x="174" y="60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73" y="60"/>
                      <a:pt x="173" y="60"/>
                      <a:pt x="173" y="60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5" y="67"/>
                      <a:pt x="165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6" y="67"/>
                    </a:cubicBezTo>
                    <a:cubicBezTo>
                      <a:pt x="165" y="67"/>
                      <a:pt x="165" y="67"/>
                      <a:pt x="165" y="67"/>
                    </a:cubicBezTo>
                    <a:lnTo>
                      <a:pt x="166" y="67"/>
                    </a:lnTo>
                    <a:close/>
                    <a:moveTo>
                      <a:pt x="165" y="67"/>
                    </a:move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lnTo>
                      <a:pt x="165" y="67"/>
                    </a:lnTo>
                    <a:close/>
                    <a:moveTo>
                      <a:pt x="181" y="72"/>
                    </a:move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1"/>
                      <a:pt x="181" y="71"/>
                    </a:cubicBezTo>
                    <a:cubicBezTo>
                      <a:pt x="181" y="71"/>
                      <a:pt x="181" y="71"/>
                      <a:pt x="181" y="71"/>
                    </a:cubicBezTo>
                    <a:cubicBezTo>
                      <a:pt x="181" y="71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lose/>
                    <a:moveTo>
                      <a:pt x="157" y="68"/>
                    </a:move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7" y="68"/>
                      <a:pt x="157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7" y="68"/>
                      <a:pt x="157" y="68"/>
                      <a:pt x="157" y="68"/>
                    </a:cubicBezTo>
                    <a:close/>
                    <a:moveTo>
                      <a:pt x="53" y="113"/>
                    </a:move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lose/>
                    <a:moveTo>
                      <a:pt x="174" y="44"/>
                    </a:move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close/>
                    <a:moveTo>
                      <a:pt x="47" y="57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lose/>
                    <a:moveTo>
                      <a:pt x="176" y="78"/>
                    </a:move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6" y="79"/>
                      <a:pt x="176" y="78"/>
                      <a:pt x="176" y="78"/>
                    </a:cubicBezTo>
                    <a:close/>
                    <a:moveTo>
                      <a:pt x="175" y="51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0"/>
                      <a:pt x="175" y="50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75" y="51"/>
                      <a:pt x="175" y="51"/>
                      <a:pt x="175" y="51"/>
                    </a:cubicBezTo>
                    <a:close/>
                    <a:moveTo>
                      <a:pt x="87" y="25"/>
                    </a:move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7" y="24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lose/>
                    <a:moveTo>
                      <a:pt x="175" y="65"/>
                    </a:move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lose/>
                    <a:moveTo>
                      <a:pt x="175" y="65"/>
                    </a:move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lose/>
                    <a:moveTo>
                      <a:pt x="50" y="36"/>
                    </a:move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6"/>
                      <a:pt x="50" y="36"/>
                      <a:pt x="50" y="36"/>
                    </a:cubicBezTo>
                    <a:close/>
                    <a:moveTo>
                      <a:pt x="39" y="52"/>
                    </a:move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lose/>
                    <a:moveTo>
                      <a:pt x="52" y="114"/>
                    </a:move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lose/>
                    <a:moveTo>
                      <a:pt x="205" y="87"/>
                    </a:move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lose/>
                    <a:moveTo>
                      <a:pt x="179" y="41"/>
                    </a:moveTo>
                    <a:cubicBezTo>
                      <a:pt x="179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80" y="41"/>
                      <a:pt x="180" y="41"/>
                      <a:pt x="180" y="41"/>
                    </a:cubicBezTo>
                    <a:cubicBezTo>
                      <a:pt x="179" y="40"/>
                      <a:pt x="179" y="40"/>
                      <a:pt x="179" y="40"/>
                    </a:cubicBezTo>
                    <a:cubicBezTo>
                      <a:pt x="179" y="40"/>
                      <a:pt x="179" y="40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ubicBezTo>
                      <a:pt x="179" y="41"/>
                      <a:pt x="179" y="41"/>
                      <a:pt x="179" y="41"/>
                    </a:cubicBezTo>
                    <a:close/>
                    <a:moveTo>
                      <a:pt x="201" y="79"/>
                    </a:moveTo>
                    <a:cubicBezTo>
                      <a:pt x="201" y="79"/>
                      <a:pt x="201" y="79"/>
                      <a:pt x="201" y="79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2" y="79"/>
                      <a:pt x="202" y="79"/>
                      <a:pt x="202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2" y="79"/>
                      <a:pt x="202" y="79"/>
                      <a:pt x="202" y="79"/>
                    </a:cubicBezTo>
                    <a:cubicBezTo>
                      <a:pt x="201" y="79"/>
                      <a:pt x="201" y="79"/>
                      <a:pt x="201" y="79"/>
                    </a:cubicBezTo>
                    <a:close/>
                    <a:moveTo>
                      <a:pt x="197" y="79"/>
                    </a:move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lose/>
                    <a:moveTo>
                      <a:pt x="48" y="59"/>
                    </a:moveTo>
                    <a:cubicBezTo>
                      <a:pt x="48" y="59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9"/>
                      <a:pt x="47" y="59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8" y="59"/>
                      <a:pt x="48" y="59"/>
                      <a:pt x="48" y="59"/>
                    </a:cubicBezTo>
                    <a:close/>
                    <a:moveTo>
                      <a:pt x="175" y="43"/>
                    </a:moveTo>
                    <a:cubicBezTo>
                      <a:pt x="175" y="43"/>
                      <a:pt x="175" y="43"/>
                      <a:pt x="175" y="43"/>
                    </a:cubicBezTo>
                    <a:cubicBezTo>
                      <a:pt x="175" y="43"/>
                      <a:pt x="175" y="43"/>
                      <a:pt x="175" y="43"/>
                    </a:cubicBezTo>
                    <a:cubicBezTo>
                      <a:pt x="175" y="44"/>
                      <a:pt x="175" y="44"/>
                      <a:pt x="175" y="43"/>
                    </a:cubicBezTo>
                    <a:cubicBezTo>
                      <a:pt x="175" y="43"/>
                      <a:pt x="175" y="43"/>
                      <a:pt x="175" y="43"/>
                    </a:cubicBezTo>
                    <a:close/>
                    <a:moveTo>
                      <a:pt x="160" y="72"/>
                    </a:move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0" y="72"/>
                      <a:pt x="160" y="72"/>
                      <a:pt x="160" y="72"/>
                    </a:cubicBezTo>
                    <a:close/>
                    <a:moveTo>
                      <a:pt x="193" y="72"/>
                    </a:moveTo>
                    <a:cubicBezTo>
                      <a:pt x="193" y="72"/>
                      <a:pt x="193" y="72"/>
                      <a:pt x="193" y="72"/>
                    </a:cubicBezTo>
                    <a:cubicBezTo>
                      <a:pt x="193" y="72"/>
                      <a:pt x="193" y="72"/>
                      <a:pt x="193" y="72"/>
                    </a:cubicBezTo>
                    <a:close/>
                    <a:moveTo>
                      <a:pt x="193" y="72"/>
                    </a:moveTo>
                    <a:cubicBezTo>
                      <a:pt x="193" y="72"/>
                      <a:pt x="193" y="72"/>
                      <a:pt x="193" y="72"/>
                    </a:cubicBezTo>
                    <a:cubicBezTo>
                      <a:pt x="193" y="72"/>
                      <a:pt x="193" y="72"/>
                      <a:pt x="193" y="72"/>
                    </a:cubicBezTo>
                    <a:cubicBezTo>
                      <a:pt x="193" y="72"/>
                      <a:pt x="193" y="72"/>
                      <a:pt x="193" y="72"/>
                    </a:cubicBezTo>
                    <a:cubicBezTo>
                      <a:pt x="193" y="72"/>
                      <a:pt x="193" y="72"/>
                      <a:pt x="193" y="72"/>
                    </a:cubicBezTo>
                    <a:close/>
                    <a:moveTo>
                      <a:pt x="47" y="58"/>
                    </a:move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lose/>
                    <a:moveTo>
                      <a:pt x="187" y="83"/>
                    </a:moveTo>
                    <a:cubicBezTo>
                      <a:pt x="187" y="83"/>
                      <a:pt x="187" y="83"/>
                      <a:pt x="187" y="83"/>
                    </a:cubicBezTo>
                    <a:cubicBezTo>
                      <a:pt x="187" y="83"/>
                      <a:pt x="187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6" y="83"/>
                      <a:pt x="187" y="83"/>
                    </a:cubicBezTo>
                    <a:cubicBezTo>
                      <a:pt x="187" y="83"/>
                      <a:pt x="187" y="83"/>
                      <a:pt x="187" y="83"/>
                    </a:cubicBezTo>
                    <a:close/>
                    <a:moveTo>
                      <a:pt x="48" y="60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8" y="59"/>
                      <a:pt x="48" y="60"/>
                      <a:pt x="48" y="60"/>
                    </a:cubicBezTo>
                    <a:close/>
                    <a:moveTo>
                      <a:pt x="207" y="84"/>
                    </a:moveTo>
                    <a:cubicBezTo>
                      <a:pt x="207" y="84"/>
                      <a:pt x="207" y="84"/>
                      <a:pt x="207" y="84"/>
                    </a:cubicBezTo>
                    <a:cubicBezTo>
                      <a:pt x="207" y="84"/>
                      <a:pt x="207" y="84"/>
                      <a:pt x="207" y="84"/>
                    </a:cubicBezTo>
                    <a:close/>
                    <a:moveTo>
                      <a:pt x="207" y="84"/>
                    </a:moveTo>
                    <a:cubicBezTo>
                      <a:pt x="207" y="84"/>
                      <a:pt x="207" y="84"/>
                      <a:pt x="207" y="84"/>
                    </a:cubicBez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7" y="84"/>
                    </a:cubicBezTo>
                    <a:close/>
                    <a:moveTo>
                      <a:pt x="206" y="84"/>
                    </a:moveTo>
                    <a:cubicBezTo>
                      <a:pt x="206" y="84"/>
                      <a:pt x="206" y="84"/>
                      <a:pt x="206" y="84"/>
                    </a:cubicBezTo>
                    <a:cubicBezTo>
                      <a:pt x="206" y="84"/>
                      <a:pt x="206" y="84"/>
                      <a:pt x="206" y="84"/>
                    </a:cubicBezTo>
                    <a:close/>
                    <a:moveTo>
                      <a:pt x="174" y="66"/>
                    </a:move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4" y="66"/>
                      <a:pt x="174" y="66"/>
                      <a:pt x="174" y="66"/>
                    </a:cubicBezTo>
                    <a:close/>
                    <a:moveTo>
                      <a:pt x="172" y="64"/>
                    </a:move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1" y="64"/>
                      <a:pt x="172" y="64"/>
                    </a:cubicBezTo>
                    <a:close/>
                    <a:moveTo>
                      <a:pt x="177" y="48"/>
                    </a:moveTo>
                    <a:cubicBezTo>
                      <a:pt x="177" y="48"/>
                      <a:pt x="177" y="48"/>
                      <a:pt x="177" y="48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77" y="48"/>
                      <a:pt x="177" y="48"/>
                      <a:pt x="177" y="48"/>
                    </a:cubicBezTo>
                    <a:close/>
                    <a:moveTo>
                      <a:pt x="207" y="85"/>
                    </a:move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lose/>
                    <a:moveTo>
                      <a:pt x="118" y="74"/>
                    </a:moveTo>
                    <a:cubicBezTo>
                      <a:pt x="118" y="74"/>
                      <a:pt x="118" y="74"/>
                      <a:pt x="118" y="74"/>
                    </a:cubicBezTo>
                    <a:cubicBezTo>
                      <a:pt x="117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lose/>
                    <a:moveTo>
                      <a:pt x="118" y="74"/>
                    </a:moveTo>
                    <a:cubicBezTo>
                      <a:pt x="118" y="74"/>
                      <a:pt x="118" y="74"/>
                      <a:pt x="118" y="74"/>
                    </a:cubicBezTo>
                    <a:cubicBezTo>
                      <a:pt x="118" y="74"/>
                      <a:pt x="118" y="74"/>
                      <a:pt x="118" y="74"/>
                    </a:cubicBezTo>
                    <a:close/>
                    <a:moveTo>
                      <a:pt x="183" y="34"/>
                    </a:move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84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lose/>
                    <a:moveTo>
                      <a:pt x="178" y="67"/>
                    </a:move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lose/>
                    <a:moveTo>
                      <a:pt x="206" y="79"/>
                    </a:move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8"/>
                      <a:pt x="206" y="78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lose/>
                    <a:moveTo>
                      <a:pt x="175" y="78"/>
                    </a:moveTo>
                    <a:cubicBezTo>
                      <a:pt x="175" y="79"/>
                      <a:pt x="175" y="79"/>
                      <a:pt x="175" y="78"/>
                    </a:cubicBezTo>
                    <a:cubicBezTo>
                      <a:pt x="175" y="78"/>
                      <a:pt x="175" y="78"/>
                      <a:pt x="175" y="78"/>
                    </a:cubicBezTo>
                    <a:cubicBezTo>
                      <a:pt x="175" y="78"/>
                      <a:pt x="175" y="78"/>
                      <a:pt x="175" y="78"/>
                    </a:cubicBezTo>
                    <a:close/>
                    <a:moveTo>
                      <a:pt x="207" y="86"/>
                    </a:moveTo>
                    <a:cubicBezTo>
                      <a:pt x="207" y="86"/>
                      <a:pt x="207" y="86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5"/>
                      <a:pt x="207" y="85"/>
                    </a:cubicBezTo>
                    <a:cubicBezTo>
                      <a:pt x="207" y="85"/>
                      <a:pt x="207" y="86"/>
                      <a:pt x="207" y="86"/>
                    </a:cubicBezTo>
                    <a:close/>
                    <a:moveTo>
                      <a:pt x="46" y="56"/>
                    </a:move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7"/>
                      <a:pt x="47" y="57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lose/>
                    <a:moveTo>
                      <a:pt x="71" y="10"/>
                    </a:move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lose/>
                    <a:moveTo>
                      <a:pt x="175" y="60"/>
                    </a:move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lose/>
                    <a:moveTo>
                      <a:pt x="175" y="60"/>
                    </a:move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lose/>
                    <a:moveTo>
                      <a:pt x="178" y="62"/>
                    </a:move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78" y="62"/>
                      <a:pt x="178" y="62"/>
                      <a:pt x="178" y="62"/>
                    </a:cubicBezTo>
                    <a:close/>
                    <a:moveTo>
                      <a:pt x="160" y="65"/>
                    </a:move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65"/>
                      <a:pt x="160" y="65"/>
                      <a:pt x="160" y="65"/>
                    </a:cubicBezTo>
                    <a:close/>
                    <a:moveTo>
                      <a:pt x="205" y="87"/>
                    </a:move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lose/>
                    <a:moveTo>
                      <a:pt x="206" y="87"/>
                    </a:moveTo>
                    <a:cubicBezTo>
                      <a:pt x="206" y="87"/>
                      <a:pt x="206" y="87"/>
                      <a:pt x="206" y="87"/>
                    </a:cubicBezTo>
                    <a:cubicBezTo>
                      <a:pt x="206" y="87"/>
                      <a:pt x="206" y="87"/>
                      <a:pt x="206" y="87"/>
                    </a:cubicBezTo>
                    <a:close/>
                    <a:moveTo>
                      <a:pt x="206" y="87"/>
                    </a:moveTo>
                    <a:cubicBezTo>
                      <a:pt x="206" y="87"/>
                      <a:pt x="206" y="87"/>
                      <a:pt x="206" y="87"/>
                    </a:cubicBezTo>
                    <a:cubicBezTo>
                      <a:pt x="206" y="87"/>
                      <a:pt x="206" y="87"/>
                      <a:pt x="206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ubicBezTo>
                      <a:pt x="205" y="87"/>
                      <a:pt x="205" y="87"/>
                      <a:pt x="206" y="87"/>
                    </a:cubicBezTo>
                    <a:close/>
                    <a:moveTo>
                      <a:pt x="202" y="77"/>
                    </a:move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lose/>
                    <a:moveTo>
                      <a:pt x="205" y="87"/>
                    </a:moveTo>
                    <a:cubicBezTo>
                      <a:pt x="205" y="86"/>
                      <a:pt x="205" y="86"/>
                      <a:pt x="205" y="86"/>
                    </a:cubicBezTo>
                    <a:cubicBezTo>
                      <a:pt x="205" y="86"/>
                      <a:pt x="205" y="86"/>
                      <a:pt x="205" y="86"/>
                    </a:cubicBezTo>
                    <a:cubicBezTo>
                      <a:pt x="205" y="86"/>
                      <a:pt x="205" y="86"/>
                      <a:pt x="205" y="86"/>
                    </a:cubicBezTo>
                    <a:cubicBezTo>
                      <a:pt x="205" y="86"/>
                      <a:pt x="205" y="86"/>
                      <a:pt x="205" y="86"/>
                    </a:cubicBezTo>
                    <a:cubicBezTo>
                      <a:pt x="205" y="86"/>
                      <a:pt x="205" y="86"/>
                      <a:pt x="205" y="86"/>
                    </a:cubicBezTo>
                    <a:cubicBezTo>
                      <a:pt x="204" y="86"/>
                      <a:pt x="204" y="87"/>
                      <a:pt x="205" y="87"/>
                    </a:cubicBezTo>
                    <a:cubicBezTo>
                      <a:pt x="205" y="87"/>
                      <a:pt x="205" y="87"/>
                      <a:pt x="205" y="87"/>
                    </a:cubicBezTo>
                    <a:close/>
                    <a:moveTo>
                      <a:pt x="181" y="76"/>
                    </a:moveTo>
                    <a:cubicBezTo>
                      <a:pt x="181" y="76"/>
                      <a:pt x="181" y="76"/>
                      <a:pt x="181" y="76"/>
                    </a:cubicBezTo>
                    <a:cubicBezTo>
                      <a:pt x="181" y="76"/>
                      <a:pt x="180" y="76"/>
                      <a:pt x="180" y="76"/>
                    </a:cubicBezTo>
                    <a:cubicBezTo>
                      <a:pt x="180" y="76"/>
                      <a:pt x="181" y="76"/>
                      <a:pt x="181" y="76"/>
                    </a:cubicBezTo>
                    <a:cubicBezTo>
                      <a:pt x="181" y="76"/>
                      <a:pt x="181" y="76"/>
                      <a:pt x="181" y="76"/>
                    </a:cubicBezTo>
                    <a:close/>
                    <a:moveTo>
                      <a:pt x="201" y="76"/>
                    </a:move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7"/>
                      <a:pt x="201" y="77"/>
                    </a:cubicBezTo>
                    <a:cubicBezTo>
                      <a:pt x="201" y="77"/>
                      <a:pt x="201" y="77"/>
                      <a:pt x="201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ubicBezTo>
                      <a:pt x="201" y="76"/>
                      <a:pt x="201" y="76"/>
                      <a:pt x="201" y="76"/>
                    </a:cubicBezTo>
                    <a:close/>
                    <a:moveTo>
                      <a:pt x="42" y="60"/>
                    </a:move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lose/>
                    <a:moveTo>
                      <a:pt x="35" y="64"/>
                    </a:moveTo>
                    <a:cubicBezTo>
                      <a:pt x="35" y="63"/>
                      <a:pt x="35" y="63"/>
                      <a:pt x="34" y="63"/>
                    </a:cubicBezTo>
                    <a:cubicBezTo>
                      <a:pt x="34" y="63"/>
                      <a:pt x="34" y="63"/>
                      <a:pt x="34" y="64"/>
                    </a:cubicBezTo>
                    <a:cubicBezTo>
                      <a:pt x="34" y="64"/>
                      <a:pt x="35" y="64"/>
                      <a:pt x="35" y="64"/>
                    </a:cubicBezTo>
                    <a:close/>
                    <a:moveTo>
                      <a:pt x="34" y="63"/>
                    </a:move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174" y="75"/>
                    </a:moveTo>
                    <a:cubicBezTo>
                      <a:pt x="174" y="75"/>
                      <a:pt x="174" y="75"/>
                      <a:pt x="174" y="75"/>
                    </a:cubicBezTo>
                    <a:cubicBezTo>
                      <a:pt x="174" y="75"/>
                      <a:pt x="174" y="75"/>
                      <a:pt x="174" y="75"/>
                    </a:cubicBezTo>
                    <a:close/>
                    <a:moveTo>
                      <a:pt x="155" y="63"/>
                    </a:move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4"/>
                      <a:pt x="155" y="64"/>
                      <a:pt x="155" y="63"/>
                    </a:cubicBezTo>
                    <a:cubicBezTo>
                      <a:pt x="155" y="63"/>
                      <a:pt x="155" y="63"/>
                      <a:pt x="155" y="63"/>
                    </a:cubicBezTo>
                    <a:close/>
                    <a:moveTo>
                      <a:pt x="161" y="74"/>
                    </a:moveTo>
                    <a:cubicBezTo>
                      <a:pt x="161" y="74"/>
                      <a:pt x="161" y="74"/>
                      <a:pt x="162" y="74"/>
                    </a:cubicBezTo>
                    <a:cubicBezTo>
                      <a:pt x="162" y="74"/>
                      <a:pt x="162" y="74"/>
                      <a:pt x="161" y="74"/>
                    </a:cubicBezTo>
                    <a:cubicBezTo>
                      <a:pt x="161" y="74"/>
                      <a:pt x="161" y="74"/>
                      <a:pt x="161" y="74"/>
                    </a:cubicBezTo>
                    <a:close/>
                    <a:moveTo>
                      <a:pt x="179" y="70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lose/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80" y="71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8"/>
                      <a:pt x="180" y="68"/>
                    </a:cubicBezTo>
                    <a:cubicBezTo>
                      <a:pt x="180" y="68"/>
                      <a:pt x="180" y="68"/>
                      <a:pt x="179" y="68"/>
                    </a:cubicBezTo>
                    <a:cubicBezTo>
                      <a:pt x="179" y="68"/>
                      <a:pt x="179" y="68"/>
                      <a:pt x="179" y="6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79" y="69"/>
                      <a:pt x="179" y="69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0"/>
                      <a:pt x="179" y="70"/>
                      <a:pt x="179" y="70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close/>
                    <a:moveTo>
                      <a:pt x="180" y="69"/>
                    </a:moveTo>
                    <a:cubicBezTo>
                      <a:pt x="180" y="69"/>
                      <a:pt x="180" y="69"/>
                      <a:pt x="180" y="69"/>
                    </a:cubicBezTo>
                    <a:cubicBezTo>
                      <a:pt x="180" y="69"/>
                      <a:pt x="180" y="69"/>
                      <a:pt x="180" y="69"/>
                    </a:cubicBezTo>
                    <a:close/>
                    <a:moveTo>
                      <a:pt x="137" y="4"/>
                    </a:moveTo>
                    <a:cubicBezTo>
                      <a:pt x="137" y="4"/>
                      <a:pt x="137" y="4"/>
                      <a:pt x="137" y="4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8" y="4"/>
                      <a:pt x="137" y="4"/>
                      <a:pt x="137" y="4"/>
                    </a:cubicBezTo>
                    <a:close/>
                    <a:moveTo>
                      <a:pt x="179" y="66"/>
                    </a:moveTo>
                    <a:cubicBezTo>
                      <a:pt x="179" y="66"/>
                      <a:pt x="179" y="66"/>
                      <a:pt x="179" y="66"/>
                    </a:cubicBezTo>
                    <a:cubicBezTo>
                      <a:pt x="179" y="66"/>
                      <a:pt x="179" y="66"/>
                      <a:pt x="179" y="66"/>
                    </a:cubicBezTo>
                    <a:close/>
                    <a:moveTo>
                      <a:pt x="179" y="67"/>
                    </a:moveTo>
                    <a:cubicBezTo>
                      <a:pt x="179" y="67"/>
                      <a:pt x="179" y="67"/>
                      <a:pt x="179" y="67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79" y="67"/>
                      <a:pt x="179" y="67"/>
                      <a:pt x="179" y="66"/>
                    </a:cubicBezTo>
                    <a:cubicBezTo>
                      <a:pt x="179" y="66"/>
                      <a:pt x="179" y="66"/>
                      <a:pt x="179" y="67"/>
                    </a:cubicBezTo>
                    <a:cubicBezTo>
                      <a:pt x="179" y="67"/>
                      <a:pt x="179" y="67"/>
                      <a:pt x="179" y="67"/>
                    </a:cubicBezTo>
                    <a:close/>
                    <a:moveTo>
                      <a:pt x="175" y="71"/>
                    </a:move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1"/>
                    </a:cubicBezTo>
                    <a:close/>
                    <a:moveTo>
                      <a:pt x="154" y="61"/>
                    </a:moveTo>
                    <a:cubicBezTo>
                      <a:pt x="154" y="61"/>
                      <a:pt x="154" y="61"/>
                      <a:pt x="154" y="61"/>
                    </a:cubicBezTo>
                    <a:cubicBezTo>
                      <a:pt x="154" y="61"/>
                      <a:pt x="154" y="61"/>
                      <a:pt x="154" y="61"/>
                    </a:cubicBezTo>
                    <a:close/>
                    <a:moveTo>
                      <a:pt x="154" y="61"/>
                    </a:moveTo>
                    <a:cubicBezTo>
                      <a:pt x="154" y="61"/>
                      <a:pt x="154" y="61"/>
                      <a:pt x="154" y="62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4" y="62"/>
                      <a:pt x="154" y="62"/>
                      <a:pt x="154" y="62"/>
                    </a:cubicBezTo>
                    <a:cubicBezTo>
                      <a:pt x="154" y="62"/>
                      <a:pt x="154" y="62"/>
                      <a:pt x="154" y="61"/>
                    </a:cubicBezTo>
                    <a:cubicBezTo>
                      <a:pt x="154" y="61"/>
                      <a:pt x="154" y="61"/>
                      <a:pt x="154" y="61"/>
                    </a:cubicBezTo>
                    <a:close/>
                    <a:moveTo>
                      <a:pt x="206" y="79"/>
                    </a:move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lose/>
                    <a:moveTo>
                      <a:pt x="197" y="79"/>
                    </a:move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7" y="79"/>
                    </a:cubicBezTo>
                    <a:close/>
                    <a:moveTo>
                      <a:pt x="174" y="55"/>
                    </a:move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lose/>
                    <a:moveTo>
                      <a:pt x="196" y="78"/>
                    </a:moveTo>
                    <a:cubicBezTo>
                      <a:pt x="196" y="79"/>
                      <a:pt x="196" y="79"/>
                      <a:pt x="197" y="79"/>
                    </a:cubicBezTo>
                    <a:cubicBezTo>
                      <a:pt x="197" y="79"/>
                      <a:pt x="197" y="78"/>
                      <a:pt x="197" y="78"/>
                    </a:cubicBezTo>
                    <a:cubicBezTo>
                      <a:pt x="196" y="78"/>
                      <a:pt x="196" y="78"/>
                      <a:pt x="196" y="78"/>
                    </a:cubicBezTo>
                    <a:close/>
                    <a:moveTo>
                      <a:pt x="166" y="71"/>
                    </a:move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ubicBezTo>
                      <a:pt x="166" y="71"/>
                      <a:pt x="166" y="71"/>
                      <a:pt x="166" y="71"/>
                    </a:cubicBezTo>
                    <a:close/>
                    <a:moveTo>
                      <a:pt x="193" y="75"/>
                    </a:move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lose/>
                    <a:moveTo>
                      <a:pt x="193" y="74"/>
                    </a:move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4" y="75"/>
                      <a:pt x="193" y="75"/>
                    </a:cubicBezTo>
                    <a:cubicBezTo>
                      <a:pt x="193" y="74"/>
                      <a:pt x="193" y="74"/>
                      <a:pt x="193" y="74"/>
                    </a:cubicBezTo>
                    <a:close/>
                    <a:moveTo>
                      <a:pt x="118" y="76"/>
                    </a:move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7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lose/>
                    <a:moveTo>
                      <a:pt x="195" y="77"/>
                    </a:move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5" y="77"/>
                    </a:cubicBezTo>
                    <a:cubicBezTo>
                      <a:pt x="195" y="77"/>
                      <a:pt x="195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5" y="77"/>
                      <a:pt x="195" y="77"/>
                      <a:pt x="195" y="77"/>
                    </a:cubicBezTo>
                    <a:close/>
                    <a:moveTo>
                      <a:pt x="196" y="77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lose/>
                    <a:moveTo>
                      <a:pt x="207" y="83"/>
                    </a:move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83"/>
                      <a:pt x="206" y="83"/>
                      <a:pt x="207" y="83"/>
                    </a:cubicBezTo>
                    <a:cubicBezTo>
                      <a:pt x="207" y="83"/>
                      <a:pt x="207" y="83"/>
                      <a:pt x="207" y="83"/>
                    </a:cubicBezTo>
                    <a:close/>
                    <a:moveTo>
                      <a:pt x="98" y="17"/>
                    </a:moveTo>
                    <a:cubicBezTo>
                      <a:pt x="98" y="17"/>
                      <a:pt x="98" y="18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  <a:moveTo>
                      <a:pt x="46" y="55"/>
                    </a:move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5"/>
                      <a:pt x="46" y="55"/>
                    </a:cubicBezTo>
                    <a:close/>
                    <a:moveTo>
                      <a:pt x="45" y="56"/>
                    </a:moveTo>
                    <a:cubicBezTo>
                      <a:pt x="45" y="56"/>
                      <a:pt x="45" y="56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lose/>
                    <a:moveTo>
                      <a:pt x="41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lose/>
                    <a:moveTo>
                      <a:pt x="42" y="60"/>
                    </a:moveTo>
                    <a:cubicBezTo>
                      <a:pt x="42" y="60"/>
                      <a:pt x="42" y="60"/>
                      <a:pt x="42" y="61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lose/>
                    <a:moveTo>
                      <a:pt x="47" y="60"/>
                    </a:moveTo>
                    <a:cubicBezTo>
                      <a:pt x="47" y="60"/>
                      <a:pt x="47" y="60"/>
                      <a:pt x="47" y="60"/>
                    </a:cubicBezTo>
                    <a:cubicBezTo>
                      <a:pt x="47" y="60"/>
                      <a:pt x="47" y="60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0"/>
                      <a:pt x="47" y="60"/>
                      <a:pt x="47" y="60"/>
                    </a:cubicBezTo>
                    <a:cubicBezTo>
                      <a:pt x="47" y="60"/>
                      <a:pt x="47" y="60"/>
                      <a:pt x="47" y="60"/>
                    </a:cubicBezTo>
                    <a:close/>
                    <a:moveTo>
                      <a:pt x="160" y="63"/>
                    </a:move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2"/>
                      <a:pt x="160" y="62"/>
                      <a:pt x="160" y="62"/>
                    </a:cubicBezTo>
                    <a:cubicBezTo>
                      <a:pt x="160" y="62"/>
                      <a:pt x="160" y="62"/>
                      <a:pt x="160" y="62"/>
                    </a:cubicBezTo>
                    <a:cubicBezTo>
                      <a:pt x="160" y="62"/>
                      <a:pt x="160" y="62"/>
                      <a:pt x="160" y="63"/>
                    </a:cubicBezTo>
                    <a:close/>
                    <a:moveTo>
                      <a:pt x="155" y="65"/>
                    </a:moveTo>
                    <a:cubicBezTo>
                      <a:pt x="155" y="65"/>
                      <a:pt x="156" y="65"/>
                      <a:pt x="156" y="65"/>
                    </a:cubicBezTo>
                    <a:cubicBezTo>
                      <a:pt x="156" y="65"/>
                      <a:pt x="156" y="65"/>
                      <a:pt x="156" y="64"/>
                    </a:cubicBezTo>
                    <a:cubicBezTo>
                      <a:pt x="156" y="64"/>
                      <a:pt x="155" y="64"/>
                      <a:pt x="155" y="64"/>
                    </a:cubicBezTo>
                    <a:cubicBezTo>
                      <a:pt x="155" y="64"/>
                      <a:pt x="155" y="65"/>
                      <a:pt x="155" y="65"/>
                    </a:cubicBezTo>
                    <a:close/>
                    <a:moveTo>
                      <a:pt x="175" y="65"/>
                    </a:move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5"/>
                      <a:pt x="175" y="65"/>
                      <a:pt x="175" y="65"/>
                    </a:cubicBezTo>
                    <a:close/>
                    <a:moveTo>
                      <a:pt x="158" y="68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8"/>
                      <a:pt x="158" y="68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9"/>
                      <a:pt x="158" y="69"/>
                      <a:pt x="158" y="69"/>
                    </a:cubicBezTo>
                    <a:cubicBezTo>
                      <a:pt x="158" y="68"/>
                      <a:pt x="158" y="68"/>
                      <a:pt x="158" y="68"/>
                    </a:cubicBezTo>
                    <a:close/>
                    <a:moveTo>
                      <a:pt x="179" y="76"/>
                    </a:move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6"/>
                    </a:cubicBezTo>
                    <a:close/>
                    <a:moveTo>
                      <a:pt x="196" y="72"/>
                    </a:move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2"/>
                      <a:pt x="196" y="72"/>
                      <a:pt x="196" y="72"/>
                    </a:cubicBezTo>
                    <a:close/>
                    <a:moveTo>
                      <a:pt x="197" y="73"/>
                    </a:moveTo>
                    <a:cubicBezTo>
                      <a:pt x="197" y="73"/>
                      <a:pt x="197" y="73"/>
                      <a:pt x="197" y="72"/>
                    </a:cubicBezTo>
                    <a:cubicBezTo>
                      <a:pt x="197" y="72"/>
                      <a:pt x="197" y="72"/>
                      <a:pt x="197" y="72"/>
                    </a:cubicBezTo>
                    <a:cubicBezTo>
                      <a:pt x="197" y="72"/>
                      <a:pt x="197" y="73"/>
                      <a:pt x="197" y="73"/>
                    </a:cubicBezTo>
                    <a:cubicBezTo>
                      <a:pt x="197" y="73"/>
                      <a:pt x="197" y="73"/>
                      <a:pt x="197" y="73"/>
                    </a:cubicBezTo>
                    <a:close/>
                    <a:moveTo>
                      <a:pt x="172" y="64"/>
                    </a:move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lose/>
                    <a:moveTo>
                      <a:pt x="193" y="74"/>
                    </a:moveTo>
                    <a:cubicBezTo>
                      <a:pt x="193" y="74"/>
                      <a:pt x="193" y="74"/>
                      <a:pt x="193" y="74"/>
                    </a:cubicBezTo>
                    <a:cubicBezTo>
                      <a:pt x="193" y="74"/>
                      <a:pt x="193" y="74"/>
                      <a:pt x="193" y="74"/>
                    </a:cubicBezTo>
                    <a:cubicBezTo>
                      <a:pt x="193" y="74"/>
                      <a:pt x="193" y="74"/>
                      <a:pt x="193" y="74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184" y="71"/>
                    </a:move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ubicBezTo>
                      <a:pt x="185" y="71"/>
                      <a:pt x="185" y="71"/>
                      <a:pt x="184" y="71"/>
                    </a:cubicBezTo>
                    <a:cubicBezTo>
                      <a:pt x="184" y="71"/>
                      <a:pt x="184" y="71"/>
                      <a:pt x="184" y="71"/>
                    </a:cubicBezTo>
                    <a:close/>
                    <a:moveTo>
                      <a:pt x="126" y="60"/>
                    </a:moveTo>
                    <a:cubicBezTo>
                      <a:pt x="126" y="60"/>
                      <a:pt x="126" y="60"/>
                      <a:pt x="126" y="60"/>
                    </a:cubicBezTo>
                    <a:cubicBezTo>
                      <a:pt x="126" y="60"/>
                      <a:pt x="126" y="60"/>
                      <a:pt x="126" y="60"/>
                    </a:cubicBezTo>
                    <a:cubicBezTo>
                      <a:pt x="126" y="60"/>
                      <a:pt x="126" y="60"/>
                      <a:pt x="126" y="60"/>
                    </a:cubicBezTo>
                    <a:close/>
                    <a:moveTo>
                      <a:pt x="195" y="71"/>
                    </a:move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5" y="71"/>
                    </a:cubicBezTo>
                    <a:close/>
                    <a:moveTo>
                      <a:pt x="174" y="55"/>
                    </a:move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4" y="55"/>
                      <a:pt x="174" y="55"/>
                      <a:pt x="174" y="55"/>
                    </a:cubicBezTo>
                    <a:close/>
                    <a:moveTo>
                      <a:pt x="164" y="67"/>
                    </a:moveTo>
                    <a:cubicBezTo>
                      <a:pt x="164" y="67"/>
                      <a:pt x="164" y="67"/>
                      <a:pt x="164" y="67"/>
                    </a:cubicBezTo>
                    <a:cubicBezTo>
                      <a:pt x="164" y="67"/>
                      <a:pt x="164" y="68"/>
                      <a:pt x="164" y="68"/>
                    </a:cubicBezTo>
                    <a:cubicBezTo>
                      <a:pt x="164" y="68"/>
                      <a:pt x="164" y="67"/>
                      <a:pt x="164" y="67"/>
                    </a:cubicBezTo>
                    <a:close/>
                    <a:moveTo>
                      <a:pt x="164" y="68"/>
                    </a:moveTo>
                    <a:cubicBezTo>
                      <a:pt x="164" y="68"/>
                      <a:pt x="164" y="68"/>
                      <a:pt x="164" y="68"/>
                    </a:cubicBezTo>
                    <a:cubicBezTo>
                      <a:pt x="164" y="68"/>
                      <a:pt x="164" y="68"/>
                      <a:pt x="164" y="68"/>
                    </a:cubicBezTo>
                    <a:cubicBezTo>
                      <a:pt x="164" y="68"/>
                      <a:pt x="164" y="68"/>
                      <a:pt x="164" y="68"/>
                    </a:cubicBezTo>
                    <a:close/>
                    <a:moveTo>
                      <a:pt x="166" y="68"/>
                    </a:move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ubicBezTo>
                      <a:pt x="166" y="68"/>
                      <a:pt x="166" y="68"/>
                      <a:pt x="166" y="68"/>
                    </a:cubicBezTo>
                    <a:close/>
                    <a:moveTo>
                      <a:pt x="163" y="68"/>
                    </a:move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ubicBezTo>
                      <a:pt x="163" y="68"/>
                      <a:pt x="163" y="68"/>
                      <a:pt x="163" y="68"/>
                    </a:cubicBezTo>
                    <a:close/>
                    <a:moveTo>
                      <a:pt x="180" y="76"/>
                    </a:move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ubicBezTo>
                      <a:pt x="180" y="76"/>
                      <a:pt x="180" y="76"/>
                      <a:pt x="180" y="76"/>
                    </a:cubicBezTo>
                    <a:close/>
                    <a:moveTo>
                      <a:pt x="12" y="44"/>
                    </a:move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lose/>
                    <a:moveTo>
                      <a:pt x="44" y="40"/>
                    </a:move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lose/>
                    <a:moveTo>
                      <a:pt x="206" y="81"/>
                    </a:moveTo>
                    <a:cubicBezTo>
                      <a:pt x="206" y="82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lose/>
                    <a:moveTo>
                      <a:pt x="200" y="85"/>
                    </a:moveTo>
                    <a:cubicBezTo>
                      <a:pt x="200" y="85"/>
                      <a:pt x="200" y="85"/>
                      <a:pt x="200" y="85"/>
                    </a:cubicBezTo>
                    <a:cubicBezTo>
                      <a:pt x="200" y="85"/>
                      <a:pt x="200" y="85"/>
                      <a:pt x="200" y="85"/>
                    </a:cubicBezTo>
                    <a:close/>
                    <a:moveTo>
                      <a:pt x="205" y="88"/>
                    </a:move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ubicBezTo>
                      <a:pt x="205" y="88"/>
                      <a:pt x="205" y="88"/>
                      <a:pt x="205" y="88"/>
                    </a:cubicBezTo>
                    <a:close/>
                    <a:moveTo>
                      <a:pt x="45" y="61"/>
                    </a:move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lose/>
                    <a:moveTo>
                      <a:pt x="179" y="76"/>
                    </a:move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6"/>
                      <a:pt x="179" y="7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1" y="24"/>
                    </a:moveTo>
                    <a:cubicBezTo>
                      <a:pt x="42" y="24"/>
                      <a:pt x="42" y="24"/>
                      <a:pt x="42" y="24"/>
                    </a:cubicBezTo>
                    <a:cubicBezTo>
                      <a:pt x="41" y="24"/>
                      <a:pt x="41" y="24"/>
                      <a:pt x="41" y="24"/>
                    </a:cubicBezTo>
                    <a:close/>
                    <a:moveTo>
                      <a:pt x="41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1" y="29"/>
                      <a:pt x="41" y="29"/>
                      <a:pt x="41" y="29"/>
                    </a:cubicBezTo>
                    <a:close/>
                    <a:moveTo>
                      <a:pt x="43" y="24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lose/>
                    <a:moveTo>
                      <a:pt x="45" y="18"/>
                    </a:moveTo>
                    <a:cubicBezTo>
                      <a:pt x="45" y="18"/>
                      <a:pt x="46" y="18"/>
                      <a:pt x="46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8"/>
                      <a:pt x="45" y="19"/>
                      <a:pt x="45" y="19"/>
                    </a:cubicBezTo>
                    <a:cubicBezTo>
                      <a:pt x="45" y="19"/>
                      <a:pt x="45" y="19"/>
                      <a:pt x="45" y="18"/>
                    </a:cubicBezTo>
                    <a:close/>
                    <a:moveTo>
                      <a:pt x="44" y="23"/>
                    </a:move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3"/>
                      <a:pt x="44" y="23"/>
                      <a:pt x="44" y="23"/>
                    </a:cubicBezTo>
                    <a:close/>
                    <a:moveTo>
                      <a:pt x="45" y="23"/>
                    </a:moveTo>
                    <a:cubicBezTo>
                      <a:pt x="45" y="23"/>
                      <a:pt x="45" y="23"/>
                      <a:pt x="44" y="23"/>
                    </a:cubicBezTo>
                    <a:cubicBezTo>
                      <a:pt x="44" y="23"/>
                      <a:pt x="44" y="23"/>
                      <a:pt x="45" y="23"/>
                    </a:cubicBezTo>
                    <a:close/>
                    <a:moveTo>
                      <a:pt x="48" y="26"/>
                    </a:move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lose/>
                    <a:moveTo>
                      <a:pt x="44" y="23"/>
                    </a:move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lose/>
                    <a:moveTo>
                      <a:pt x="41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lose/>
                    <a:moveTo>
                      <a:pt x="42" y="12"/>
                    </a:moveTo>
                    <a:cubicBezTo>
                      <a:pt x="42" y="12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4"/>
                      <a:pt x="43" y="14"/>
                      <a:pt x="43" y="14"/>
                    </a:cubicBezTo>
                    <a:cubicBezTo>
                      <a:pt x="43" y="14"/>
                      <a:pt x="44" y="14"/>
                      <a:pt x="44" y="14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6" y="14"/>
                      <a:pt x="46" y="14"/>
                    </a:cubicBezTo>
                    <a:cubicBezTo>
                      <a:pt x="46" y="14"/>
                      <a:pt x="47" y="13"/>
                      <a:pt x="47" y="13"/>
                    </a:cubicBezTo>
                    <a:cubicBezTo>
                      <a:pt x="46" y="13"/>
                      <a:pt x="46" y="13"/>
                      <a:pt x="45" y="13"/>
                    </a:cubicBezTo>
                    <a:cubicBezTo>
                      <a:pt x="44" y="13"/>
                      <a:pt x="44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2"/>
                      <a:pt x="46" y="12"/>
                      <a:pt x="46" y="12"/>
                    </a:cubicBezTo>
                    <a:cubicBezTo>
                      <a:pt x="47" y="12"/>
                      <a:pt x="46" y="12"/>
                      <a:pt x="47" y="12"/>
                    </a:cubicBezTo>
                    <a:cubicBezTo>
                      <a:pt x="47" y="13"/>
                      <a:pt x="47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7" y="12"/>
                      <a:pt x="48" y="1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1"/>
                      <a:pt x="49" y="11"/>
                      <a:pt x="49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1" y="10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2" y="8"/>
                      <a:pt x="53" y="8"/>
                      <a:pt x="53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7"/>
                      <a:pt x="54" y="7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1" y="6"/>
                      <a:pt x="50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6"/>
                      <a:pt x="49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5" y="7"/>
                      <a:pt x="45" y="7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4" y="8"/>
                      <a:pt x="44" y="7"/>
                      <a:pt x="44" y="7"/>
                    </a:cubicBezTo>
                    <a:cubicBezTo>
                      <a:pt x="44" y="7"/>
                      <a:pt x="44" y="7"/>
                      <a:pt x="43" y="7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8"/>
                      <a:pt x="42" y="9"/>
                      <a:pt x="42" y="9"/>
                    </a:cubicBezTo>
                    <a:cubicBezTo>
                      <a:pt x="42" y="9"/>
                      <a:pt x="42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1"/>
                      <a:pt x="43" y="10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0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2"/>
                      <a:pt x="44" y="12"/>
                    </a:cubicBezTo>
                    <a:cubicBezTo>
                      <a:pt x="44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2" y="12"/>
                    </a:cubicBezTo>
                    <a:cubicBezTo>
                      <a:pt x="42" y="11"/>
                      <a:pt x="42" y="11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2" y="12"/>
                      <a:pt x="42" y="12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1" y="13"/>
                      <a:pt x="41" y="13"/>
                    </a:cubicBezTo>
                    <a:close/>
                    <a:moveTo>
                      <a:pt x="44" y="11"/>
                    </a:moveTo>
                    <a:cubicBezTo>
                      <a:pt x="44" y="11"/>
                      <a:pt x="44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lose/>
                    <a:moveTo>
                      <a:pt x="41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2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1" y="11"/>
                    </a:cubicBezTo>
                    <a:close/>
                    <a:moveTo>
                      <a:pt x="82" y="65"/>
                    </a:move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87" y="30"/>
                    </a:move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lose/>
                    <a:moveTo>
                      <a:pt x="32" y="11"/>
                    </a:move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0"/>
                      <a:pt x="34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1"/>
                      <a:pt x="36" y="11"/>
                      <a:pt x="37" y="11"/>
                    </a:cubicBezTo>
                    <a:cubicBezTo>
                      <a:pt x="37" y="11"/>
                      <a:pt x="36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6" y="13"/>
                    </a:cubicBezTo>
                    <a:cubicBezTo>
                      <a:pt x="36" y="13"/>
                      <a:pt x="35" y="13"/>
                      <a:pt x="35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lose/>
                    <a:moveTo>
                      <a:pt x="33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lose/>
                    <a:moveTo>
                      <a:pt x="37" y="13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2"/>
                      <a:pt x="38" y="12"/>
                    </a:cubicBezTo>
                    <a:cubicBezTo>
                      <a:pt x="37" y="12"/>
                      <a:pt x="37" y="13"/>
                      <a:pt x="37" y="13"/>
                    </a:cubicBezTo>
                    <a:close/>
                    <a:moveTo>
                      <a:pt x="38" y="13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lose/>
                    <a:moveTo>
                      <a:pt x="38" y="12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9" y="13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40" y="13"/>
                      <a:pt x="40" y="13"/>
                    </a:cubicBezTo>
                    <a:cubicBezTo>
                      <a:pt x="40" y="13"/>
                      <a:pt x="40" y="12"/>
                      <a:pt x="40" y="12"/>
                    </a:cubicBezTo>
                    <a:cubicBezTo>
                      <a:pt x="41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39" y="11"/>
                      <a:pt x="39" y="12"/>
                    </a:cubicBezTo>
                    <a:cubicBezTo>
                      <a:pt x="39" y="12"/>
                      <a:pt x="40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8" y="11"/>
                      <a:pt x="38" y="11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lose/>
                    <a:moveTo>
                      <a:pt x="70" y="18"/>
                    </a:moveTo>
                    <a:cubicBezTo>
                      <a:pt x="70" y="18"/>
                      <a:pt x="70" y="18"/>
                      <a:pt x="70" y="18"/>
                    </a:cubicBezTo>
                    <a:cubicBezTo>
                      <a:pt x="69" y="18"/>
                      <a:pt x="69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7"/>
                    </a:cubicBezTo>
                    <a:cubicBezTo>
                      <a:pt x="68" y="17"/>
                      <a:pt x="68" y="17"/>
                      <a:pt x="69" y="17"/>
                    </a:cubicBezTo>
                    <a:cubicBezTo>
                      <a:pt x="69" y="17"/>
                      <a:pt x="69" y="17"/>
                      <a:pt x="69" y="18"/>
                    </a:cubicBezTo>
                    <a:cubicBezTo>
                      <a:pt x="69" y="18"/>
                      <a:pt x="70" y="18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69" y="16"/>
                      <a:pt x="69" y="16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1" y="15"/>
                      <a:pt x="71" y="15"/>
                      <a:pt x="71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1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69" y="13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3"/>
                      <a:pt x="71" y="12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0" y="12"/>
                      <a:pt x="70" y="12"/>
                    </a:cubicBezTo>
                    <a:cubicBezTo>
                      <a:pt x="70" y="11"/>
                      <a:pt x="70" y="12"/>
                      <a:pt x="70" y="11"/>
                    </a:cubicBezTo>
                    <a:cubicBezTo>
                      <a:pt x="70" y="11"/>
                      <a:pt x="70" y="11"/>
                      <a:pt x="69" y="11"/>
                    </a:cubicBezTo>
                    <a:cubicBezTo>
                      <a:pt x="69" y="11"/>
                      <a:pt x="70" y="11"/>
                      <a:pt x="70" y="10"/>
                    </a:cubicBezTo>
                    <a:cubicBezTo>
                      <a:pt x="70" y="10"/>
                      <a:pt x="70" y="10"/>
                      <a:pt x="70" y="11"/>
                    </a:cubicBezTo>
                    <a:cubicBezTo>
                      <a:pt x="70" y="11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9"/>
                    </a:cubicBezTo>
                    <a:cubicBezTo>
                      <a:pt x="71" y="10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9"/>
                      <a:pt x="72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2" y="8"/>
                      <a:pt x="7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1" y="7"/>
                      <a:pt x="71" y="7"/>
                      <a:pt x="71" y="8"/>
                    </a:cubicBezTo>
                    <a:cubicBezTo>
                      <a:pt x="71" y="8"/>
                      <a:pt x="71" y="8"/>
                      <a:pt x="70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8"/>
                      <a:pt x="70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8" y="7"/>
                    </a:cubicBezTo>
                    <a:cubicBezTo>
                      <a:pt x="68" y="7"/>
                      <a:pt x="68" y="7"/>
                      <a:pt x="68" y="6"/>
                    </a:cubicBezTo>
                    <a:cubicBezTo>
                      <a:pt x="68" y="6"/>
                      <a:pt x="68" y="6"/>
                      <a:pt x="67" y="6"/>
                    </a:cubicBezTo>
                    <a:cubicBezTo>
                      <a:pt x="66" y="6"/>
                      <a:pt x="65" y="6"/>
                      <a:pt x="65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6"/>
                      <a:pt x="61" y="7"/>
                      <a:pt x="60" y="7"/>
                    </a:cubicBezTo>
                    <a:cubicBezTo>
                      <a:pt x="60" y="7"/>
                      <a:pt x="61" y="7"/>
                      <a:pt x="61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9" y="8"/>
                    </a:cubicBezTo>
                    <a:cubicBezTo>
                      <a:pt x="59" y="8"/>
                      <a:pt x="58" y="7"/>
                      <a:pt x="58" y="7"/>
                    </a:cubicBezTo>
                    <a:cubicBezTo>
                      <a:pt x="58" y="7"/>
                      <a:pt x="58" y="8"/>
                      <a:pt x="58" y="8"/>
                    </a:cubicBezTo>
                    <a:cubicBezTo>
                      <a:pt x="58" y="8"/>
                      <a:pt x="58" y="7"/>
                      <a:pt x="58" y="7"/>
                    </a:cubicBezTo>
                    <a:cubicBezTo>
                      <a:pt x="57" y="7"/>
                      <a:pt x="56" y="7"/>
                      <a:pt x="55" y="8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0"/>
                      <a:pt x="51" y="10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50" y="12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12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3"/>
                      <a:pt x="52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3"/>
                      <a:pt x="55" y="13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15"/>
                      <a:pt x="56" y="15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7"/>
                      <a:pt x="55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8"/>
                      <a:pt x="56" y="17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6" y="18"/>
                      <a:pt x="56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5" y="18"/>
                      <a:pt x="55" y="18"/>
                      <a:pt x="56" y="18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19"/>
                      <a:pt x="57" y="18"/>
                      <a:pt x="57" y="18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7" y="19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5" y="20"/>
                    </a:cubicBezTo>
                    <a:cubicBezTo>
                      <a:pt x="55" y="20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6" y="21"/>
                      <a:pt x="56" y="21"/>
                    </a:cubicBezTo>
                    <a:cubicBezTo>
                      <a:pt x="55" y="21"/>
                      <a:pt x="56" y="22"/>
                      <a:pt x="56" y="22"/>
                    </a:cubicBezTo>
                    <a:cubicBezTo>
                      <a:pt x="56" y="22"/>
                      <a:pt x="56" y="22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4"/>
                      <a:pt x="57" y="24"/>
                      <a:pt x="57" y="24"/>
                    </a:cubicBezTo>
                    <a:cubicBezTo>
                      <a:pt x="57" y="24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7"/>
                      <a:pt x="59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6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4"/>
                      <a:pt x="62" y="23"/>
                      <a:pt x="61" y="23"/>
                    </a:cubicBezTo>
                    <a:cubicBezTo>
                      <a:pt x="62" y="23"/>
                      <a:pt x="62" y="23"/>
                      <a:pt x="62" y="22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2" y="22"/>
                      <a:pt x="62" y="22"/>
                      <a:pt x="63" y="2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2"/>
                      <a:pt x="63" y="22"/>
                      <a:pt x="64" y="22"/>
                    </a:cubicBezTo>
                    <a:cubicBezTo>
                      <a:pt x="64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0"/>
                      <a:pt x="67" y="19"/>
                      <a:pt x="68" y="19"/>
                    </a:cubicBezTo>
                    <a:cubicBezTo>
                      <a:pt x="68" y="19"/>
                      <a:pt x="68" y="19"/>
                      <a:pt x="68" y="19"/>
                    </a:cubicBezTo>
                    <a:cubicBezTo>
                      <a:pt x="69" y="19"/>
                      <a:pt x="69" y="19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8"/>
                    </a:cubicBezTo>
                    <a:close/>
                    <a:moveTo>
                      <a:pt x="37" y="18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7" y="18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6" y="18"/>
                      <a:pt x="36" y="18"/>
                    </a:cubicBezTo>
                    <a:close/>
                    <a:moveTo>
                      <a:pt x="176" y="62"/>
                    </a:move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2"/>
                      <a:pt x="177" y="62"/>
                      <a:pt x="177" y="62"/>
                    </a:cubicBezTo>
                    <a:cubicBezTo>
                      <a:pt x="176" y="62"/>
                      <a:pt x="176" y="62"/>
                      <a:pt x="176" y="62"/>
                    </a:cubicBezTo>
                    <a:close/>
                    <a:moveTo>
                      <a:pt x="88" y="27"/>
                    </a:move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lose/>
                    <a:moveTo>
                      <a:pt x="80" y="48"/>
                    </a:move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lose/>
                    <a:moveTo>
                      <a:pt x="182" y="99"/>
                    </a:moveTo>
                    <a:cubicBezTo>
                      <a:pt x="182" y="99"/>
                      <a:pt x="182" y="99"/>
                      <a:pt x="182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9"/>
                      <a:pt x="182" y="99"/>
                      <a:pt x="182" y="99"/>
                    </a:cubicBezTo>
                    <a:close/>
                    <a:moveTo>
                      <a:pt x="185" y="106"/>
                    </a:moveTo>
                    <a:cubicBezTo>
                      <a:pt x="185" y="106"/>
                      <a:pt x="185" y="106"/>
                      <a:pt x="185" y="106"/>
                    </a:cubicBezTo>
                    <a:cubicBezTo>
                      <a:pt x="185" y="106"/>
                      <a:pt x="185" y="106"/>
                      <a:pt x="185" y="106"/>
                    </a:cubicBezTo>
                    <a:close/>
                    <a:moveTo>
                      <a:pt x="187" y="103"/>
                    </a:move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4"/>
                      <a:pt x="186" y="103"/>
                      <a:pt x="186" y="104"/>
                    </a:cubicBezTo>
                    <a:cubicBezTo>
                      <a:pt x="186" y="104"/>
                      <a:pt x="186" y="104"/>
                      <a:pt x="186" y="104"/>
                    </a:cubicBezTo>
                    <a:cubicBezTo>
                      <a:pt x="186" y="104"/>
                      <a:pt x="186" y="104"/>
                      <a:pt x="186" y="104"/>
                    </a:cubicBezTo>
                    <a:cubicBezTo>
                      <a:pt x="186" y="104"/>
                      <a:pt x="186" y="104"/>
                      <a:pt x="186" y="104"/>
                    </a:cubicBezTo>
                    <a:cubicBezTo>
                      <a:pt x="186" y="104"/>
                      <a:pt x="185" y="104"/>
                      <a:pt x="185" y="103"/>
                    </a:cubicBez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4"/>
                      <a:pt x="185" y="104"/>
                      <a:pt x="185" y="104"/>
                    </a:cubicBezTo>
                    <a:cubicBezTo>
                      <a:pt x="184" y="104"/>
                      <a:pt x="185" y="104"/>
                      <a:pt x="184" y="104"/>
                    </a:cubicBezTo>
                    <a:cubicBezTo>
                      <a:pt x="184" y="104"/>
                      <a:pt x="184" y="104"/>
                      <a:pt x="184" y="104"/>
                    </a:cubicBezTo>
                    <a:cubicBezTo>
                      <a:pt x="184" y="104"/>
                      <a:pt x="184" y="104"/>
                      <a:pt x="184" y="104"/>
                    </a:cubicBezTo>
                    <a:cubicBezTo>
                      <a:pt x="185" y="104"/>
                      <a:pt x="185" y="104"/>
                      <a:pt x="185" y="104"/>
                    </a:cubicBezTo>
                    <a:cubicBezTo>
                      <a:pt x="185" y="104"/>
                      <a:pt x="185" y="104"/>
                      <a:pt x="184" y="104"/>
                    </a:cubicBezTo>
                    <a:cubicBezTo>
                      <a:pt x="184" y="105"/>
                      <a:pt x="184" y="105"/>
                      <a:pt x="184" y="105"/>
                    </a:cubicBezTo>
                    <a:cubicBezTo>
                      <a:pt x="184" y="105"/>
                      <a:pt x="184" y="105"/>
                      <a:pt x="184" y="106"/>
                    </a:cubicBezTo>
                    <a:cubicBezTo>
                      <a:pt x="184" y="106"/>
                      <a:pt x="185" y="106"/>
                      <a:pt x="185" y="106"/>
                    </a:cubicBezTo>
                    <a:cubicBezTo>
                      <a:pt x="185" y="106"/>
                      <a:pt x="185" y="106"/>
                      <a:pt x="185" y="106"/>
                    </a:cubicBezTo>
                    <a:cubicBezTo>
                      <a:pt x="186" y="105"/>
                      <a:pt x="186" y="105"/>
                      <a:pt x="186" y="105"/>
                    </a:cubicBezTo>
                    <a:cubicBezTo>
                      <a:pt x="186" y="105"/>
                      <a:pt x="186" y="105"/>
                      <a:pt x="186" y="105"/>
                    </a:cubicBezTo>
                    <a:cubicBezTo>
                      <a:pt x="186" y="105"/>
                      <a:pt x="186" y="105"/>
                      <a:pt x="186" y="105"/>
                    </a:cubicBezTo>
                    <a:cubicBezTo>
                      <a:pt x="186" y="105"/>
                      <a:pt x="186" y="105"/>
                      <a:pt x="187" y="105"/>
                    </a:cubicBezTo>
                    <a:cubicBezTo>
                      <a:pt x="187" y="105"/>
                      <a:pt x="187" y="105"/>
                      <a:pt x="187" y="105"/>
                    </a:cubicBezTo>
                    <a:cubicBezTo>
                      <a:pt x="187" y="104"/>
                      <a:pt x="187" y="104"/>
                      <a:pt x="187" y="104"/>
                    </a:cubicBezTo>
                    <a:cubicBezTo>
                      <a:pt x="187" y="104"/>
                      <a:pt x="187" y="104"/>
                      <a:pt x="187" y="104"/>
                    </a:cubicBezTo>
                    <a:cubicBezTo>
                      <a:pt x="187" y="104"/>
                      <a:pt x="187" y="104"/>
                      <a:pt x="187" y="104"/>
                    </a:cubicBezTo>
                    <a:cubicBezTo>
                      <a:pt x="187" y="103"/>
                      <a:pt x="187" y="103"/>
                      <a:pt x="187" y="103"/>
                    </a:cubicBezTo>
                    <a:close/>
                    <a:moveTo>
                      <a:pt x="186" y="105"/>
                    </a:moveTo>
                    <a:cubicBezTo>
                      <a:pt x="186" y="105"/>
                      <a:pt x="186" y="105"/>
                      <a:pt x="186" y="105"/>
                    </a:cubicBezTo>
                    <a:cubicBezTo>
                      <a:pt x="186" y="105"/>
                      <a:pt x="186" y="105"/>
                      <a:pt x="186" y="105"/>
                    </a:cubicBezTo>
                    <a:close/>
                    <a:moveTo>
                      <a:pt x="187" y="102"/>
                    </a:move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2"/>
                      <a:pt x="188" y="102"/>
                      <a:pt x="187" y="102"/>
                    </a:cubicBezTo>
                    <a:close/>
                    <a:moveTo>
                      <a:pt x="71" y="14"/>
                    </a:moveTo>
                    <a:cubicBezTo>
                      <a:pt x="71" y="14"/>
                      <a:pt x="71" y="14"/>
                      <a:pt x="72" y="14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1" y="14"/>
                      <a:pt x="71" y="13"/>
                    </a:cubicBezTo>
                    <a:cubicBezTo>
                      <a:pt x="71" y="14"/>
                      <a:pt x="71" y="13"/>
                      <a:pt x="71" y="14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39" y="14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5"/>
                      <a:pt x="38" y="15"/>
                    </a:cubicBezTo>
                    <a:cubicBezTo>
                      <a:pt x="38" y="15"/>
                      <a:pt x="37" y="14"/>
                      <a:pt x="37" y="14"/>
                    </a:cubicBezTo>
                    <a:cubicBezTo>
                      <a:pt x="37" y="14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39" y="16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0" y="15"/>
                      <a:pt x="40" y="15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56" y="17"/>
                    </a:move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7"/>
                      <a:pt x="56" y="18"/>
                      <a:pt x="56" y="18"/>
                    </a:cubicBezTo>
                    <a:cubicBezTo>
                      <a:pt x="56" y="18"/>
                      <a:pt x="56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lose/>
                    <a:moveTo>
                      <a:pt x="39" y="10"/>
                    </a:moveTo>
                    <a:cubicBezTo>
                      <a:pt x="40" y="10"/>
                      <a:pt x="40" y="10"/>
                      <a:pt x="40" y="11"/>
                    </a:cubicBezTo>
                    <a:cubicBezTo>
                      <a:pt x="40" y="11"/>
                      <a:pt x="41" y="11"/>
                      <a:pt x="41" y="10"/>
                    </a:cubicBezTo>
                    <a:cubicBezTo>
                      <a:pt x="41" y="10"/>
                      <a:pt x="41" y="10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39" y="9"/>
                      <a:pt x="39" y="9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lose/>
                    <a:moveTo>
                      <a:pt x="39" y="11"/>
                    </a:moveTo>
                    <a:cubicBezTo>
                      <a:pt x="39" y="11"/>
                      <a:pt x="39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40" y="11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39" y="11"/>
                    </a:cubicBezTo>
                    <a:close/>
                    <a:moveTo>
                      <a:pt x="175" y="74"/>
                    </a:move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lose/>
                    <a:moveTo>
                      <a:pt x="11" y="44"/>
                    </a:move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lose/>
                    <a:moveTo>
                      <a:pt x="78" y="61"/>
                    </a:move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8" y="61"/>
                      <a:pt x="78" y="61"/>
                    </a:cubicBezTo>
                    <a:close/>
                    <a:moveTo>
                      <a:pt x="50" y="26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49" y="25"/>
                      <a:pt x="49" y="25"/>
                    </a:cubicBezTo>
                    <a:cubicBezTo>
                      <a:pt x="49" y="25"/>
                      <a:pt x="50" y="25"/>
                      <a:pt x="50" y="26"/>
                    </a:cubicBezTo>
                    <a:close/>
                    <a:moveTo>
                      <a:pt x="44" y="105"/>
                    </a:move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lose/>
                    <a:moveTo>
                      <a:pt x="71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1"/>
                      <a:pt x="71" y="11"/>
                      <a:pt x="71" y="12"/>
                    </a:cubicBezTo>
                    <a:cubicBezTo>
                      <a:pt x="71" y="11"/>
                      <a:pt x="71" y="11"/>
                      <a:pt x="71" y="11"/>
                    </a:cubicBezTo>
                    <a:close/>
                    <a:moveTo>
                      <a:pt x="96" y="68"/>
                    </a:move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8"/>
                      <a:pt x="96" y="68"/>
                    </a:cubicBezTo>
                    <a:close/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lose/>
                    <a:moveTo>
                      <a:pt x="178" y="46"/>
                    </a:moveTo>
                    <a:cubicBezTo>
                      <a:pt x="178" y="46"/>
                      <a:pt x="178" y="46"/>
                      <a:pt x="178" y="46"/>
                    </a:cubicBezTo>
                    <a:cubicBezTo>
                      <a:pt x="177" y="46"/>
                      <a:pt x="178" y="46"/>
                      <a:pt x="178" y="46"/>
                    </a:cubicBezTo>
                    <a:cubicBezTo>
                      <a:pt x="177" y="46"/>
                      <a:pt x="177" y="46"/>
                      <a:pt x="177" y="46"/>
                    </a:cubicBezTo>
                    <a:cubicBezTo>
                      <a:pt x="177" y="46"/>
                      <a:pt x="177" y="46"/>
                      <a:pt x="178" y="46"/>
                    </a:cubicBezTo>
                    <a:cubicBezTo>
                      <a:pt x="178" y="46"/>
                      <a:pt x="178" y="46"/>
                      <a:pt x="178" y="46"/>
                    </a:cubicBezTo>
                    <a:close/>
                    <a:moveTo>
                      <a:pt x="206" y="81"/>
                    </a:moveTo>
                    <a:cubicBezTo>
                      <a:pt x="206" y="81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ubicBezTo>
                      <a:pt x="206" y="81"/>
                      <a:pt x="206" y="81"/>
                      <a:pt x="206" y="81"/>
                    </a:cubicBezTo>
                    <a:close/>
                    <a:moveTo>
                      <a:pt x="199" y="76"/>
                    </a:moveTo>
                    <a:cubicBezTo>
                      <a:pt x="199" y="76"/>
                      <a:pt x="199" y="76"/>
                      <a:pt x="199" y="76"/>
                    </a:cubicBezTo>
                    <a:cubicBezTo>
                      <a:pt x="199" y="76"/>
                      <a:pt x="199" y="76"/>
                      <a:pt x="199" y="76"/>
                    </a:cubicBezTo>
                    <a:close/>
                    <a:moveTo>
                      <a:pt x="37" y="52"/>
                    </a:moveTo>
                    <a:cubicBezTo>
                      <a:pt x="37" y="52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6" y="51"/>
                      <a:pt x="37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lose/>
                    <a:moveTo>
                      <a:pt x="176" y="59"/>
                    </a:move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6" y="59"/>
                      <a:pt x="176" y="59"/>
                      <a:pt x="176" y="59"/>
                    </a:cubicBezTo>
                    <a:close/>
                    <a:moveTo>
                      <a:pt x="130" y="54"/>
                    </a:move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lose/>
                    <a:moveTo>
                      <a:pt x="33" y="64"/>
                    </a:move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lose/>
                    <a:moveTo>
                      <a:pt x="37" y="17"/>
                    </a:moveTo>
                    <a:cubicBezTo>
                      <a:pt x="37" y="17"/>
                      <a:pt x="37" y="17"/>
                      <a:pt x="37" y="16"/>
                    </a:cubicBezTo>
                    <a:cubicBezTo>
                      <a:pt x="37" y="16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lose/>
                    <a:moveTo>
                      <a:pt x="37" y="16"/>
                    </a:move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lose/>
                    <a:moveTo>
                      <a:pt x="175" y="60"/>
                    </a:move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5" y="60"/>
                      <a:pt x="175" y="60"/>
                      <a:pt x="175" y="60"/>
                    </a:cubicBezTo>
                    <a:close/>
                    <a:moveTo>
                      <a:pt x="14" y="29"/>
                    </a:move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29"/>
                    </a:cubicBezTo>
                    <a:close/>
                    <a:moveTo>
                      <a:pt x="171" y="75"/>
                    </a:moveTo>
                    <a:cubicBezTo>
                      <a:pt x="171" y="75"/>
                      <a:pt x="171" y="75"/>
                      <a:pt x="170" y="75"/>
                    </a:cubicBezTo>
                    <a:cubicBezTo>
                      <a:pt x="171" y="76"/>
                      <a:pt x="171" y="76"/>
                      <a:pt x="171" y="75"/>
                    </a:cubicBezTo>
                    <a:close/>
                    <a:moveTo>
                      <a:pt x="47" y="59"/>
                    </a:move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59"/>
                      <a:pt x="47" y="59"/>
                      <a:pt x="47" y="59"/>
                    </a:cubicBezTo>
                    <a:close/>
                    <a:moveTo>
                      <a:pt x="196" y="77"/>
                    </a:moveTo>
                    <a:cubicBezTo>
                      <a:pt x="196" y="77"/>
                      <a:pt x="196" y="77"/>
                      <a:pt x="197" y="77"/>
                    </a:cubicBezTo>
                    <a:cubicBezTo>
                      <a:pt x="197" y="77"/>
                      <a:pt x="197" y="77"/>
                      <a:pt x="197" y="77"/>
                    </a:cubicBezTo>
                    <a:cubicBezTo>
                      <a:pt x="197" y="77"/>
                      <a:pt x="197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lose/>
                    <a:moveTo>
                      <a:pt x="207" y="86"/>
                    </a:move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6"/>
                      <a:pt x="207" y="86"/>
                      <a:pt x="207" y="86"/>
                    </a:cubicBezTo>
                    <a:close/>
                    <a:moveTo>
                      <a:pt x="43" y="105"/>
                    </a:move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lose/>
                    <a:moveTo>
                      <a:pt x="104" y="24"/>
                    </a:move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lose/>
                    <a:moveTo>
                      <a:pt x="102" y="24"/>
                    </a:moveTo>
                    <a:cubicBezTo>
                      <a:pt x="101" y="25"/>
                      <a:pt x="101" y="25"/>
                      <a:pt x="102" y="25"/>
                    </a:cubicBezTo>
                    <a:cubicBezTo>
                      <a:pt x="102" y="25"/>
                      <a:pt x="102" y="25"/>
                      <a:pt x="102" y="24"/>
                    </a:cubicBezTo>
                    <a:close/>
                    <a:moveTo>
                      <a:pt x="103" y="23"/>
                    </a:move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3" y="23"/>
                    </a:cubicBezTo>
                    <a:close/>
                    <a:moveTo>
                      <a:pt x="100" y="27"/>
                    </a:moveTo>
                    <a:cubicBezTo>
                      <a:pt x="100" y="27"/>
                      <a:pt x="100" y="27"/>
                      <a:pt x="100" y="26"/>
                    </a:cubicBezTo>
                    <a:cubicBezTo>
                      <a:pt x="100" y="26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lose/>
                    <a:moveTo>
                      <a:pt x="118" y="57"/>
                    </a:moveTo>
                    <a:cubicBezTo>
                      <a:pt x="117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7"/>
                      <a:pt x="118" y="57"/>
                    </a:cubicBezTo>
                    <a:close/>
                    <a:moveTo>
                      <a:pt x="118" y="58"/>
                    </a:move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lose/>
                    <a:moveTo>
                      <a:pt x="119" y="57"/>
                    </a:moveTo>
                    <a:cubicBezTo>
                      <a:pt x="119" y="57"/>
                      <a:pt x="119" y="57"/>
                      <a:pt x="119" y="57"/>
                    </a:cubicBezTo>
                    <a:cubicBezTo>
                      <a:pt x="119" y="57"/>
                      <a:pt x="119" y="57"/>
                      <a:pt x="119" y="57"/>
                    </a:cubicBezTo>
                    <a:cubicBezTo>
                      <a:pt x="119" y="57"/>
                      <a:pt x="119" y="57"/>
                      <a:pt x="119" y="57"/>
                    </a:cubicBezTo>
                    <a:cubicBezTo>
                      <a:pt x="119" y="57"/>
                      <a:pt x="119" y="57"/>
                      <a:pt x="119" y="57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lose/>
                    <a:moveTo>
                      <a:pt x="96" y="37"/>
                    </a:moveTo>
                    <a:cubicBezTo>
                      <a:pt x="96" y="37"/>
                      <a:pt x="97" y="36"/>
                      <a:pt x="96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6" y="36"/>
                      <a:pt x="96" y="36"/>
                      <a:pt x="96" y="37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6" y="37"/>
                      <a:pt x="96" y="37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7" y="39"/>
                      <a:pt x="97" y="38"/>
                    </a:cubicBezTo>
                    <a:cubicBezTo>
                      <a:pt x="97" y="38"/>
                      <a:pt x="97" y="38"/>
                      <a:pt x="96" y="37"/>
                    </a:cubicBezTo>
                    <a:cubicBezTo>
                      <a:pt x="96" y="37"/>
                      <a:pt x="96" y="37"/>
                      <a:pt x="96" y="37"/>
                    </a:cubicBezTo>
                    <a:close/>
                    <a:moveTo>
                      <a:pt x="106" y="42"/>
                    </a:move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8" y="42"/>
                    </a:cubicBezTo>
                    <a:cubicBezTo>
                      <a:pt x="107" y="42"/>
                      <a:pt x="106" y="42"/>
                      <a:pt x="106" y="42"/>
                    </a:cubicBezTo>
                    <a:cubicBezTo>
                      <a:pt x="106" y="42"/>
                      <a:pt x="106" y="42"/>
                      <a:pt x="106" y="42"/>
                    </a:cubicBezTo>
                    <a:close/>
                    <a:moveTo>
                      <a:pt x="112" y="43"/>
                    </a:moveTo>
                    <a:cubicBezTo>
                      <a:pt x="112" y="42"/>
                      <a:pt x="113" y="42"/>
                      <a:pt x="113" y="42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112" y="43"/>
                      <a:pt x="112" y="43"/>
                      <a:pt x="112" y="43"/>
                    </a:cubicBezTo>
                    <a:close/>
                    <a:moveTo>
                      <a:pt x="92" y="39"/>
                    </a:move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9"/>
                      <a:pt x="93" y="39"/>
                      <a:pt x="92" y="39"/>
                    </a:cubicBezTo>
                    <a:cubicBezTo>
                      <a:pt x="92" y="38"/>
                      <a:pt x="92" y="38"/>
                      <a:pt x="92" y="39"/>
                    </a:cubicBezTo>
                    <a:close/>
                    <a:moveTo>
                      <a:pt x="107" y="41"/>
                    </a:move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7" y="41"/>
                      <a:pt x="107" y="41"/>
                    </a:cubicBezTo>
                    <a:close/>
                    <a:moveTo>
                      <a:pt x="93" y="38"/>
                    </a:move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8"/>
                      <a:pt x="93" y="38"/>
                      <a:pt x="93" y="38"/>
                    </a:cubicBezTo>
                    <a:close/>
                    <a:moveTo>
                      <a:pt x="107" y="38"/>
                    </a:move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lose/>
                    <a:moveTo>
                      <a:pt x="107" y="38"/>
                    </a:move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8"/>
                      <a:pt x="107" y="38"/>
                      <a:pt x="107" y="38"/>
                    </a:cubicBezTo>
                    <a:close/>
                    <a:moveTo>
                      <a:pt x="107" y="40"/>
                    </a:move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07" y="40"/>
                      <a:pt x="107" y="40"/>
                      <a:pt x="107" y="40"/>
                    </a:cubicBezTo>
                    <a:close/>
                    <a:moveTo>
                      <a:pt x="108" y="42"/>
                    </a:move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lose/>
                    <a:moveTo>
                      <a:pt x="91" y="39"/>
                    </a:move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lose/>
                    <a:moveTo>
                      <a:pt x="106" y="39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6" y="39"/>
                      <a:pt x="106" y="39"/>
                      <a:pt x="106" y="39"/>
                    </a:cubicBezTo>
                    <a:cubicBezTo>
                      <a:pt x="106" y="39"/>
                      <a:pt x="106" y="39"/>
                      <a:pt x="106" y="39"/>
                    </a:cubicBezTo>
                    <a:cubicBezTo>
                      <a:pt x="106" y="39"/>
                      <a:pt x="106" y="39"/>
                      <a:pt x="106" y="39"/>
                    </a:cubicBezTo>
                    <a:close/>
                    <a:moveTo>
                      <a:pt x="106" y="40"/>
                    </a:move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lose/>
                    <a:moveTo>
                      <a:pt x="100" y="42"/>
                    </a:moveTo>
                    <a:cubicBezTo>
                      <a:pt x="100" y="42"/>
                      <a:pt x="100" y="42"/>
                      <a:pt x="100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0" y="42"/>
                      <a:pt x="100" y="41"/>
                      <a:pt x="100" y="41"/>
                    </a:cubicBezTo>
                    <a:cubicBezTo>
                      <a:pt x="100" y="42"/>
                      <a:pt x="100" y="42"/>
                      <a:pt x="100" y="42"/>
                    </a:cubicBezTo>
                    <a:close/>
                    <a:moveTo>
                      <a:pt x="106" y="41"/>
                    </a:moveTo>
                    <a:cubicBezTo>
                      <a:pt x="106" y="41"/>
                      <a:pt x="106" y="41"/>
                      <a:pt x="106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6" y="41"/>
                      <a:pt x="106" y="41"/>
                      <a:pt x="106" y="41"/>
                    </a:cubicBezTo>
                    <a:close/>
                    <a:moveTo>
                      <a:pt x="113" y="42"/>
                    </a:move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2"/>
                      <a:pt x="113" y="42"/>
                      <a:pt x="113" y="42"/>
                    </a:cubicBezTo>
                    <a:close/>
                    <a:moveTo>
                      <a:pt x="113" y="42"/>
                    </a:move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2"/>
                      <a:pt x="113" y="42"/>
                      <a:pt x="113" y="42"/>
                    </a:cubicBezTo>
                    <a:close/>
                    <a:moveTo>
                      <a:pt x="56" y="23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lose/>
                    <a:moveTo>
                      <a:pt x="117" y="14"/>
                    </a:move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lose/>
                    <a:moveTo>
                      <a:pt x="171" y="28"/>
                    </a:moveTo>
                    <a:cubicBezTo>
                      <a:pt x="171" y="28"/>
                      <a:pt x="171" y="28"/>
                      <a:pt x="171" y="28"/>
                    </a:cubicBezTo>
                    <a:cubicBezTo>
                      <a:pt x="171" y="28"/>
                      <a:pt x="171" y="28"/>
                      <a:pt x="171" y="28"/>
                    </a:cubicBezTo>
                    <a:cubicBezTo>
                      <a:pt x="171" y="28"/>
                      <a:pt x="171" y="28"/>
                      <a:pt x="171" y="28"/>
                    </a:cubicBezTo>
                    <a:cubicBezTo>
                      <a:pt x="171" y="27"/>
                      <a:pt x="171" y="27"/>
                      <a:pt x="171" y="28"/>
                    </a:cubicBezTo>
                    <a:close/>
                    <a:moveTo>
                      <a:pt x="172" y="28"/>
                    </a:moveTo>
                    <a:cubicBezTo>
                      <a:pt x="172" y="28"/>
                      <a:pt x="172" y="28"/>
                      <a:pt x="171" y="27"/>
                    </a:cubicBezTo>
                    <a:cubicBezTo>
                      <a:pt x="171" y="28"/>
                      <a:pt x="171" y="28"/>
                      <a:pt x="172" y="28"/>
                    </a:cubicBezTo>
                    <a:close/>
                    <a:moveTo>
                      <a:pt x="196" y="15"/>
                    </a:moveTo>
                    <a:cubicBezTo>
                      <a:pt x="196" y="15"/>
                      <a:pt x="196" y="15"/>
                      <a:pt x="196" y="15"/>
                    </a:cubicBezTo>
                    <a:cubicBezTo>
                      <a:pt x="196" y="15"/>
                      <a:pt x="197" y="15"/>
                      <a:pt x="197" y="15"/>
                    </a:cubicBezTo>
                    <a:cubicBezTo>
                      <a:pt x="197" y="16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7" y="14"/>
                      <a:pt x="197" y="14"/>
                      <a:pt x="196" y="14"/>
                    </a:cubicBezTo>
                    <a:cubicBezTo>
                      <a:pt x="196" y="14"/>
                      <a:pt x="196" y="15"/>
                      <a:pt x="196" y="15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6" y="15"/>
                      <a:pt x="196" y="15"/>
                      <a:pt x="195" y="15"/>
                    </a:cubicBezTo>
                    <a:cubicBezTo>
                      <a:pt x="195" y="15"/>
                      <a:pt x="195" y="15"/>
                      <a:pt x="195" y="15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6" y="15"/>
                      <a:pt x="196" y="15"/>
                      <a:pt x="196" y="15"/>
                    </a:cubicBezTo>
                    <a:close/>
                    <a:moveTo>
                      <a:pt x="161" y="6"/>
                    </a:moveTo>
                    <a:cubicBezTo>
                      <a:pt x="162" y="6"/>
                      <a:pt x="162" y="7"/>
                      <a:pt x="162" y="7"/>
                    </a:cubicBezTo>
                    <a:cubicBezTo>
                      <a:pt x="162" y="6"/>
                      <a:pt x="162" y="6"/>
                      <a:pt x="162" y="6"/>
                    </a:cubicBezTo>
                    <a:cubicBezTo>
                      <a:pt x="162" y="6"/>
                      <a:pt x="162" y="5"/>
                      <a:pt x="162" y="5"/>
                    </a:cubicBezTo>
                    <a:cubicBezTo>
                      <a:pt x="162" y="5"/>
                      <a:pt x="162" y="5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6"/>
                      <a:pt x="161" y="6"/>
                      <a:pt x="161" y="6"/>
                    </a:cubicBezTo>
                    <a:close/>
                    <a:moveTo>
                      <a:pt x="162" y="5"/>
                    </a:moveTo>
                    <a:cubicBezTo>
                      <a:pt x="162" y="5"/>
                      <a:pt x="162" y="4"/>
                      <a:pt x="161" y="4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2" y="5"/>
                      <a:pt x="162" y="5"/>
                      <a:pt x="162" y="5"/>
                    </a:cubicBezTo>
                    <a:close/>
                    <a:moveTo>
                      <a:pt x="161" y="4"/>
                    </a:moveTo>
                    <a:cubicBezTo>
                      <a:pt x="161" y="4"/>
                      <a:pt x="161" y="4"/>
                      <a:pt x="161" y="4"/>
                    </a:cubicBezTo>
                    <a:cubicBezTo>
                      <a:pt x="161" y="4"/>
                      <a:pt x="161" y="4"/>
                      <a:pt x="161" y="4"/>
                    </a:cubicBezTo>
                    <a:cubicBezTo>
                      <a:pt x="162" y="4"/>
                      <a:pt x="162" y="3"/>
                      <a:pt x="162" y="3"/>
                    </a:cubicBezTo>
                    <a:cubicBezTo>
                      <a:pt x="163" y="4"/>
                      <a:pt x="163" y="3"/>
                      <a:pt x="163" y="3"/>
                    </a:cubicBezTo>
                    <a:cubicBezTo>
                      <a:pt x="163" y="3"/>
                      <a:pt x="164" y="2"/>
                      <a:pt x="163" y="2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2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59" y="4"/>
                      <a:pt x="160" y="4"/>
                      <a:pt x="161" y="4"/>
                    </a:cubicBezTo>
                    <a:close/>
                    <a:moveTo>
                      <a:pt x="160" y="2"/>
                    </a:move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lose/>
                    <a:moveTo>
                      <a:pt x="160" y="2"/>
                    </a:move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lose/>
                    <a:moveTo>
                      <a:pt x="161" y="4"/>
                    </a:moveTo>
                    <a:cubicBezTo>
                      <a:pt x="161" y="4"/>
                      <a:pt x="161" y="4"/>
                      <a:pt x="161" y="4"/>
                    </a:cubicBezTo>
                    <a:cubicBezTo>
                      <a:pt x="161" y="4"/>
                      <a:pt x="161" y="4"/>
                      <a:pt x="161" y="4"/>
                    </a:cubicBezTo>
                    <a:close/>
                    <a:moveTo>
                      <a:pt x="180" y="7"/>
                    </a:moveTo>
                    <a:cubicBezTo>
                      <a:pt x="180" y="7"/>
                      <a:pt x="180" y="8"/>
                      <a:pt x="180" y="7"/>
                    </a:cubicBezTo>
                    <a:cubicBezTo>
                      <a:pt x="181" y="7"/>
                      <a:pt x="181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2" y="7"/>
                      <a:pt x="182" y="6"/>
                      <a:pt x="182" y="6"/>
                    </a:cubicBezTo>
                    <a:cubicBezTo>
                      <a:pt x="182" y="6"/>
                      <a:pt x="182" y="6"/>
                      <a:pt x="182" y="6"/>
                    </a:cubicBezTo>
                    <a:cubicBezTo>
                      <a:pt x="181" y="6"/>
                      <a:pt x="180" y="6"/>
                      <a:pt x="180" y="6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80" y="7"/>
                      <a:pt x="180" y="7"/>
                      <a:pt x="180" y="7"/>
                    </a:cubicBezTo>
                    <a:close/>
                    <a:moveTo>
                      <a:pt x="133" y="7"/>
                    </a:moveTo>
                    <a:cubicBezTo>
                      <a:pt x="133" y="7"/>
                      <a:pt x="133" y="7"/>
                      <a:pt x="133" y="7"/>
                    </a:cubicBezTo>
                    <a:cubicBezTo>
                      <a:pt x="133" y="7"/>
                      <a:pt x="133" y="7"/>
                      <a:pt x="133" y="7"/>
                    </a:cubicBezTo>
                    <a:close/>
                    <a:moveTo>
                      <a:pt x="170" y="10"/>
                    </a:moveTo>
                    <a:cubicBezTo>
                      <a:pt x="170" y="10"/>
                      <a:pt x="170" y="10"/>
                      <a:pt x="170" y="10"/>
                    </a:cubicBezTo>
                    <a:cubicBezTo>
                      <a:pt x="170" y="10"/>
                      <a:pt x="170" y="10"/>
                      <a:pt x="170" y="10"/>
                    </a:cubicBezTo>
                    <a:cubicBezTo>
                      <a:pt x="170" y="10"/>
                      <a:pt x="170" y="10"/>
                      <a:pt x="170" y="10"/>
                    </a:cubicBezTo>
                    <a:close/>
                    <a:moveTo>
                      <a:pt x="138" y="2"/>
                    </a:move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2"/>
                      <a:pt x="138" y="2"/>
                      <a:pt x="139" y="2"/>
                    </a:cubicBezTo>
                    <a:cubicBezTo>
                      <a:pt x="139" y="2"/>
                      <a:pt x="140" y="2"/>
                      <a:pt x="140" y="2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39" y="1"/>
                      <a:pt x="139" y="1"/>
                      <a:pt x="139" y="1"/>
                    </a:cubicBezTo>
                    <a:cubicBezTo>
                      <a:pt x="139" y="1"/>
                      <a:pt x="139" y="1"/>
                      <a:pt x="139" y="1"/>
                    </a:cubicBezTo>
                    <a:cubicBezTo>
                      <a:pt x="139" y="1"/>
                      <a:pt x="138" y="1"/>
                      <a:pt x="138" y="1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8" y="1"/>
                      <a:pt x="138" y="2"/>
                      <a:pt x="138" y="2"/>
                    </a:cubicBezTo>
                    <a:cubicBezTo>
                      <a:pt x="138" y="3"/>
                      <a:pt x="138" y="2"/>
                      <a:pt x="138" y="2"/>
                    </a:cubicBezTo>
                    <a:close/>
                    <a:moveTo>
                      <a:pt x="133" y="1"/>
                    </a:move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lose/>
                    <a:moveTo>
                      <a:pt x="133" y="2"/>
                    </a:moveTo>
                    <a:cubicBezTo>
                      <a:pt x="133" y="2"/>
                      <a:pt x="133" y="2"/>
                      <a:pt x="133" y="2"/>
                    </a:cubicBezTo>
                    <a:cubicBezTo>
                      <a:pt x="133" y="2"/>
                      <a:pt x="134" y="2"/>
                      <a:pt x="134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4" y="2"/>
                      <a:pt x="135" y="2"/>
                      <a:pt x="135" y="2"/>
                    </a:cubicBezTo>
                    <a:cubicBezTo>
                      <a:pt x="135" y="2"/>
                      <a:pt x="136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2"/>
                      <a:pt x="138" y="2"/>
                      <a:pt x="138" y="1"/>
                    </a:cubicBezTo>
                    <a:cubicBezTo>
                      <a:pt x="138" y="1"/>
                      <a:pt x="138" y="1"/>
                      <a:pt x="137" y="1"/>
                    </a:cubicBezTo>
                    <a:cubicBezTo>
                      <a:pt x="137" y="1"/>
                      <a:pt x="137" y="1"/>
                      <a:pt x="137" y="1"/>
                    </a:cubicBezTo>
                    <a:cubicBezTo>
                      <a:pt x="137" y="1"/>
                      <a:pt x="137" y="1"/>
                      <a:pt x="137" y="1"/>
                    </a:cubicBezTo>
                    <a:cubicBezTo>
                      <a:pt x="137" y="1"/>
                      <a:pt x="137" y="1"/>
                      <a:pt x="137" y="1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1"/>
                      <a:pt x="133" y="1"/>
                    </a:cubicBezTo>
                    <a:cubicBezTo>
                      <a:pt x="133" y="1"/>
                      <a:pt x="133" y="1"/>
                      <a:pt x="133" y="2"/>
                    </a:cubicBezTo>
                    <a:cubicBezTo>
                      <a:pt x="133" y="2"/>
                      <a:pt x="133" y="2"/>
                      <a:pt x="133" y="2"/>
                    </a:cubicBezTo>
                    <a:cubicBezTo>
                      <a:pt x="133" y="2"/>
                      <a:pt x="133" y="2"/>
                      <a:pt x="133" y="2"/>
                    </a:cubicBezTo>
                    <a:close/>
                    <a:moveTo>
                      <a:pt x="170" y="10"/>
                    </a:moveTo>
                    <a:cubicBezTo>
                      <a:pt x="170" y="10"/>
                      <a:pt x="170" y="10"/>
                      <a:pt x="170" y="10"/>
                    </a:cubicBezTo>
                    <a:cubicBezTo>
                      <a:pt x="170" y="10"/>
                      <a:pt x="170" y="10"/>
                      <a:pt x="170" y="10"/>
                    </a:cubicBezTo>
                    <a:close/>
                    <a:moveTo>
                      <a:pt x="184" y="32"/>
                    </a:moveTo>
                    <a:cubicBezTo>
                      <a:pt x="184" y="32"/>
                      <a:pt x="184" y="32"/>
                      <a:pt x="184" y="32"/>
                    </a:cubicBezTo>
                    <a:cubicBezTo>
                      <a:pt x="184" y="32"/>
                      <a:pt x="184" y="32"/>
                      <a:pt x="184" y="32"/>
                    </a:cubicBezTo>
                    <a:cubicBezTo>
                      <a:pt x="184" y="32"/>
                      <a:pt x="184" y="32"/>
                      <a:pt x="184" y="32"/>
                    </a:cubicBezTo>
                    <a:cubicBezTo>
                      <a:pt x="184" y="32"/>
                      <a:pt x="184" y="32"/>
                      <a:pt x="184" y="32"/>
                    </a:cubicBezTo>
                    <a:cubicBezTo>
                      <a:pt x="184" y="32"/>
                      <a:pt x="184" y="32"/>
                      <a:pt x="184" y="32"/>
                    </a:cubicBezTo>
                    <a:close/>
                    <a:moveTo>
                      <a:pt x="184" y="31"/>
                    </a:move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4" y="31"/>
                      <a:pt x="183" y="31"/>
                      <a:pt x="183" y="32"/>
                    </a:cubicBezTo>
                    <a:cubicBezTo>
                      <a:pt x="184" y="32"/>
                      <a:pt x="184" y="32"/>
                      <a:pt x="184" y="31"/>
                    </a:cubicBezTo>
                    <a:close/>
                    <a:moveTo>
                      <a:pt x="194" y="14"/>
                    </a:move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4"/>
                      <a:pt x="194" y="14"/>
                      <a:pt x="194" y="14"/>
                    </a:cubicBezTo>
                    <a:close/>
                    <a:moveTo>
                      <a:pt x="187" y="27"/>
                    </a:move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6" y="27"/>
                      <a:pt x="186" y="27"/>
                    </a:cubicBezTo>
                    <a:cubicBezTo>
                      <a:pt x="186" y="27"/>
                      <a:pt x="186" y="27"/>
                      <a:pt x="186" y="27"/>
                    </a:cubicBezTo>
                    <a:cubicBezTo>
                      <a:pt x="186" y="27"/>
                      <a:pt x="186" y="27"/>
                      <a:pt x="186" y="27"/>
                    </a:cubicBezTo>
                    <a:cubicBezTo>
                      <a:pt x="186" y="27"/>
                      <a:pt x="186" y="27"/>
                      <a:pt x="186" y="27"/>
                    </a:cubicBezTo>
                    <a:cubicBezTo>
                      <a:pt x="186" y="27"/>
                      <a:pt x="186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25" y="14"/>
                    </a:move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lose/>
                    <a:moveTo>
                      <a:pt x="126" y="11"/>
                    </a:move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lose/>
                    <a:moveTo>
                      <a:pt x="131" y="11"/>
                    </a:move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lose/>
                    <a:moveTo>
                      <a:pt x="113" y="18"/>
                    </a:move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lose/>
                    <a:moveTo>
                      <a:pt x="114" y="18"/>
                    </a:move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4" y="18"/>
                      <a:pt x="114" y="18"/>
                    </a:cubicBezTo>
                    <a:close/>
                    <a:moveTo>
                      <a:pt x="164" y="8"/>
                    </a:moveTo>
                    <a:cubicBezTo>
                      <a:pt x="164" y="8"/>
                      <a:pt x="164" y="8"/>
                      <a:pt x="164" y="8"/>
                    </a:cubicBezTo>
                    <a:cubicBezTo>
                      <a:pt x="164" y="8"/>
                      <a:pt x="164" y="8"/>
                      <a:pt x="164" y="8"/>
                    </a:cubicBezTo>
                    <a:close/>
                    <a:moveTo>
                      <a:pt x="183" y="23"/>
                    </a:moveTo>
                    <a:cubicBezTo>
                      <a:pt x="183" y="23"/>
                      <a:pt x="183" y="24"/>
                      <a:pt x="183" y="24"/>
                    </a:cubicBezTo>
                    <a:cubicBezTo>
                      <a:pt x="182" y="24"/>
                      <a:pt x="183" y="24"/>
                      <a:pt x="183" y="24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24"/>
                      <a:pt x="183" y="24"/>
                      <a:pt x="183" y="23"/>
                    </a:cubicBezTo>
                    <a:cubicBezTo>
                      <a:pt x="183" y="23"/>
                      <a:pt x="183" y="23"/>
                      <a:pt x="183" y="23"/>
                    </a:cubicBezTo>
                    <a:close/>
                    <a:moveTo>
                      <a:pt x="183" y="35"/>
                    </a:move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4"/>
                      <a:pt x="183" y="34"/>
                    </a:cubicBezTo>
                    <a:cubicBezTo>
                      <a:pt x="183" y="34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2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5"/>
                      <a:pt x="183" y="35"/>
                      <a:pt x="183" y="35"/>
                    </a:cubicBezTo>
                    <a:close/>
                    <a:moveTo>
                      <a:pt x="117" y="16"/>
                    </a:move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6"/>
                      <a:pt x="117" y="16"/>
                      <a:pt x="117" y="16"/>
                    </a:cubicBezTo>
                    <a:close/>
                    <a:moveTo>
                      <a:pt x="117" y="16"/>
                    </a:move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6"/>
                      <a:pt x="117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7" y="17"/>
                      <a:pt x="117" y="17"/>
                      <a:pt x="117" y="16"/>
                    </a:cubicBezTo>
                    <a:close/>
                    <a:moveTo>
                      <a:pt x="118" y="12"/>
                    </a:move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lose/>
                    <a:moveTo>
                      <a:pt x="119" y="10"/>
                    </a:move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10"/>
                      <a:pt x="119" y="10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12"/>
                      <a:pt x="118" y="11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7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9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4"/>
                      <a:pt x="120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4"/>
                      <a:pt x="119" y="14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20" y="12"/>
                      <a:pt x="120" y="12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20" y="12"/>
                      <a:pt x="120" y="12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1" y="11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1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2" y="8"/>
                    </a:cubicBezTo>
                    <a:cubicBezTo>
                      <a:pt x="122" y="8"/>
                      <a:pt x="122" y="8"/>
                      <a:pt x="122" y="8"/>
                    </a:cubicBezTo>
                    <a:cubicBezTo>
                      <a:pt x="122" y="8"/>
                      <a:pt x="122" y="8"/>
                      <a:pt x="122" y="8"/>
                    </a:cubicBezTo>
                    <a:cubicBezTo>
                      <a:pt x="122" y="8"/>
                      <a:pt x="122" y="8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9"/>
                      <a:pt x="121" y="9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19" y="10"/>
                      <a:pt x="119" y="10"/>
                    </a:cubicBezTo>
                    <a:close/>
                    <a:moveTo>
                      <a:pt x="123" y="8"/>
                    </a:move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lose/>
                    <a:moveTo>
                      <a:pt x="120" y="15"/>
                    </a:move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5"/>
                      <a:pt x="120" y="15"/>
                      <a:pt x="120" y="15"/>
                    </a:cubicBezTo>
                    <a:close/>
                    <a:moveTo>
                      <a:pt x="119" y="11"/>
                    </a:move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lose/>
                    <a:moveTo>
                      <a:pt x="123" y="8"/>
                    </a:move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lose/>
                    <a:moveTo>
                      <a:pt x="122" y="8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2" y="8"/>
                      <a:pt x="122" y="8"/>
                      <a:pt x="122" y="8"/>
                    </a:cubicBezTo>
                    <a:close/>
                    <a:moveTo>
                      <a:pt x="118" y="12"/>
                    </a:move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lose/>
                    <a:moveTo>
                      <a:pt x="123" y="8"/>
                    </a:move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lose/>
                    <a:moveTo>
                      <a:pt x="123" y="9"/>
                    </a:move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lose/>
                    <a:moveTo>
                      <a:pt x="182" y="36"/>
                    </a:move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6"/>
                      <a:pt x="182" y="36"/>
                      <a:pt x="182" y="36"/>
                    </a:cubicBezTo>
                    <a:close/>
                    <a:moveTo>
                      <a:pt x="116" y="7"/>
                    </a:move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5" y="8"/>
                    </a:move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8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8" y="8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8" y="8"/>
                      <a:pt x="118" y="8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7" y="8"/>
                      <a:pt x="117" y="7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7" y="7"/>
                      <a:pt x="117" y="7"/>
                      <a:pt x="116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lose/>
                    <a:moveTo>
                      <a:pt x="118" y="7"/>
                    </a:move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lose/>
                    <a:moveTo>
                      <a:pt x="117" y="7"/>
                    </a:move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lose/>
                    <a:moveTo>
                      <a:pt x="182" y="35"/>
                    </a:move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6"/>
                      <a:pt x="182" y="35"/>
                      <a:pt x="182" y="35"/>
                    </a:cubicBezTo>
                    <a:cubicBezTo>
                      <a:pt x="182" y="35"/>
                      <a:pt x="182" y="35"/>
                      <a:pt x="182" y="35"/>
                    </a:cubicBezTo>
                    <a:close/>
                    <a:moveTo>
                      <a:pt x="182" y="35"/>
                    </a:move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2" y="35"/>
                      <a:pt x="182" y="35"/>
                    </a:cubicBezTo>
                    <a:close/>
                    <a:moveTo>
                      <a:pt x="112" y="9"/>
                    </a:move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3" y="9"/>
                      <a:pt x="114" y="9"/>
                      <a:pt x="114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9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3" y="9"/>
                      <a:pt x="113" y="8"/>
                      <a:pt x="112" y="9"/>
                    </a:cubicBezTo>
                    <a:cubicBezTo>
                      <a:pt x="112" y="8"/>
                      <a:pt x="112" y="8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1" y="9"/>
                      <a:pt x="111" y="9"/>
                    </a:cubicBezTo>
                    <a:cubicBezTo>
                      <a:pt x="111" y="9"/>
                      <a:pt x="112" y="9"/>
                      <a:pt x="112" y="9"/>
                    </a:cubicBezTo>
                    <a:cubicBezTo>
                      <a:pt x="112" y="9"/>
                      <a:pt x="112" y="9"/>
                      <a:pt x="112" y="9"/>
                    </a:cubicBezTo>
                    <a:close/>
                    <a:moveTo>
                      <a:pt x="111" y="9"/>
                    </a:moveTo>
                    <a:cubicBezTo>
                      <a:pt x="111" y="9"/>
                      <a:pt x="111" y="9"/>
                      <a:pt x="111" y="9"/>
                    </a:cubicBezTo>
                    <a:cubicBezTo>
                      <a:pt x="111" y="9"/>
                      <a:pt x="111" y="9"/>
                      <a:pt x="111" y="9"/>
                    </a:cubicBezTo>
                    <a:close/>
                    <a:moveTo>
                      <a:pt x="114" y="9"/>
                    </a:move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9"/>
                      <a:pt x="114" y="9"/>
                      <a:pt x="114" y="9"/>
                    </a:cubicBezTo>
                    <a:close/>
                    <a:moveTo>
                      <a:pt x="29" y="17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lose/>
                    <a:moveTo>
                      <a:pt x="59" y="89"/>
                    </a:move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lose/>
                    <a:moveTo>
                      <a:pt x="30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50" y="37"/>
                    </a:move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lose/>
                    <a:moveTo>
                      <a:pt x="32" y="62"/>
                    </a:move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lose/>
                    <a:moveTo>
                      <a:pt x="34" y="62"/>
                    </a:moveTo>
                    <a:cubicBezTo>
                      <a:pt x="34" y="62"/>
                      <a:pt x="34" y="62"/>
                      <a:pt x="34" y="62"/>
                    </a:cubicBezTo>
                    <a:cubicBezTo>
                      <a:pt x="34" y="62"/>
                      <a:pt x="34" y="62"/>
                      <a:pt x="34" y="62"/>
                    </a:cubicBezTo>
                    <a:close/>
                    <a:moveTo>
                      <a:pt x="35" y="63"/>
                    </a:move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lose/>
                    <a:moveTo>
                      <a:pt x="32" y="58"/>
                    </a:move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28" y="53"/>
                    </a:move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lose/>
                    <a:moveTo>
                      <a:pt x="30" y="54"/>
                    </a:move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23" y="52"/>
                    </a:move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37" y="61"/>
                    </a:move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lose/>
                    <a:moveTo>
                      <a:pt x="49" y="64"/>
                    </a:move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lose/>
                    <a:moveTo>
                      <a:pt x="47" y="62"/>
                    </a:move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lose/>
                    <a:moveTo>
                      <a:pt x="65" y="75"/>
                    </a:moveTo>
                    <a:cubicBezTo>
                      <a:pt x="65" y="75"/>
                      <a:pt x="66" y="76"/>
                      <a:pt x="66" y="76"/>
                    </a:cubicBezTo>
                    <a:cubicBezTo>
                      <a:pt x="66" y="76"/>
                      <a:pt x="66" y="77"/>
                      <a:pt x="66" y="77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4" y="78"/>
                      <a:pt x="64" y="78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1"/>
                      <a:pt x="63" y="82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3" y="83"/>
                      <a:pt x="63" y="84"/>
                      <a:pt x="63" y="84"/>
                    </a:cubicBezTo>
                    <a:cubicBezTo>
                      <a:pt x="63" y="84"/>
                      <a:pt x="63" y="84"/>
                      <a:pt x="63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2" y="85"/>
                      <a:pt x="62" y="85"/>
                      <a:pt x="63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5"/>
                      <a:pt x="63" y="85"/>
                      <a:pt x="63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7"/>
                      <a:pt x="62" y="87"/>
                      <a:pt x="62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61" y="88"/>
                      <a:pt x="61" y="88"/>
                      <a:pt x="60" y="88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60" y="88"/>
                      <a:pt x="60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90"/>
                      <a:pt x="57" y="90"/>
                      <a:pt x="57" y="90"/>
                    </a:cubicBezTo>
                    <a:cubicBezTo>
                      <a:pt x="57" y="90"/>
                      <a:pt x="57" y="91"/>
                      <a:pt x="57" y="91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5"/>
                      <a:pt x="55" y="95"/>
                      <a:pt x="55" y="95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4" y="97"/>
                      <a:pt x="54" y="97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1" y="101"/>
                      <a:pt x="50" y="101"/>
                      <a:pt x="50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50" y="101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2"/>
                      <a:pt x="48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104"/>
                      <a:pt x="49" y="104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49" y="104"/>
                    </a:cubicBez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104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8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0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12"/>
                      <a:pt x="50" y="111"/>
                      <a:pt x="49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1" y="114"/>
                      <a:pt x="51" y="114"/>
                      <a:pt x="50" y="114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4"/>
                      <a:pt x="50" y="114"/>
                      <a:pt x="50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7" y="113"/>
                      <a:pt x="47" y="113"/>
                    </a:cubicBezTo>
                    <a:cubicBezTo>
                      <a:pt x="47" y="113"/>
                      <a:pt x="47" y="113"/>
                      <a:pt x="47" y="113"/>
                    </a:cubicBezTo>
                    <a:cubicBezTo>
                      <a:pt x="47" y="113"/>
                      <a:pt x="47" y="113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7" y="112"/>
                    </a:cubicBezTo>
                    <a:cubicBezTo>
                      <a:pt x="46" y="112"/>
                      <a:pt x="46" y="112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0"/>
                    </a:cubicBezTo>
                    <a:cubicBezTo>
                      <a:pt x="46" y="110"/>
                      <a:pt x="46" y="110"/>
                      <a:pt x="46" y="110"/>
                    </a:cubicBezTo>
                    <a:cubicBezTo>
                      <a:pt x="46" y="110"/>
                      <a:pt x="46" y="110"/>
                      <a:pt x="46" y="11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6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4" y="109"/>
                      <a:pt x="44" y="109"/>
                      <a:pt x="45" y="109"/>
                    </a:cubicBezTo>
                    <a:cubicBezTo>
                      <a:pt x="45" y="109"/>
                      <a:pt x="45" y="109"/>
                      <a:pt x="45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8"/>
                      <a:pt x="44" y="108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7"/>
                      <a:pt x="43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3" y="106"/>
                      <a:pt x="43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4" y="105"/>
                    </a:cubicBezTo>
                    <a:cubicBezTo>
                      <a:pt x="44" y="105"/>
                      <a:pt x="44" y="105"/>
                      <a:pt x="44" y="106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3"/>
                    </a:cubicBezTo>
                    <a:cubicBezTo>
                      <a:pt x="44" y="103"/>
                      <a:pt x="44" y="103"/>
                      <a:pt x="44" y="103"/>
                    </a:cubicBezTo>
                    <a:cubicBezTo>
                      <a:pt x="44" y="103"/>
                      <a:pt x="44" y="103"/>
                      <a:pt x="44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4"/>
                      <a:pt x="43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3" y="104"/>
                      <a:pt x="43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5"/>
                      <a:pt x="43" y="105"/>
                      <a:pt x="43" y="105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8"/>
                      <a:pt x="42" y="98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2" y="92"/>
                      <a:pt x="42" y="91"/>
                      <a:pt x="42" y="91"/>
                    </a:cubicBezTo>
                    <a:cubicBezTo>
                      <a:pt x="42" y="91"/>
                      <a:pt x="42" y="90"/>
                      <a:pt x="42" y="90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2" y="90"/>
                      <a:pt x="42" y="89"/>
                      <a:pt x="42" y="89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2" y="89"/>
                      <a:pt x="42" y="89"/>
                      <a:pt x="42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8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6"/>
                      <a:pt x="41" y="86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6"/>
                      <a:pt x="41" y="86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5"/>
                      <a:pt x="41" y="85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3"/>
                      <a:pt x="40" y="83"/>
                    </a:cubicBezTo>
                    <a:cubicBezTo>
                      <a:pt x="40" y="83"/>
                      <a:pt x="40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0"/>
                      <a:pt x="37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80"/>
                      <a:pt x="36" y="80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5" y="79"/>
                      <a:pt x="36" y="79"/>
                      <a:pt x="35" y="79"/>
                    </a:cubicBezTo>
                    <a:cubicBezTo>
                      <a:pt x="35" y="79"/>
                      <a:pt x="35" y="79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4" y="77"/>
                      <a:pt x="34" y="77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3" y="75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4" y="73"/>
                    </a:cubicBezTo>
                    <a:cubicBezTo>
                      <a:pt x="34" y="73"/>
                      <a:pt x="34" y="73"/>
                      <a:pt x="34" y="72"/>
                    </a:cubicBezTo>
                    <a:cubicBezTo>
                      <a:pt x="34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3" y="70"/>
                      <a:pt x="33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5" y="69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4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5" y="67"/>
                      <a:pt x="35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6"/>
                      <a:pt x="35" y="66"/>
                      <a:pt x="35" y="66"/>
                    </a:cubicBezTo>
                    <a:cubicBezTo>
                      <a:pt x="36" y="66"/>
                      <a:pt x="36" y="65"/>
                      <a:pt x="36" y="65"/>
                    </a:cubicBezTo>
                    <a:cubicBezTo>
                      <a:pt x="35" y="65"/>
                      <a:pt x="35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5" y="65"/>
                      <a:pt x="35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65"/>
                      <a:pt x="35" y="65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5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2" y="64"/>
                      <a:pt x="32" y="64"/>
                      <a:pt x="32" y="63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4"/>
                      <a:pt x="32" y="63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2" y="58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8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0" y="57"/>
                      <a:pt x="20" y="57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20" y="57"/>
                      <a:pt x="20" y="57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7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4" y="49"/>
                      <a:pt x="15" y="49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7"/>
                      <a:pt x="14" y="47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6"/>
                      <a:pt x="13" y="47"/>
                      <a:pt x="13" y="47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9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9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5" y="52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2" y="50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12" y="47"/>
                      <a:pt x="12" y="47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3"/>
                      <a:pt x="11" y="44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1" y="39"/>
                      <a:pt x="11" y="39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2"/>
                      <a:pt x="15" y="32"/>
                      <a:pt x="14" y="32"/>
                    </a:cubicBezTo>
                    <a:cubicBezTo>
                      <a:pt x="14" y="32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8"/>
                      <a:pt x="16" y="28"/>
                    </a:cubicBezTo>
                    <a:cubicBezTo>
                      <a:pt x="16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0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7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6" y="25"/>
                      <a:pt x="6" y="25"/>
                    </a:cubicBezTo>
                    <a:cubicBezTo>
                      <a:pt x="6" y="25"/>
                      <a:pt x="6" y="26"/>
                      <a:pt x="5" y="26"/>
                    </a:cubicBezTo>
                    <a:cubicBezTo>
                      <a:pt x="5" y="26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5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4"/>
                    </a:cubicBezTo>
                    <a:cubicBezTo>
                      <a:pt x="4" y="24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3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2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1"/>
                      <a:pt x="3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6" y="20"/>
                    </a:cubicBezTo>
                    <a:cubicBezTo>
                      <a:pt x="6" y="20"/>
                      <a:pt x="6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4" y="20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5" y="19"/>
                      <a:pt x="5" y="19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4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4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6" y="13"/>
                    </a:cubicBezTo>
                    <a:cubicBezTo>
                      <a:pt x="16" y="14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1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30" y="17"/>
                      <a:pt x="30" y="17"/>
                    </a:cubicBezTo>
                    <a:cubicBezTo>
                      <a:pt x="30" y="17"/>
                      <a:pt x="31" y="17"/>
                      <a:pt x="31" y="18"/>
                    </a:cubicBezTo>
                    <a:cubicBezTo>
                      <a:pt x="31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3" y="19"/>
                    </a:cubicBezTo>
                    <a:cubicBezTo>
                      <a:pt x="33" y="18"/>
                      <a:pt x="32" y="18"/>
                      <a:pt x="33" y="18"/>
                    </a:cubicBezTo>
                    <a:cubicBezTo>
                      <a:pt x="33" y="18"/>
                      <a:pt x="32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0" y="16"/>
                      <a:pt x="30" y="16"/>
                    </a:cubicBezTo>
                    <a:cubicBezTo>
                      <a:pt x="30" y="16"/>
                      <a:pt x="30" y="16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0" y="12"/>
                      <a:pt x="30" y="12"/>
                      <a:pt x="31" y="13"/>
                    </a:cubicBezTo>
                    <a:cubicBezTo>
                      <a:pt x="31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4"/>
                      <a:pt x="35" y="15"/>
                      <a:pt x="35" y="15"/>
                    </a:cubicBezTo>
                    <a:cubicBezTo>
                      <a:pt x="35" y="15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7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5" y="19"/>
                      <a:pt x="35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9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8"/>
                      <a:pt x="38" y="18"/>
                    </a:cubicBezTo>
                    <a:cubicBezTo>
                      <a:pt x="38" y="18"/>
                      <a:pt x="38" y="18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9" y="17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40" y="15"/>
                      <a:pt x="40" y="15"/>
                    </a:cubicBezTo>
                    <a:cubicBezTo>
                      <a:pt x="40" y="15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1" y="14"/>
                      <a:pt x="42" y="14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5"/>
                      <a:pt x="41" y="15"/>
                      <a:pt x="41" y="15"/>
                    </a:cubicBezTo>
                    <a:cubicBezTo>
                      <a:pt x="40" y="15"/>
                      <a:pt x="40" y="16"/>
                      <a:pt x="40" y="16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1" y="18"/>
                      <a:pt x="41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1" y="19"/>
                      <a:pt x="41" y="19"/>
                    </a:cubicBezTo>
                    <a:cubicBezTo>
                      <a:pt x="41" y="19"/>
                      <a:pt x="41" y="19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19"/>
                      <a:pt x="41" y="19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9"/>
                      <a:pt x="42" y="19"/>
                      <a:pt x="43" y="19"/>
                    </a:cubicBezTo>
                    <a:cubicBezTo>
                      <a:pt x="43" y="18"/>
                      <a:pt x="42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2" y="18"/>
                      <a:pt x="42" y="17"/>
                      <a:pt x="42" y="17"/>
                    </a:cubicBezTo>
                    <a:cubicBezTo>
                      <a:pt x="42" y="17"/>
                      <a:pt x="41" y="17"/>
                      <a:pt x="41" y="17"/>
                    </a:cubicBezTo>
                    <a:cubicBezTo>
                      <a:pt x="41" y="17"/>
                      <a:pt x="41" y="16"/>
                      <a:pt x="41" y="16"/>
                    </a:cubicBezTo>
                    <a:cubicBezTo>
                      <a:pt x="42" y="15"/>
                      <a:pt x="43" y="14"/>
                      <a:pt x="44" y="14"/>
                    </a:cubicBezTo>
                    <a:cubicBezTo>
                      <a:pt x="44" y="14"/>
                      <a:pt x="44" y="14"/>
                      <a:pt x="44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5" y="15"/>
                      <a:pt x="45" y="15"/>
                    </a:cubicBezTo>
                    <a:cubicBezTo>
                      <a:pt x="45" y="15"/>
                      <a:pt x="45" y="14"/>
                      <a:pt x="45" y="15"/>
                    </a:cubicBezTo>
                    <a:cubicBezTo>
                      <a:pt x="45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6"/>
                      <a:pt x="47" y="15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7"/>
                    </a:cubicBezTo>
                    <a:cubicBezTo>
                      <a:pt x="48" y="17"/>
                      <a:pt x="48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7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9"/>
                      <a:pt x="50" y="19"/>
                      <a:pt x="49" y="19"/>
                    </a:cubicBezTo>
                    <a:cubicBezTo>
                      <a:pt x="50" y="20"/>
                      <a:pt x="50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1"/>
                    </a:cubicBezTo>
                    <a:cubicBezTo>
                      <a:pt x="49" y="21"/>
                      <a:pt x="49" y="22"/>
                      <a:pt x="49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22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5"/>
                    </a:cubicBezTo>
                    <a:cubicBezTo>
                      <a:pt x="50" y="25"/>
                      <a:pt x="50" y="24"/>
                      <a:pt x="50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8" y="25"/>
                      <a:pt x="48" y="25"/>
                      <a:pt x="48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3"/>
                    </a:cubicBezTo>
                    <a:cubicBezTo>
                      <a:pt x="47" y="23"/>
                      <a:pt x="46" y="23"/>
                      <a:pt x="46" y="23"/>
                    </a:cubicBezTo>
                    <a:cubicBezTo>
                      <a:pt x="46" y="23"/>
                      <a:pt x="45" y="2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22"/>
                      <a:pt x="44" y="22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7" y="21"/>
                      <a:pt x="47" y="21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5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8"/>
                      <a:pt x="45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20"/>
                      <a:pt x="44" y="20"/>
                      <a:pt x="43" y="21"/>
                    </a:cubicBezTo>
                    <a:cubicBezTo>
                      <a:pt x="43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2" y="22"/>
                      <a:pt x="43" y="22"/>
                      <a:pt x="43" y="22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3"/>
                      <a:pt x="41" y="23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2"/>
                      <a:pt x="41" y="22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2"/>
                    </a:cubicBezTo>
                    <a:cubicBezTo>
                      <a:pt x="40" y="22"/>
                      <a:pt x="40" y="23"/>
                      <a:pt x="39" y="23"/>
                    </a:cubicBezTo>
                    <a:cubicBezTo>
                      <a:pt x="39" y="23"/>
                      <a:pt x="39" y="23"/>
                      <a:pt x="38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9" y="23"/>
                      <a:pt x="38" y="23"/>
                      <a:pt x="38" y="23"/>
                    </a:cubicBezTo>
                    <a:cubicBezTo>
                      <a:pt x="37" y="23"/>
                      <a:pt x="37" y="24"/>
                      <a:pt x="36" y="25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5" y="26"/>
                      <a:pt x="35" y="26"/>
                      <a:pt x="36" y="26"/>
                    </a:cubicBezTo>
                    <a:cubicBezTo>
                      <a:pt x="36" y="26"/>
                      <a:pt x="36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8"/>
                      <a:pt x="38" y="28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2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1"/>
                      <a:pt x="41" y="31"/>
                      <a:pt x="41" y="30"/>
                    </a:cubicBezTo>
                    <a:cubicBezTo>
                      <a:pt x="41" y="30"/>
                      <a:pt x="41" y="30"/>
                      <a:pt x="42" y="30"/>
                    </a:cubicBezTo>
                    <a:cubicBezTo>
                      <a:pt x="42" y="30"/>
                      <a:pt x="42" y="30"/>
                      <a:pt x="43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4" y="25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4"/>
                      <a:pt x="45" y="24"/>
                      <a:pt x="46" y="24"/>
                    </a:cubicBezTo>
                    <a:cubicBezTo>
                      <a:pt x="46" y="24"/>
                      <a:pt x="46" y="24"/>
                      <a:pt x="46" y="25"/>
                    </a:cubicBezTo>
                    <a:cubicBezTo>
                      <a:pt x="47" y="25"/>
                      <a:pt x="47" y="25"/>
                      <a:pt x="47" y="26"/>
                    </a:cubicBezTo>
                    <a:cubicBezTo>
                      <a:pt x="48" y="26"/>
                      <a:pt x="47" y="26"/>
                      <a:pt x="47" y="26"/>
                    </a:cubicBezTo>
                    <a:cubicBezTo>
                      <a:pt x="47" y="27"/>
                      <a:pt x="47" y="27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6"/>
                      <a:pt x="50" y="26"/>
                    </a:cubicBezTo>
                    <a:cubicBezTo>
                      <a:pt x="50" y="26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8"/>
                      <a:pt x="51" y="28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2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32"/>
                      <a:pt x="54" y="33"/>
                      <a:pt x="54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4" y="33"/>
                      <a:pt x="54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33"/>
                      <a:pt x="54" y="33"/>
                      <a:pt x="54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4"/>
                      <a:pt x="54" y="34"/>
                    </a:cubicBezTo>
                    <a:cubicBezTo>
                      <a:pt x="54" y="34"/>
                      <a:pt x="54" y="34"/>
                      <a:pt x="54" y="34"/>
                    </a:cubicBezTo>
                    <a:cubicBezTo>
                      <a:pt x="54" y="34"/>
                      <a:pt x="53" y="34"/>
                      <a:pt x="53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6"/>
                      <a:pt x="54" y="36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4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6"/>
                      <a:pt x="54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3" y="34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2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3"/>
                      <a:pt x="52" y="33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0" y="34"/>
                      <a:pt x="50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49" y="34"/>
                      <a:pt x="48" y="34"/>
                      <a:pt x="47" y="34"/>
                    </a:cubicBezTo>
                    <a:cubicBezTo>
                      <a:pt x="47" y="34"/>
                      <a:pt x="46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7" y="35"/>
                      <a:pt x="47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9" y="35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8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8" y="36"/>
                      <a:pt x="48" y="37"/>
                      <a:pt x="48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1" y="37"/>
                      <a:pt x="50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8"/>
                      <a:pt x="50" y="37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9"/>
                      <a:pt x="48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6" y="38"/>
                    </a:cubicBezTo>
                    <a:cubicBezTo>
                      <a:pt x="47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9"/>
                      <a:pt x="44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1"/>
                    </a:cubicBezTo>
                    <a:cubicBezTo>
                      <a:pt x="41" y="42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0" y="42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4"/>
                      <a:pt x="40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5"/>
                      <a:pt x="39" y="44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5" y="47"/>
                      <a:pt x="36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7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49"/>
                      <a:pt x="35" y="49"/>
                      <a:pt x="36" y="49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5" y="50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4" y="51"/>
                      <a:pt x="34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8"/>
                      <a:pt x="33" y="47"/>
                      <a:pt x="33" y="48"/>
                    </a:cubicBezTo>
                    <a:cubicBezTo>
                      <a:pt x="33" y="48"/>
                      <a:pt x="33" y="48"/>
                      <a:pt x="32" y="48"/>
                    </a:cubicBezTo>
                    <a:cubicBezTo>
                      <a:pt x="32" y="48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7"/>
                      <a:pt x="31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1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8" y="48"/>
                    </a:cubicBezTo>
                    <a:cubicBezTo>
                      <a:pt x="28" y="47"/>
                      <a:pt x="28" y="48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6" y="48"/>
                      <a:pt x="26" y="48"/>
                      <a:pt x="26" y="47"/>
                    </a:cubicBezTo>
                    <a:cubicBezTo>
                      <a:pt x="26" y="47"/>
                      <a:pt x="26" y="47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50"/>
                      <a:pt x="24" y="50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3" y="51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3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6" y="55"/>
                      <a:pt x="26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4"/>
                      <a:pt x="27" y="54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29" y="55"/>
                      <a:pt x="30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9" y="56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8" y="57"/>
                      <a:pt x="28" y="57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8" y="57"/>
                      <a:pt x="29" y="57"/>
                      <a:pt x="29" y="57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8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60"/>
                      <a:pt x="32" y="60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2"/>
                      <a:pt x="34" y="62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4" y="62"/>
                      <a:pt x="34" y="62"/>
                      <a:pt x="35" y="62"/>
                    </a:cubicBezTo>
                    <a:cubicBezTo>
                      <a:pt x="35" y="63"/>
                      <a:pt x="35" y="62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0"/>
                    </a:cubicBezTo>
                    <a:cubicBezTo>
                      <a:pt x="41" y="60"/>
                      <a:pt x="41" y="60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2"/>
                      <a:pt x="42" y="62"/>
                      <a:pt x="43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62"/>
                      <a:pt x="43" y="61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5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45" y="61"/>
                      <a:pt x="45" y="62"/>
                    </a:cubicBezTo>
                    <a:cubicBezTo>
                      <a:pt x="45" y="62"/>
                      <a:pt x="45" y="62"/>
                      <a:pt x="46" y="62"/>
                    </a:cubicBezTo>
                    <a:cubicBezTo>
                      <a:pt x="46" y="61"/>
                      <a:pt x="46" y="61"/>
                      <a:pt x="46" y="62"/>
                    </a:cubicBezTo>
                    <a:cubicBezTo>
                      <a:pt x="46" y="62"/>
                      <a:pt x="46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4" y="66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4" y="66"/>
                      <a:pt x="54" y="67"/>
                      <a:pt x="54" y="67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68"/>
                      <a:pt x="54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9"/>
                      <a:pt x="55" y="69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0"/>
                      <a:pt x="56" y="70"/>
                      <a:pt x="56" y="71"/>
                    </a:cubicBezTo>
                    <a:cubicBezTo>
                      <a:pt x="56" y="71"/>
                      <a:pt x="56" y="71"/>
                      <a:pt x="56" y="71"/>
                    </a:cubicBezTo>
                    <a:cubicBezTo>
                      <a:pt x="56" y="71"/>
                      <a:pt x="56" y="71"/>
                      <a:pt x="56" y="71"/>
                    </a:cubicBezTo>
                    <a:cubicBezTo>
                      <a:pt x="56" y="71"/>
                      <a:pt x="56" y="71"/>
                      <a:pt x="56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0"/>
                      <a:pt x="57" y="70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1"/>
                      <a:pt x="59" y="71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60" y="72"/>
                      <a:pt x="60" y="72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1" y="72"/>
                      <a:pt x="61" y="72"/>
                    </a:cubicBezTo>
                    <a:cubicBezTo>
                      <a:pt x="61" y="72"/>
                      <a:pt x="61" y="72"/>
                      <a:pt x="62" y="72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4"/>
                      <a:pt x="63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5" y="74"/>
                      <a:pt x="65" y="75"/>
                      <a:pt x="65" y="75"/>
                    </a:cubicBezTo>
                    <a:cubicBezTo>
                      <a:pt x="65" y="75"/>
                      <a:pt x="65" y="75"/>
                      <a:pt x="65" y="75"/>
                    </a:cubicBezTo>
                    <a:close/>
                    <a:moveTo>
                      <a:pt x="53" y="33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lose/>
                    <a:moveTo>
                      <a:pt x="53" y="33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lose/>
                    <a:moveTo>
                      <a:pt x="42" y="40"/>
                    </a:move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lose/>
                    <a:moveTo>
                      <a:pt x="37" y="36"/>
                    </a:move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9" y="37"/>
                    </a:cubicBezTo>
                    <a:cubicBezTo>
                      <a:pt x="39" y="37"/>
                      <a:pt x="39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6"/>
                      <a:pt x="37" y="37"/>
                      <a:pt x="37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6"/>
                      <a:pt x="37" y="36"/>
                      <a:pt x="37" y="36"/>
                    </a:cubicBezTo>
                    <a:close/>
                    <a:moveTo>
                      <a:pt x="46" y="18"/>
                    </a:moveTo>
                    <a:cubicBezTo>
                      <a:pt x="46" y="18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lose/>
                    <a:moveTo>
                      <a:pt x="33" y="35"/>
                    </a:move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6"/>
                      <a:pt x="35" y="36"/>
                      <a:pt x="36" y="36"/>
                    </a:cubicBezTo>
                    <a:cubicBezTo>
                      <a:pt x="36" y="36"/>
                      <a:pt x="36" y="36"/>
                      <a:pt x="37" y="36"/>
                    </a:cubicBezTo>
                    <a:cubicBezTo>
                      <a:pt x="37" y="35"/>
                      <a:pt x="36" y="35"/>
                      <a:pt x="36" y="34"/>
                    </a:cubicBezTo>
                    <a:cubicBezTo>
                      <a:pt x="36" y="34"/>
                      <a:pt x="36" y="34"/>
                      <a:pt x="35" y="34"/>
                    </a:cubicBezTo>
                    <a:cubicBezTo>
                      <a:pt x="35" y="34"/>
                      <a:pt x="35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lose/>
                    <a:moveTo>
                      <a:pt x="15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6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lose/>
                    <a:moveTo>
                      <a:pt x="44" y="106"/>
                    </a:move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lose/>
                    <a:moveTo>
                      <a:pt x="44" y="106"/>
                    </a:move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5" y="108"/>
                    </a:cubicBezTo>
                    <a:cubicBezTo>
                      <a:pt x="45" y="108"/>
                      <a:pt x="45" y="108"/>
                      <a:pt x="45" y="108"/>
                    </a:cubicBezTo>
                    <a:cubicBezTo>
                      <a:pt x="45" y="108"/>
                      <a:pt x="45" y="108"/>
                      <a:pt x="45" y="108"/>
                    </a:cubicBezTo>
                    <a:close/>
                    <a:moveTo>
                      <a:pt x="47" y="112"/>
                    </a:move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lose/>
                    <a:moveTo>
                      <a:pt x="49" y="113"/>
                    </a:move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lose/>
                    <a:moveTo>
                      <a:pt x="49" y="112"/>
                    </a:move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2"/>
                      <a:pt x="49" y="112"/>
                      <a:pt x="49" y="112"/>
                    </a:cubicBezTo>
                    <a:close/>
                    <a:moveTo>
                      <a:pt x="51" y="94"/>
                    </a:moveTo>
                    <a:cubicBezTo>
                      <a:pt x="51" y="94"/>
                      <a:pt x="51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lose/>
                    <a:moveTo>
                      <a:pt x="40" y="61"/>
                    </a:move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lose/>
                    <a:moveTo>
                      <a:pt x="40" y="60"/>
                    </a:move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60"/>
                      <a:pt x="40" y="60"/>
                      <a:pt x="40" y="60"/>
                    </a:cubicBezTo>
                    <a:close/>
                    <a:moveTo>
                      <a:pt x="39" y="44"/>
                    </a:move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lose/>
                    <a:moveTo>
                      <a:pt x="41" y="41"/>
                    </a:move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lose/>
                    <a:moveTo>
                      <a:pt x="49" y="38"/>
                    </a:move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lose/>
                    <a:moveTo>
                      <a:pt x="37" y="46"/>
                    </a:move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lose/>
                    <a:moveTo>
                      <a:pt x="42" y="41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lose/>
                    <a:moveTo>
                      <a:pt x="47" y="38"/>
                    </a:moveTo>
                    <a:cubicBezTo>
                      <a:pt x="47" y="38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7" y="38"/>
                    </a:cubicBezTo>
                    <a:close/>
                    <a:moveTo>
                      <a:pt x="48" y="38"/>
                    </a:move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lose/>
                    <a:moveTo>
                      <a:pt x="30" y="48"/>
                    </a:move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lose/>
                    <a:moveTo>
                      <a:pt x="26" y="48"/>
                    </a:move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lose/>
                    <a:moveTo>
                      <a:pt x="32" y="48"/>
                    </a:move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lose/>
                    <a:moveTo>
                      <a:pt x="36" y="46"/>
                    </a:move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lose/>
                    <a:moveTo>
                      <a:pt x="35" y="51"/>
                    </a:move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lose/>
                    <a:moveTo>
                      <a:pt x="24" y="51"/>
                    </a:move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lose/>
                    <a:moveTo>
                      <a:pt x="29" y="15"/>
                    </a:move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lose/>
                    <a:moveTo>
                      <a:pt x="34" y="76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lose/>
                    <a:moveTo>
                      <a:pt x="33" y="73"/>
                    </a:move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lose/>
                    <a:moveTo>
                      <a:pt x="37" y="81"/>
                    </a:move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lose/>
                    <a:moveTo>
                      <a:pt x="37" y="82"/>
                    </a:move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lose/>
                    <a:moveTo>
                      <a:pt x="44" y="104"/>
                    </a:moveTo>
                    <a:cubicBezTo>
                      <a:pt x="44" y="104"/>
                      <a:pt x="44" y="104"/>
                      <a:pt x="44" y="104"/>
                    </a:cubicBezTo>
                    <a:cubicBezTo>
                      <a:pt x="44" y="104"/>
                      <a:pt x="44" y="104"/>
                      <a:pt x="44" y="104"/>
                    </a:cubicBezTo>
                    <a:close/>
                    <a:moveTo>
                      <a:pt x="38" y="83"/>
                    </a:move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lose/>
                    <a:moveTo>
                      <a:pt x="33" y="73"/>
                    </a:move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lose/>
                    <a:moveTo>
                      <a:pt x="35" y="64"/>
                    </a:move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4" y="69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lose/>
                    <a:moveTo>
                      <a:pt x="30" y="62"/>
                    </a:move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lose/>
                    <a:moveTo>
                      <a:pt x="30" y="62"/>
                    </a:move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lose/>
                    <a:moveTo>
                      <a:pt x="43" y="107"/>
                    </a:move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7"/>
                      <a:pt x="43" y="107"/>
                      <a:pt x="43" y="107"/>
                    </a:cubicBezTo>
                    <a:close/>
                    <a:moveTo>
                      <a:pt x="35" y="66"/>
                    </a:move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6"/>
                      <a:pt x="35" y="66"/>
                      <a:pt x="35" y="66"/>
                    </a:cubicBezTo>
                    <a:close/>
                    <a:moveTo>
                      <a:pt x="35" y="68"/>
                    </a:move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lose/>
                    <a:moveTo>
                      <a:pt x="49" y="104"/>
                    </a:move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104"/>
                      <a:pt x="49" y="104"/>
                      <a:pt x="49" y="104"/>
                    </a:cubicBezTo>
                    <a:close/>
                    <a:moveTo>
                      <a:pt x="52" y="98"/>
                    </a:move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lose/>
                    <a:moveTo>
                      <a:pt x="53" y="101"/>
                    </a:move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lose/>
                    <a:moveTo>
                      <a:pt x="52" y="98"/>
                    </a:move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lose/>
                    <a:moveTo>
                      <a:pt x="11" y="15"/>
                    </a:move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lose/>
                    <a:moveTo>
                      <a:pt x="50" y="103"/>
                    </a:move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0" y="103"/>
                      <a:pt x="50" y="103"/>
                    </a:cubicBezTo>
                    <a:close/>
                    <a:moveTo>
                      <a:pt x="44" y="107"/>
                    </a:move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lose/>
                    <a:moveTo>
                      <a:pt x="55" y="97"/>
                    </a:move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lose/>
                    <a:moveTo>
                      <a:pt x="55" y="96"/>
                    </a:move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lose/>
                    <a:moveTo>
                      <a:pt x="49" y="103"/>
                    </a:move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  <a:moveTo>
                      <a:pt x="51" y="112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2"/>
                      <a:pt x="51" y="112"/>
                      <a:pt x="51" y="112"/>
                    </a:cubicBezTo>
                    <a:close/>
                    <a:moveTo>
                      <a:pt x="48" y="113"/>
                    </a:move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lose/>
                    <a:moveTo>
                      <a:pt x="50" y="112"/>
                    </a:move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lose/>
                    <a:moveTo>
                      <a:pt x="49" y="105"/>
                    </a:move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05"/>
                      <a:pt x="49" y="105"/>
                      <a:pt x="49" y="105"/>
                    </a:cubicBezTo>
                    <a:close/>
                    <a:moveTo>
                      <a:pt x="29" y="60"/>
                    </a:move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lose/>
                    <a:moveTo>
                      <a:pt x="55" y="97"/>
                    </a:move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lose/>
                    <a:moveTo>
                      <a:pt x="0" y="27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  <a:moveTo>
                      <a:pt x="2" y="26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lose/>
                    <a:moveTo>
                      <a:pt x="3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lose/>
                    <a:moveTo>
                      <a:pt x="26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lose/>
                    <a:moveTo>
                      <a:pt x="15" y="34"/>
                    </a:move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lose/>
                    <a:moveTo>
                      <a:pt x="1" y="27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lose/>
                    <a:moveTo>
                      <a:pt x="2" y="27"/>
                    </a:move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lose/>
                    <a:moveTo>
                      <a:pt x="8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lose/>
                    <a:moveTo>
                      <a:pt x="14" y="35"/>
                    </a:move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8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lose/>
                    <a:moveTo>
                      <a:pt x="4" y="21"/>
                    </a:move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lose/>
                    <a:moveTo>
                      <a:pt x="5" y="18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4" y="21"/>
                    </a:move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lose/>
                    <a:moveTo>
                      <a:pt x="3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lose/>
                    <a:moveTo>
                      <a:pt x="17" y="55"/>
                    </a:move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7" y="55"/>
                      <a:pt x="17" y="55"/>
                    </a:cubicBezTo>
                    <a:close/>
                    <a:moveTo>
                      <a:pt x="16" y="53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lose/>
                    <a:moveTo>
                      <a:pt x="17" y="54"/>
                    </a:move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lose/>
                    <a:moveTo>
                      <a:pt x="18" y="56"/>
                    </a:move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lose/>
                    <a:moveTo>
                      <a:pt x="22" y="57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lose/>
                    <a:moveTo>
                      <a:pt x="26" y="58"/>
                    </a:move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23" y="58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lose/>
                    <a:moveTo>
                      <a:pt x="13" y="50"/>
                    </a:move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lose/>
                    <a:moveTo>
                      <a:pt x="11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lose/>
                    <a:moveTo>
                      <a:pt x="12" y="37"/>
                    </a:move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lose/>
                    <a:moveTo>
                      <a:pt x="13" y="48"/>
                    </a:move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lose/>
                    <a:moveTo>
                      <a:pt x="14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15" y="53"/>
                    </a:move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12" y="37"/>
                    </a:moveTo>
                    <a:cubicBezTo>
                      <a:pt x="12" y="37"/>
                      <a:pt x="12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0"/>
              <p:cNvSpPr>
                <a:spLocks noEditPoints="1"/>
              </p:cNvSpPr>
              <p:nvPr/>
            </p:nvSpPr>
            <p:spPr bwMode="auto">
              <a:xfrm>
                <a:off x="3901" y="2113"/>
                <a:ext cx="60" cy="44"/>
              </a:xfrm>
              <a:custGeom>
                <a:avLst/>
                <a:gdLst>
                  <a:gd name="T0" fmla="*/ 33 w 35"/>
                  <a:gd name="T1" fmla="*/ 15 h 25"/>
                  <a:gd name="T2" fmla="*/ 31 w 35"/>
                  <a:gd name="T3" fmla="*/ 11 h 25"/>
                  <a:gd name="T4" fmla="*/ 30 w 35"/>
                  <a:gd name="T5" fmla="*/ 24 h 25"/>
                  <a:gd name="T6" fmla="*/ 34 w 35"/>
                  <a:gd name="T7" fmla="*/ 4 h 25"/>
                  <a:gd name="T8" fmla="*/ 28 w 35"/>
                  <a:gd name="T9" fmla="*/ 1 h 25"/>
                  <a:gd name="T10" fmla="*/ 25 w 35"/>
                  <a:gd name="T11" fmla="*/ 0 h 25"/>
                  <a:gd name="T12" fmla="*/ 24 w 35"/>
                  <a:gd name="T13" fmla="*/ 2 h 25"/>
                  <a:gd name="T14" fmla="*/ 24 w 35"/>
                  <a:gd name="T15" fmla="*/ 6 h 25"/>
                  <a:gd name="T16" fmla="*/ 18 w 35"/>
                  <a:gd name="T17" fmla="*/ 8 h 25"/>
                  <a:gd name="T18" fmla="*/ 10 w 35"/>
                  <a:gd name="T19" fmla="*/ 5 h 25"/>
                  <a:gd name="T20" fmla="*/ 6 w 35"/>
                  <a:gd name="T21" fmla="*/ 3 h 25"/>
                  <a:gd name="T22" fmla="*/ 3 w 35"/>
                  <a:gd name="T23" fmla="*/ 6 h 25"/>
                  <a:gd name="T24" fmla="*/ 0 w 35"/>
                  <a:gd name="T25" fmla="*/ 10 h 25"/>
                  <a:gd name="T26" fmla="*/ 3 w 35"/>
                  <a:gd name="T27" fmla="*/ 13 h 25"/>
                  <a:gd name="T28" fmla="*/ 4 w 35"/>
                  <a:gd name="T29" fmla="*/ 14 h 25"/>
                  <a:gd name="T30" fmla="*/ 6 w 35"/>
                  <a:gd name="T31" fmla="*/ 17 h 25"/>
                  <a:gd name="T32" fmla="*/ 12 w 35"/>
                  <a:gd name="T33" fmla="*/ 19 h 25"/>
                  <a:gd name="T34" fmla="*/ 17 w 35"/>
                  <a:gd name="T35" fmla="*/ 18 h 25"/>
                  <a:gd name="T36" fmla="*/ 19 w 35"/>
                  <a:gd name="T37" fmla="*/ 22 h 25"/>
                  <a:gd name="T38" fmla="*/ 22 w 35"/>
                  <a:gd name="T39" fmla="*/ 23 h 25"/>
                  <a:gd name="T40" fmla="*/ 27 w 35"/>
                  <a:gd name="T41" fmla="*/ 24 h 25"/>
                  <a:gd name="T42" fmla="*/ 28 w 35"/>
                  <a:gd name="T43" fmla="*/ 25 h 25"/>
                  <a:gd name="T44" fmla="*/ 28 w 35"/>
                  <a:gd name="T45" fmla="*/ 24 h 25"/>
                  <a:gd name="T46" fmla="*/ 28 w 35"/>
                  <a:gd name="T47" fmla="*/ 24 h 25"/>
                  <a:gd name="T48" fmla="*/ 29 w 35"/>
                  <a:gd name="T49" fmla="*/ 24 h 25"/>
                  <a:gd name="T50" fmla="*/ 31 w 35"/>
                  <a:gd name="T51" fmla="*/ 23 h 25"/>
                  <a:gd name="T52" fmla="*/ 32 w 35"/>
                  <a:gd name="T53" fmla="*/ 23 h 25"/>
                  <a:gd name="T54" fmla="*/ 32 w 35"/>
                  <a:gd name="T55" fmla="*/ 23 h 25"/>
                  <a:gd name="T56" fmla="*/ 33 w 35"/>
                  <a:gd name="T57" fmla="*/ 22 h 25"/>
                  <a:gd name="T58" fmla="*/ 34 w 35"/>
                  <a:gd name="T59" fmla="*/ 20 h 25"/>
                  <a:gd name="T60" fmla="*/ 34 w 35"/>
                  <a:gd name="T61" fmla="*/ 19 h 25"/>
                  <a:gd name="T62" fmla="*/ 34 w 35"/>
                  <a:gd name="T63" fmla="*/ 17 h 25"/>
                  <a:gd name="T64" fmla="*/ 34 w 35"/>
                  <a:gd name="T65" fmla="*/ 17 h 25"/>
                  <a:gd name="T66" fmla="*/ 34 w 35"/>
                  <a:gd name="T67" fmla="*/ 16 h 25"/>
                  <a:gd name="T68" fmla="*/ 33 w 35"/>
                  <a:gd name="T69" fmla="*/ 16 h 25"/>
                  <a:gd name="T70" fmla="*/ 33 w 35"/>
                  <a:gd name="T71" fmla="*/ 15 h 25"/>
                  <a:gd name="T72" fmla="*/ 32 w 35"/>
                  <a:gd name="T73" fmla="*/ 15 h 25"/>
                  <a:gd name="T74" fmla="*/ 32 w 35"/>
                  <a:gd name="T75" fmla="*/ 14 h 25"/>
                  <a:gd name="T76" fmla="*/ 31 w 35"/>
                  <a:gd name="T77" fmla="*/ 14 h 25"/>
                  <a:gd name="T78" fmla="*/ 32 w 35"/>
                  <a:gd name="T79" fmla="*/ 13 h 25"/>
                  <a:gd name="T80" fmla="*/ 32 w 35"/>
                  <a:gd name="T81" fmla="*/ 12 h 25"/>
                  <a:gd name="T82" fmla="*/ 30 w 35"/>
                  <a:gd name="T83" fmla="*/ 12 h 25"/>
                  <a:gd name="T84" fmla="*/ 30 w 35"/>
                  <a:gd name="T85" fmla="*/ 11 h 25"/>
                  <a:gd name="T86" fmla="*/ 29 w 35"/>
                  <a:gd name="T87" fmla="*/ 11 h 25"/>
                  <a:gd name="T88" fmla="*/ 29 w 35"/>
                  <a:gd name="T89" fmla="*/ 10 h 25"/>
                  <a:gd name="T90" fmla="*/ 30 w 35"/>
                  <a:gd name="T91" fmla="*/ 9 h 25"/>
                  <a:gd name="T92" fmla="*/ 31 w 35"/>
                  <a:gd name="T93" fmla="*/ 9 h 25"/>
                  <a:gd name="T94" fmla="*/ 31 w 35"/>
                  <a:gd name="T95" fmla="*/ 9 h 25"/>
                  <a:gd name="T96" fmla="*/ 31 w 35"/>
                  <a:gd name="T97" fmla="*/ 11 h 25"/>
                  <a:gd name="T98" fmla="*/ 33 w 35"/>
                  <a:gd name="T99" fmla="*/ 10 h 25"/>
                  <a:gd name="T100" fmla="*/ 35 w 35"/>
                  <a:gd name="T101" fmla="*/ 7 h 25"/>
                  <a:gd name="T102" fmla="*/ 34 w 35"/>
                  <a:gd name="T10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" h="25">
                    <a:moveTo>
                      <a:pt x="30" y="9"/>
                    </a:move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lose/>
                    <a:moveTo>
                      <a:pt x="30" y="10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lose/>
                    <a:moveTo>
                      <a:pt x="31" y="11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lose/>
                    <a:moveTo>
                      <a:pt x="30" y="24"/>
                    </a:move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lose/>
                    <a:moveTo>
                      <a:pt x="35" y="6"/>
                    </a:moveTo>
                    <a:cubicBezTo>
                      <a:pt x="35" y="6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4"/>
                    </a:cubicBezTo>
                    <a:cubicBezTo>
                      <a:pt x="35" y="4"/>
                      <a:pt x="35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3" y="4"/>
                      <a:pt x="33" y="3"/>
                      <a:pt x="32" y="3"/>
                    </a:cubicBezTo>
                    <a:cubicBezTo>
                      <a:pt x="32" y="3"/>
                      <a:pt x="31" y="3"/>
                      <a:pt x="31" y="3"/>
                    </a:cubicBezTo>
                    <a:cubicBezTo>
                      <a:pt x="31" y="3"/>
                      <a:pt x="30" y="3"/>
                      <a:pt x="30" y="2"/>
                    </a:cubicBezTo>
                    <a:cubicBezTo>
                      <a:pt x="30" y="2"/>
                      <a:pt x="29" y="1"/>
                      <a:pt x="28" y="1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4"/>
                      <a:pt x="26" y="4"/>
                      <a:pt x="27" y="4"/>
                    </a:cubicBezTo>
                    <a:cubicBezTo>
                      <a:pt x="26" y="4"/>
                      <a:pt x="25" y="4"/>
                      <a:pt x="25" y="5"/>
                    </a:cubicBezTo>
                    <a:cubicBezTo>
                      <a:pt x="25" y="5"/>
                      <a:pt x="24" y="6"/>
                      <a:pt x="24" y="6"/>
                    </a:cubicBezTo>
                    <a:cubicBezTo>
                      <a:pt x="23" y="6"/>
                      <a:pt x="23" y="5"/>
                      <a:pt x="23" y="6"/>
                    </a:cubicBezTo>
                    <a:cubicBezTo>
                      <a:pt x="22" y="6"/>
                      <a:pt x="23" y="6"/>
                      <a:pt x="23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0" y="8"/>
                    </a:cubicBezTo>
                    <a:cubicBezTo>
                      <a:pt x="20" y="8"/>
                      <a:pt x="19" y="8"/>
                      <a:pt x="18" y="8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6" y="7"/>
                      <a:pt x="15" y="7"/>
                      <a:pt x="14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3"/>
                      <a:pt x="6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4" y="7"/>
                      <a:pt x="3" y="8"/>
                    </a:cubicBezTo>
                    <a:cubicBezTo>
                      <a:pt x="3" y="8"/>
                      <a:pt x="3" y="8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1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5" y="14"/>
                      <a:pt x="5" y="14"/>
                    </a:cubicBezTo>
                    <a:cubicBezTo>
                      <a:pt x="5" y="14"/>
                      <a:pt x="5" y="13"/>
                      <a:pt x="5" y="13"/>
                    </a:cubicBezTo>
                    <a:cubicBezTo>
                      <a:pt x="4" y="14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6" y="17"/>
                      <a:pt x="6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9" y="18"/>
                    </a:cubicBezTo>
                    <a:cubicBezTo>
                      <a:pt x="10" y="19"/>
                      <a:pt x="11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20"/>
                      <a:pt x="13" y="20"/>
                      <a:pt x="13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8"/>
                      <a:pt x="16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9" y="19"/>
                      <a:pt x="19" y="20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8" y="22"/>
                      <a:pt x="19" y="22"/>
                      <a:pt x="19" y="22"/>
                    </a:cubicBezTo>
                    <a:cubicBezTo>
                      <a:pt x="20" y="22"/>
                      <a:pt x="20" y="23"/>
                      <a:pt x="20" y="23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3"/>
                      <a:pt x="23" y="23"/>
                      <a:pt x="24" y="23"/>
                    </a:cubicBezTo>
                    <a:cubicBezTo>
                      <a:pt x="24" y="23"/>
                      <a:pt x="25" y="23"/>
                      <a:pt x="25" y="23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30" y="24"/>
                    </a:cubicBezTo>
                    <a:cubicBezTo>
                      <a:pt x="30" y="24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1" y="24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2"/>
                      <a:pt x="32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1"/>
                      <a:pt x="33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5" y="19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5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3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6"/>
                      <a:pt x="34" y="16"/>
                      <a:pt x="34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2"/>
                    </a:cubicBezTo>
                    <a:cubicBezTo>
                      <a:pt x="31" y="12"/>
                      <a:pt x="31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9"/>
                      <a:pt x="33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7"/>
                    </a:cubicBezTo>
                    <a:cubicBezTo>
                      <a:pt x="35" y="7"/>
                      <a:pt x="35" y="7"/>
                      <a:pt x="3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34" y="16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61"/>
              <p:cNvSpPr>
                <a:spLocks noEditPoints="1"/>
              </p:cNvSpPr>
              <p:nvPr/>
            </p:nvSpPr>
            <p:spPr bwMode="auto">
              <a:xfrm>
                <a:off x="3662" y="2086"/>
                <a:ext cx="81" cy="65"/>
              </a:xfrm>
              <a:custGeom>
                <a:avLst/>
                <a:gdLst>
                  <a:gd name="T0" fmla="*/ 15 w 47"/>
                  <a:gd name="T1" fmla="*/ 14 h 38"/>
                  <a:gd name="T2" fmla="*/ 9 w 47"/>
                  <a:gd name="T3" fmla="*/ 11 h 38"/>
                  <a:gd name="T4" fmla="*/ 8 w 47"/>
                  <a:gd name="T5" fmla="*/ 11 h 38"/>
                  <a:gd name="T6" fmla="*/ 4 w 47"/>
                  <a:gd name="T7" fmla="*/ 13 h 38"/>
                  <a:gd name="T8" fmla="*/ 2 w 47"/>
                  <a:gd name="T9" fmla="*/ 14 h 38"/>
                  <a:gd name="T10" fmla="*/ 0 w 47"/>
                  <a:gd name="T11" fmla="*/ 14 h 38"/>
                  <a:gd name="T12" fmla="*/ 1 w 47"/>
                  <a:gd name="T13" fmla="*/ 14 h 38"/>
                  <a:gd name="T14" fmla="*/ 3 w 47"/>
                  <a:gd name="T15" fmla="*/ 13 h 38"/>
                  <a:gd name="T16" fmla="*/ 4 w 47"/>
                  <a:gd name="T17" fmla="*/ 12 h 38"/>
                  <a:gd name="T18" fmla="*/ 3 w 47"/>
                  <a:gd name="T19" fmla="*/ 12 h 38"/>
                  <a:gd name="T20" fmla="*/ 3 w 47"/>
                  <a:gd name="T21" fmla="*/ 10 h 38"/>
                  <a:gd name="T22" fmla="*/ 4 w 47"/>
                  <a:gd name="T23" fmla="*/ 8 h 38"/>
                  <a:gd name="T24" fmla="*/ 5 w 47"/>
                  <a:gd name="T25" fmla="*/ 7 h 38"/>
                  <a:gd name="T26" fmla="*/ 5 w 47"/>
                  <a:gd name="T27" fmla="*/ 5 h 38"/>
                  <a:gd name="T28" fmla="*/ 8 w 47"/>
                  <a:gd name="T29" fmla="*/ 5 h 38"/>
                  <a:gd name="T30" fmla="*/ 8 w 47"/>
                  <a:gd name="T31" fmla="*/ 3 h 38"/>
                  <a:gd name="T32" fmla="*/ 11 w 47"/>
                  <a:gd name="T33" fmla="*/ 2 h 38"/>
                  <a:gd name="T34" fmla="*/ 16 w 47"/>
                  <a:gd name="T35" fmla="*/ 0 h 38"/>
                  <a:gd name="T36" fmla="*/ 19 w 47"/>
                  <a:gd name="T37" fmla="*/ 2 h 38"/>
                  <a:gd name="T38" fmla="*/ 20 w 47"/>
                  <a:gd name="T39" fmla="*/ 2 h 38"/>
                  <a:gd name="T40" fmla="*/ 15 w 47"/>
                  <a:gd name="T41" fmla="*/ 15 h 38"/>
                  <a:gd name="T42" fmla="*/ 15 w 47"/>
                  <a:gd name="T43" fmla="*/ 14 h 38"/>
                  <a:gd name="T44" fmla="*/ 15 w 47"/>
                  <a:gd name="T45" fmla="*/ 13 h 38"/>
                  <a:gd name="T46" fmla="*/ 16 w 47"/>
                  <a:gd name="T47" fmla="*/ 13 h 38"/>
                  <a:gd name="T48" fmla="*/ 15 w 47"/>
                  <a:gd name="T49" fmla="*/ 14 h 38"/>
                  <a:gd name="T50" fmla="*/ 15 w 47"/>
                  <a:gd name="T51" fmla="*/ 13 h 38"/>
                  <a:gd name="T52" fmla="*/ 9 w 47"/>
                  <a:gd name="T53" fmla="*/ 10 h 38"/>
                  <a:gd name="T54" fmla="*/ 0 w 47"/>
                  <a:gd name="T55" fmla="*/ 14 h 38"/>
                  <a:gd name="T56" fmla="*/ 45 w 47"/>
                  <a:gd name="T57" fmla="*/ 25 h 38"/>
                  <a:gd name="T58" fmla="*/ 43 w 47"/>
                  <a:gd name="T59" fmla="*/ 27 h 38"/>
                  <a:gd name="T60" fmla="*/ 41 w 47"/>
                  <a:gd name="T61" fmla="*/ 28 h 38"/>
                  <a:gd name="T62" fmla="*/ 40 w 47"/>
                  <a:gd name="T63" fmla="*/ 30 h 38"/>
                  <a:gd name="T64" fmla="*/ 40 w 47"/>
                  <a:gd name="T65" fmla="*/ 30 h 38"/>
                  <a:gd name="T66" fmla="*/ 38 w 47"/>
                  <a:gd name="T67" fmla="*/ 32 h 38"/>
                  <a:gd name="T68" fmla="*/ 36 w 47"/>
                  <a:gd name="T69" fmla="*/ 33 h 38"/>
                  <a:gd name="T70" fmla="*/ 36 w 47"/>
                  <a:gd name="T71" fmla="*/ 33 h 38"/>
                  <a:gd name="T72" fmla="*/ 35 w 47"/>
                  <a:gd name="T73" fmla="*/ 35 h 38"/>
                  <a:gd name="T74" fmla="*/ 35 w 47"/>
                  <a:gd name="T75" fmla="*/ 37 h 38"/>
                  <a:gd name="T76" fmla="*/ 34 w 47"/>
                  <a:gd name="T77" fmla="*/ 37 h 38"/>
                  <a:gd name="T78" fmla="*/ 34 w 47"/>
                  <a:gd name="T79" fmla="*/ 35 h 38"/>
                  <a:gd name="T80" fmla="*/ 33 w 47"/>
                  <a:gd name="T81" fmla="*/ 34 h 38"/>
                  <a:gd name="T82" fmla="*/ 32 w 47"/>
                  <a:gd name="T83" fmla="*/ 34 h 38"/>
                  <a:gd name="T84" fmla="*/ 30 w 47"/>
                  <a:gd name="T85" fmla="*/ 35 h 38"/>
                  <a:gd name="T86" fmla="*/ 26 w 47"/>
                  <a:gd name="T87" fmla="*/ 35 h 38"/>
                  <a:gd name="T88" fmla="*/ 22 w 47"/>
                  <a:gd name="T89" fmla="*/ 37 h 38"/>
                  <a:gd name="T90" fmla="*/ 12 w 47"/>
                  <a:gd name="T91" fmla="*/ 31 h 38"/>
                  <a:gd name="T92" fmla="*/ 11 w 47"/>
                  <a:gd name="T93" fmla="*/ 30 h 38"/>
                  <a:gd name="T94" fmla="*/ 11 w 47"/>
                  <a:gd name="T95" fmla="*/ 27 h 38"/>
                  <a:gd name="T96" fmla="*/ 11 w 47"/>
                  <a:gd name="T97" fmla="*/ 26 h 38"/>
                  <a:gd name="T98" fmla="*/ 12 w 47"/>
                  <a:gd name="T99" fmla="*/ 24 h 38"/>
                  <a:gd name="T100" fmla="*/ 13 w 47"/>
                  <a:gd name="T101" fmla="*/ 23 h 38"/>
                  <a:gd name="T102" fmla="*/ 14 w 47"/>
                  <a:gd name="T103" fmla="*/ 22 h 38"/>
                  <a:gd name="T104" fmla="*/ 15 w 47"/>
                  <a:gd name="T105" fmla="*/ 21 h 38"/>
                  <a:gd name="T106" fmla="*/ 16 w 47"/>
                  <a:gd name="T107" fmla="*/ 20 h 38"/>
                  <a:gd name="T108" fmla="*/ 33 w 47"/>
                  <a:gd name="T109" fmla="*/ 21 h 38"/>
                  <a:gd name="T110" fmla="*/ 37 w 47"/>
                  <a:gd name="T111" fmla="*/ 23 h 38"/>
                  <a:gd name="T112" fmla="*/ 36 w 47"/>
                  <a:gd name="T113" fmla="*/ 26 h 38"/>
                  <a:gd name="T114" fmla="*/ 46 w 47"/>
                  <a:gd name="T115" fmla="*/ 25 h 38"/>
                  <a:gd name="T116" fmla="*/ 34 w 47"/>
                  <a:gd name="T117" fmla="*/ 37 h 38"/>
                  <a:gd name="T118" fmla="*/ 41 w 47"/>
                  <a:gd name="T119" fmla="*/ 28 h 38"/>
                  <a:gd name="T120" fmla="*/ 32 w 47"/>
                  <a:gd name="T121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" h="38">
                    <a:moveTo>
                      <a:pt x="7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20" y="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lose/>
                    <a:moveTo>
                      <a:pt x="15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lose/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  <a:moveTo>
                      <a:pt x="12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0" y="11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2"/>
                      <a:pt x="7" y="12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5" y="13"/>
                      <a:pt x="5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4" y="11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9"/>
                      <a:pt x="2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4" y="1"/>
                      <a:pt x="14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6" y="1"/>
                      <a:pt x="16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1" y="2"/>
                      <a:pt x="20" y="2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18" y="5"/>
                      <a:pt x="16" y="8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1"/>
                      <a:pt x="15" y="10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6" y="12"/>
                      <a:pt x="17" y="13"/>
                      <a:pt x="16" y="13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2" y="11"/>
                      <a:pt x="12" y="10"/>
                    </a:cubicBezTo>
                    <a:close/>
                    <a:moveTo>
                      <a:pt x="16" y="13"/>
                    </a:moveTo>
                    <a:cubicBezTo>
                      <a:pt x="16" y="13"/>
                      <a:pt x="16" y="13"/>
                      <a:pt x="15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lose/>
                    <a:moveTo>
                      <a:pt x="15" y="12"/>
                    </a:moveTo>
                    <a:cubicBezTo>
                      <a:pt x="15" y="12"/>
                      <a:pt x="15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2"/>
                      <a:pt x="15" y="12"/>
                    </a:cubicBezTo>
                    <a:close/>
                    <a:moveTo>
                      <a:pt x="15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lose/>
                    <a:moveTo>
                      <a:pt x="15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lose/>
                    <a:moveTo>
                      <a:pt x="15" y="13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9" y="4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lose/>
                    <a:moveTo>
                      <a:pt x="9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lose/>
                    <a:moveTo>
                      <a:pt x="10" y="10"/>
                    </a:moveTo>
                    <a:cubicBezTo>
                      <a:pt x="10" y="10"/>
                      <a:pt x="10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lose/>
                    <a:moveTo>
                      <a:pt x="4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0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lose/>
                    <a:moveTo>
                      <a:pt x="14" y="22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lose/>
                    <a:moveTo>
                      <a:pt x="46" y="25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8"/>
                    </a:cubicBezTo>
                    <a:cubicBezTo>
                      <a:pt x="41" y="29"/>
                      <a:pt x="41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1"/>
                      <a:pt x="40" y="31"/>
                      <a:pt x="39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2"/>
                      <a:pt x="39" y="31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5" y="34"/>
                      <a:pt x="36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6" y="36"/>
                      <a:pt x="35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5" y="37"/>
                      <a:pt x="36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8"/>
                      <a:pt x="34" y="38"/>
                      <a:pt x="35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5"/>
                      <a:pt x="33" y="34"/>
                      <a:pt x="33" y="35"/>
                    </a:cubicBezTo>
                    <a:cubicBezTo>
                      <a:pt x="33" y="35"/>
                      <a:pt x="33" y="35"/>
                      <a:pt x="32" y="35"/>
                    </a:cubicBezTo>
                    <a:cubicBezTo>
                      <a:pt x="32" y="35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29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5"/>
                      <a:pt x="28" y="35"/>
                    </a:cubicBezTo>
                    <a:cubicBezTo>
                      <a:pt x="28" y="34"/>
                      <a:pt x="28" y="35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6" y="35"/>
                      <a:pt x="26" y="35"/>
                      <a:pt x="26" y="34"/>
                    </a:cubicBezTo>
                    <a:cubicBezTo>
                      <a:pt x="26" y="34"/>
                      <a:pt x="26" y="34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7"/>
                      <a:pt x="24" y="37"/>
                      <a:pt x="24" y="38"/>
                    </a:cubicBezTo>
                    <a:cubicBezTo>
                      <a:pt x="23" y="38"/>
                      <a:pt x="22" y="38"/>
                      <a:pt x="22" y="37"/>
                    </a:cubicBezTo>
                    <a:cubicBezTo>
                      <a:pt x="22" y="36"/>
                      <a:pt x="22" y="36"/>
                      <a:pt x="22" y="35"/>
                    </a:cubicBezTo>
                    <a:cubicBezTo>
                      <a:pt x="22" y="35"/>
                      <a:pt x="21" y="35"/>
                      <a:pt x="21" y="35"/>
                    </a:cubicBezTo>
                    <a:cubicBezTo>
                      <a:pt x="21" y="35"/>
                      <a:pt x="20" y="35"/>
                      <a:pt x="20" y="35"/>
                    </a:cubicBezTo>
                    <a:cubicBezTo>
                      <a:pt x="20" y="35"/>
                      <a:pt x="19" y="35"/>
                      <a:pt x="19" y="34"/>
                    </a:cubicBezTo>
                    <a:cubicBezTo>
                      <a:pt x="19" y="34"/>
                      <a:pt x="19" y="34"/>
                      <a:pt x="19" y="33"/>
                    </a:cubicBezTo>
                    <a:cubicBezTo>
                      <a:pt x="19" y="33"/>
                      <a:pt x="18" y="33"/>
                      <a:pt x="18" y="33"/>
                    </a:cubicBezTo>
                    <a:cubicBezTo>
                      <a:pt x="17" y="34"/>
                      <a:pt x="16" y="33"/>
                      <a:pt x="15" y="33"/>
                    </a:cubicBezTo>
                    <a:cubicBezTo>
                      <a:pt x="15" y="33"/>
                      <a:pt x="14" y="32"/>
                      <a:pt x="14" y="32"/>
                    </a:cubicBezTo>
                    <a:cubicBezTo>
                      <a:pt x="14" y="32"/>
                      <a:pt x="13" y="32"/>
                      <a:pt x="13" y="32"/>
                    </a:cubicBezTo>
                    <a:cubicBezTo>
                      <a:pt x="13" y="32"/>
                      <a:pt x="13" y="32"/>
                      <a:pt x="12" y="32"/>
                    </a:cubicBezTo>
                    <a:cubicBezTo>
                      <a:pt x="12" y="32"/>
                      <a:pt x="12" y="32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0"/>
                      <a:pt x="11" y="31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4" y="23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1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7" y="20"/>
                      <a:pt x="28" y="20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ubicBezTo>
                      <a:pt x="31" y="20"/>
                      <a:pt x="32" y="21"/>
                      <a:pt x="32" y="20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3" y="21"/>
                      <a:pt x="33" y="21"/>
                    </a:cubicBezTo>
                    <a:cubicBezTo>
                      <a:pt x="33" y="21"/>
                      <a:pt x="34" y="21"/>
                      <a:pt x="34" y="21"/>
                    </a:cubicBezTo>
                    <a:cubicBezTo>
                      <a:pt x="34" y="21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3"/>
                      <a:pt x="35" y="23"/>
                      <a:pt x="36" y="23"/>
                    </a:cubicBezTo>
                    <a:cubicBezTo>
                      <a:pt x="36" y="23"/>
                      <a:pt x="36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7" y="26"/>
                      <a:pt x="36" y="26"/>
                      <a:pt x="36" y="26"/>
                    </a:cubicBezTo>
                    <a:cubicBezTo>
                      <a:pt x="37" y="27"/>
                      <a:pt x="37" y="26"/>
                      <a:pt x="37" y="26"/>
                    </a:cubicBezTo>
                    <a:cubicBezTo>
                      <a:pt x="38" y="26"/>
                      <a:pt x="38" y="26"/>
                      <a:pt x="39" y="26"/>
                    </a:cubicBezTo>
                    <a:cubicBezTo>
                      <a:pt x="39" y="26"/>
                      <a:pt x="39" y="26"/>
                      <a:pt x="39" y="25"/>
                    </a:cubicBezTo>
                    <a:cubicBezTo>
                      <a:pt x="39" y="25"/>
                      <a:pt x="40" y="25"/>
                      <a:pt x="40" y="25"/>
                    </a:cubicBezTo>
                    <a:cubicBezTo>
                      <a:pt x="40" y="25"/>
                      <a:pt x="41" y="25"/>
                      <a:pt x="41" y="25"/>
                    </a:cubicBezTo>
                    <a:cubicBezTo>
                      <a:pt x="42" y="24"/>
                      <a:pt x="42" y="24"/>
                      <a:pt x="43" y="24"/>
                    </a:cubicBezTo>
                    <a:cubicBezTo>
                      <a:pt x="44" y="24"/>
                      <a:pt x="44" y="24"/>
                      <a:pt x="45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4"/>
                    </a:cubicBezTo>
                    <a:cubicBezTo>
                      <a:pt x="46" y="24"/>
                      <a:pt x="46" y="24"/>
                      <a:pt x="46" y="25"/>
                    </a:cubicBezTo>
                    <a:cubicBezTo>
                      <a:pt x="47" y="25"/>
                      <a:pt x="46" y="25"/>
                      <a:pt x="46" y="25"/>
                    </a:cubicBezTo>
                    <a:close/>
                    <a:moveTo>
                      <a:pt x="42" y="27"/>
                    </a:move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lose/>
                    <a:moveTo>
                      <a:pt x="11" y="28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lose/>
                    <a:moveTo>
                      <a:pt x="34" y="37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4" y="37"/>
                      <a:pt x="34" y="37"/>
                    </a:cubicBezTo>
                    <a:close/>
                    <a:moveTo>
                      <a:pt x="35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lose/>
                    <a:moveTo>
                      <a:pt x="12" y="24"/>
                    </a:move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34" y="36"/>
                    </a:move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lose/>
                    <a:moveTo>
                      <a:pt x="41" y="28"/>
                    </a:move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41" y="29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30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lose/>
                    <a:moveTo>
                      <a:pt x="32" y="35"/>
                    </a:move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2" y="34"/>
                    </a:move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2"/>
              <p:cNvSpPr>
                <a:spLocks noEditPoints="1"/>
              </p:cNvSpPr>
              <p:nvPr/>
            </p:nvSpPr>
            <p:spPr bwMode="auto">
              <a:xfrm>
                <a:off x="3727" y="2177"/>
                <a:ext cx="49" cy="54"/>
              </a:xfrm>
              <a:custGeom>
                <a:avLst/>
                <a:gdLst>
                  <a:gd name="T0" fmla="*/ 21 w 28"/>
                  <a:gd name="T1" fmla="*/ 23 h 31"/>
                  <a:gd name="T2" fmla="*/ 17 w 28"/>
                  <a:gd name="T3" fmla="*/ 31 h 31"/>
                  <a:gd name="T4" fmla="*/ 27 w 28"/>
                  <a:gd name="T5" fmla="*/ 11 h 31"/>
                  <a:gd name="T6" fmla="*/ 27 w 28"/>
                  <a:gd name="T7" fmla="*/ 12 h 31"/>
                  <a:gd name="T8" fmla="*/ 26 w 28"/>
                  <a:gd name="T9" fmla="*/ 13 h 31"/>
                  <a:gd name="T10" fmla="*/ 26 w 28"/>
                  <a:gd name="T11" fmla="*/ 13 h 31"/>
                  <a:gd name="T12" fmla="*/ 26 w 28"/>
                  <a:gd name="T13" fmla="*/ 14 h 31"/>
                  <a:gd name="T14" fmla="*/ 25 w 28"/>
                  <a:gd name="T15" fmla="*/ 14 h 31"/>
                  <a:gd name="T16" fmla="*/ 25 w 28"/>
                  <a:gd name="T17" fmla="*/ 14 h 31"/>
                  <a:gd name="T18" fmla="*/ 25 w 28"/>
                  <a:gd name="T19" fmla="*/ 15 h 31"/>
                  <a:gd name="T20" fmla="*/ 25 w 28"/>
                  <a:gd name="T21" fmla="*/ 16 h 31"/>
                  <a:gd name="T22" fmla="*/ 25 w 28"/>
                  <a:gd name="T23" fmla="*/ 19 h 31"/>
                  <a:gd name="T24" fmla="*/ 25 w 28"/>
                  <a:gd name="T25" fmla="*/ 20 h 31"/>
                  <a:gd name="T26" fmla="*/ 24 w 28"/>
                  <a:gd name="T27" fmla="*/ 22 h 31"/>
                  <a:gd name="T28" fmla="*/ 21 w 28"/>
                  <a:gd name="T29" fmla="*/ 23 h 31"/>
                  <a:gd name="T30" fmla="*/ 21 w 28"/>
                  <a:gd name="T31" fmla="*/ 23 h 31"/>
                  <a:gd name="T32" fmla="*/ 20 w 28"/>
                  <a:gd name="T33" fmla="*/ 23 h 31"/>
                  <a:gd name="T34" fmla="*/ 20 w 28"/>
                  <a:gd name="T35" fmla="*/ 23 h 31"/>
                  <a:gd name="T36" fmla="*/ 19 w 28"/>
                  <a:gd name="T37" fmla="*/ 25 h 31"/>
                  <a:gd name="T38" fmla="*/ 19 w 28"/>
                  <a:gd name="T39" fmla="*/ 26 h 31"/>
                  <a:gd name="T40" fmla="*/ 18 w 28"/>
                  <a:gd name="T41" fmla="*/ 28 h 31"/>
                  <a:gd name="T42" fmla="*/ 18 w 28"/>
                  <a:gd name="T43" fmla="*/ 28 h 31"/>
                  <a:gd name="T44" fmla="*/ 18 w 28"/>
                  <a:gd name="T45" fmla="*/ 29 h 31"/>
                  <a:gd name="T46" fmla="*/ 17 w 28"/>
                  <a:gd name="T47" fmla="*/ 30 h 31"/>
                  <a:gd name="T48" fmla="*/ 17 w 28"/>
                  <a:gd name="T49" fmla="*/ 31 h 31"/>
                  <a:gd name="T50" fmla="*/ 16 w 28"/>
                  <a:gd name="T51" fmla="*/ 30 h 31"/>
                  <a:gd name="T52" fmla="*/ 15 w 28"/>
                  <a:gd name="T53" fmla="*/ 24 h 31"/>
                  <a:gd name="T54" fmla="*/ 12 w 28"/>
                  <a:gd name="T55" fmla="*/ 21 h 31"/>
                  <a:gd name="T56" fmla="*/ 11 w 28"/>
                  <a:gd name="T57" fmla="*/ 17 h 31"/>
                  <a:gd name="T58" fmla="*/ 5 w 28"/>
                  <a:gd name="T59" fmla="*/ 12 h 31"/>
                  <a:gd name="T60" fmla="*/ 1 w 28"/>
                  <a:gd name="T61" fmla="*/ 11 h 31"/>
                  <a:gd name="T62" fmla="*/ 2 w 28"/>
                  <a:gd name="T63" fmla="*/ 7 h 31"/>
                  <a:gd name="T64" fmla="*/ 3 w 28"/>
                  <a:gd name="T65" fmla="*/ 3 h 31"/>
                  <a:gd name="T66" fmla="*/ 6 w 28"/>
                  <a:gd name="T67" fmla="*/ 3 h 31"/>
                  <a:gd name="T68" fmla="*/ 10 w 28"/>
                  <a:gd name="T69" fmla="*/ 1 h 31"/>
                  <a:gd name="T70" fmla="*/ 13 w 28"/>
                  <a:gd name="T71" fmla="*/ 2 h 31"/>
                  <a:gd name="T72" fmla="*/ 16 w 28"/>
                  <a:gd name="T73" fmla="*/ 2 h 31"/>
                  <a:gd name="T74" fmla="*/ 17 w 28"/>
                  <a:gd name="T75" fmla="*/ 3 h 31"/>
                  <a:gd name="T76" fmla="*/ 17 w 28"/>
                  <a:gd name="T77" fmla="*/ 4 h 31"/>
                  <a:gd name="T78" fmla="*/ 18 w 28"/>
                  <a:gd name="T79" fmla="*/ 4 h 31"/>
                  <a:gd name="T80" fmla="*/ 19 w 28"/>
                  <a:gd name="T81" fmla="*/ 5 h 31"/>
                  <a:gd name="T82" fmla="*/ 20 w 28"/>
                  <a:gd name="T83" fmla="*/ 5 h 31"/>
                  <a:gd name="T84" fmla="*/ 21 w 28"/>
                  <a:gd name="T85" fmla="*/ 6 h 31"/>
                  <a:gd name="T86" fmla="*/ 23 w 28"/>
                  <a:gd name="T87" fmla="*/ 6 h 31"/>
                  <a:gd name="T88" fmla="*/ 24 w 28"/>
                  <a:gd name="T89" fmla="*/ 7 h 31"/>
                  <a:gd name="T90" fmla="*/ 25 w 28"/>
                  <a:gd name="T91" fmla="*/ 7 h 31"/>
                  <a:gd name="T92" fmla="*/ 25 w 28"/>
                  <a:gd name="T93" fmla="*/ 7 h 31"/>
                  <a:gd name="T94" fmla="*/ 26 w 28"/>
                  <a:gd name="T95" fmla="*/ 8 h 31"/>
                  <a:gd name="T96" fmla="*/ 26 w 28"/>
                  <a:gd name="T97" fmla="*/ 8 h 31"/>
                  <a:gd name="T98" fmla="*/ 27 w 28"/>
                  <a:gd name="T99" fmla="*/ 9 h 31"/>
                  <a:gd name="T100" fmla="*/ 18 w 28"/>
                  <a:gd name="T101" fmla="*/ 28 h 31"/>
                  <a:gd name="T102" fmla="*/ 18 w 28"/>
                  <a:gd name="T103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" h="31">
                    <a:moveTo>
                      <a:pt x="17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17" y="31"/>
                    </a:move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lose/>
                    <a:moveTo>
                      <a:pt x="28" y="10"/>
                    </a:moveTo>
                    <a:cubicBezTo>
                      <a:pt x="28" y="10"/>
                      <a:pt x="28" y="11"/>
                      <a:pt x="28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2"/>
                      <a:pt x="26" y="12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19"/>
                      <a:pt x="25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4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7" y="29"/>
                      <a:pt x="17" y="29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6" y="31"/>
                      <a:pt x="16" y="31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29"/>
                      <a:pt x="15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8"/>
                      <a:pt x="14" y="28"/>
                      <a:pt x="13" y="28"/>
                    </a:cubicBezTo>
                    <a:cubicBezTo>
                      <a:pt x="14" y="27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8"/>
                      <a:pt x="12" y="18"/>
                    </a:cubicBezTo>
                    <a:cubicBezTo>
                      <a:pt x="11" y="18"/>
                      <a:pt x="11" y="18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8" y="14"/>
                      <a:pt x="7" y="14"/>
                    </a:cubicBezTo>
                    <a:cubicBezTo>
                      <a:pt x="6" y="14"/>
                      <a:pt x="6" y="13"/>
                      <a:pt x="6" y="13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1" y="8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2" y="4"/>
                      <a:pt x="2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7" y="2"/>
                      <a:pt x="6" y="1"/>
                      <a:pt x="6" y="0"/>
                    </a:cubicBezTo>
                    <a:cubicBezTo>
                      <a:pt x="7" y="1"/>
                      <a:pt x="8" y="1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1" y="5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8"/>
                      <a:pt x="25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8" y="10"/>
                      <a:pt x="28" y="10"/>
                    </a:cubicBezTo>
                    <a:close/>
                    <a:moveTo>
                      <a:pt x="18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63"/>
              <p:cNvSpPr>
                <a:spLocks noEditPoints="1"/>
              </p:cNvSpPr>
              <p:nvPr/>
            </p:nvSpPr>
            <p:spPr bwMode="auto">
              <a:xfrm>
                <a:off x="3814" y="2115"/>
                <a:ext cx="14" cy="12"/>
              </a:xfrm>
              <a:custGeom>
                <a:avLst/>
                <a:gdLst>
                  <a:gd name="T0" fmla="*/ 6 w 8"/>
                  <a:gd name="T1" fmla="*/ 3 h 7"/>
                  <a:gd name="T2" fmla="*/ 7 w 8"/>
                  <a:gd name="T3" fmla="*/ 4 h 7"/>
                  <a:gd name="T4" fmla="*/ 7 w 8"/>
                  <a:gd name="T5" fmla="*/ 5 h 7"/>
                  <a:gd name="T6" fmla="*/ 5 w 8"/>
                  <a:gd name="T7" fmla="*/ 6 h 7"/>
                  <a:gd name="T8" fmla="*/ 3 w 8"/>
                  <a:gd name="T9" fmla="*/ 6 h 7"/>
                  <a:gd name="T10" fmla="*/ 1 w 8"/>
                  <a:gd name="T11" fmla="*/ 5 h 7"/>
                  <a:gd name="T12" fmla="*/ 2 w 8"/>
                  <a:gd name="T13" fmla="*/ 5 h 7"/>
                  <a:gd name="T14" fmla="*/ 2 w 8"/>
                  <a:gd name="T15" fmla="*/ 4 h 7"/>
                  <a:gd name="T16" fmla="*/ 2 w 8"/>
                  <a:gd name="T17" fmla="*/ 4 h 7"/>
                  <a:gd name="T18" fmla="*/ 1 w 8"/>
                  <a:gd name="T19" fmla="*/ 3 h 7"/>
                  <a:gd name="T20" fmla="*/ 1 w 8"/>
                  <a:gd name="T21" fmla="*/ 3 h 7"/>
                  <a:gd name="T22" fmla="*/ 0 w 8"/>
                  <a:gd name="T23" fmla="*/ 2 h 7"/>
                  <a:gd name="T24" fmla="*/ 0 w 8"/>
                  <a:gd name="T25" fmla="*/ 2 h 7"/>
                  <a:gd name="T26" fmla="*/ 0 w 8"/>
                  <a:gd name="T27" fmla="*/ 2 h 7"/>
                  <a:gd name="T28" fmla="*/ 0 w 8"/>
                  <a:gd name="T29" fmla="*/ 2 h 7"/>
                  <a:gd name="T30" fmla="*/ 0 w 8"/>
                  <a:gd name="T31" fmla="*/ 1 h 7"/>
                  <a:gd name="T32" fmla="*/ 0 w 8"/>
                  <a:gd name="T33" fmla="*/ 1 h 7"/>
                  <a:gd name="T34" fmla="*/ 1 w 8"/>
                  <a:gd name="T35" fmla="*/ 1 h 7"/>
                  <a:gd name="T36" fmla="*/ 1 w 8"/>
                  <a:gd name="T37" fmla="*/ 2 h 7"/>
                  <a:gd name="T38" fmla="*/ 2 w 8"/>
                  <a:gd name="T39" fmla="*/ 1 h 7"/>
                  <a:gd name="T40" fmla="*/ 2 w 8"/>
                  <a:gd name="T41" fmla="*/ 1 h 7"/>
                  <a:gd name="T42" fmla="*/ 3 w 8"/>
                  <a:gd name="T43" fmla="*/ 1 h 7"/>
                  <a:gd name="T44" fmla="*/ 3 w 8"/>
                  <a:gd name="T45" fmla="*/ 1 h 7"/>
                  <a:gd name="T46" fmla="*/ 3 w 8"/>
                  <a:gd name="T47" fmla="*/ 0 h 7"/>
                  <a:gd name="T48" fmla="*/ 3 w 8"/>
                  <a:gd name="T49" fmla="*/ 0 h 7"/>
                  <a:gd name="T50" fmla="*/ 4 w 8"/>
                  <a:gd name="T51" fmla="*/ 0 h 7"/>
                  <a:gd name="T52" fmla="*/ 4 w 8"/>
                  <a:gd name="T53" fmla="*/ 0 h 7"/>
                  <a:gd name="T54" fmla="*/ 6 w 8"/>
                  <a:gd name="T55" fmla="*/ 1 h 7"/>
                  <a:gd name="T56" fmla="*/ 6 w 8"/>
                  <a:gd name="T57" fmla="*/ 1 h 7"/>
                  <a:gd name="T58" fmla="*/ 7 w 8"/>
                  <a:gd name="T59" fmla="*/ 1 h 7"/>
                  <a:gd name="T60" fmla="*/ 7 w 8"/>
                  <a:gd name="T61" fmla="*/ 2 h 7"/>
                  <a:gd name="T62" fmla="*/ 0 w 8"/>
                  <a:gd name="T63" fmla="*/ 2 h 7"/>
                  <a:gd name="T64" fmla="*/ 0 w 8"/>
                  <a:gd name="T6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" h="7">
                    <a:moveTo>
                      <a:pt x="6" y="3"/>
                    </a:moveTo>
                    <a:cubicBezTo>
                      <a:pt x="6" y="3"/>
                      <a:pt x="7" y="3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4" y="7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8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lose/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85521" y="1655721"/>
            <a:ext cx="1620957" cy="2645250"/>
            <a:chOff x="1035215" y="1655721"/>
            <a:chExt cx="1620957" cy="2645250"/>
          </a:xfrm>
        </p:grpSpPr>
        <p:grpSp>
          <p:nvGrpSpPr>
            <p:cNvPr id="5" name="组合 4"/>
            <p:cNvGrpSpPr/>
            <p:nvPr/>
          </p:nvGrpSpPr>
          <p:grpSpPr>
            <a:xfrm>
              <a:off x="1035215" y="1655721"/>
              <a:ext cx="1620957" cy="2645250"/>
              <a:chOff x="1035215" y="1655721"/>
              <a:chExt cx="1620957" cy="264525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548177" y="1655721"/>
                <a:ext cx="59503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FF6D3B"/>
                    </a:solidFill>
                    <a:latin typeface="微软雅黑 Light" pitchFamily="34" charset="-122"/>
                    <a:ea typeface="微软雅黑 Light" pitchFamily="34" charset="-122"/>
                  </a:rPr>
                  <a:t>a</a:t>
                </a:r>
                <a:endParaRPr lang="zh-CN" altLang="en-US" sz="6000" dirty="0">
                  <a:solidFill>
                    <a:srgbClr val="FF6D3B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35215" y="3500752"/>
                <a:ext cx="1620957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Chapter1</a:t>
                </a:r>
              </a:p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微软雅黑 Light" pitchFamily="34" charset="-122"/>
                    <a:ea typeface="微软雅黑 Light" pitchFamily="34" charset="-122"/>
                  </a:rPr>
                  <a:t>尺寸检测</a:t>
                </a:r>
                <a:endParaRPr lang="zh-CN" altLang="en-US" dirty="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623155" y="2671384"/>
              <a:ext cx="445078" cy="583442"/>
              <a:chOff x="5916612" y="2859088"/>
              <a:chExt cx="612776" cy="80327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6037263" y="2984500"/>
                <a:ext cx="371475" cy="557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auto">
              <a:xfrm>
                <a:off x="6037263" y="2984500"/>
                <a:ext cx="371475" cy="557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6037263" y="2984500"/>
                <a:ext cx="371475" cy="557213"/>
              </a:xfrm>
              <a:custGeom>
                <a:avLst/>
                <a:gdLst>
                  <a:gd name="T0" fmla="*/ 234 w 234"/>
                  <a:gd name="T1" fmla="*/ 351 h 351"/>
                  <a:gd name="T2" fmla="*/ 0 w 234"/>
                  <a:gd name="T3" fmla="*/ 0 h 351"/>
                  <a:gd name="T4" fmla="*/ 234 w 234"/>
                  <a:gd name="T5" fmla="*/ 0 h 351"/>
                  <a:gd name="T6" fmla="*/ 234 w 234"/>
                  <a:gd name="T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4" h="351">
                    <a:moveTo>
                      <a:pt x="234" y="351"/>
                    </a:moveTo>
                    <a:lnTo>
                      <a:pt x="0" y="0"/>
                    </a:lnTo>
                    <a:lnTo>
                      <a:pt x="234" y="0"/>
                    </a:lnTo>
                    <a:lnTo>
                      <a:pt x="234" y="35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6003925" y="2859088"/>
                <a:ext cx="433388" cy="803275"/>
              </a:xfrm>
              <a:custGeom>
                <a:avLst/>
                <a:gdLst>
                  <a:gd name="T0" fmla="*/ 79 w 90"/>
                  <a:gd name="T1" fmla="*/ 0 h 167"/>
                  <a:gd name="T2" fmla="*/ 12 w 90"/>
                  <a:gd name="T3" fmla="*/ 0 h 167"/>
                  <a:gd name="T4" fmla="*/ 0 w 90"/>
                  <a:gd name="T5" fmla="*/ 12 h 167"/>
                  <a:gd name="T6" fmla="*/ 0 w 90"/>
                  <a:gd name="T7" fmla="*/ 155 h 167"/>
                  <a:gd name="T8" fmla="*/ 12 w 90"/>
                  <a:gd name="T9" fmla="*/ 167 h 167"/>
                  <a:gd name="T10" fmla="*/ 79 w 90"/>
                  <a:gd name="T11" fmla="*/ 167 h 167"/>
                  <a:gd name="T12" fmla="*/ 90 w 90"/>
                  <a:gd name="T13" fmla="*/ 155 h 167"/>
                  <a:gd name="T14" fmla="*/ 90 w 90"/>
                  <a:gd name="T15" fmla="*/ 12 h 167"/>
                  <a:gd name="T16" fmla="*/ 79 w 90"/>
                  <a:gd name="T17" fmla="*/ 0 h 167"/>
                  <a:gd name="T18" fmla="*/ 84 w 90"/>
                  <a:gd name="T19" fmla="*/ 142 h 167"/>
                  <a:gd name="T20" fmla="*/ 7 w 90"/>
                  <a:gd name="T21" fmla="*/ 142 h 167"/>
                  <a:gd name="T22" fmla="*/ 7 w 90"/>
                  <a:gd name="T23" fmla="*/ 26 h 167"/>
                  <a:gd name="T24" fmla="*/ 84 w 90"/>
                  <a:gd name="T25" fmla="*/ 26 h 167"/>
                  <a:gd name="T26" fmla="*/ 84 w 90"/>
                  <a:gd name="T27" fmla="*/ 14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167">
                    <a:moveTo>
                      <a:pt x="7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2"/>
                      <a:pt x="5" y="167"/>
                      <a:pt x="12" y="167"/>
                    </a:cubicBezTo>
                    <a:cubicBezTo>
                      <a:pt x="79" y="167"/>
                      <a:pt x="79" y="167"/>
                      <a:pt x="79" y="167"/>
                    </a:cubicBezTo>
                    <a:cubicBezTo>
                      <a:pt x="85" y="167"/>
                      <a:pt x="90" y="162"/>
                      <a:pt x="90" y="155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6"/>
                      <a:pt x="85" y="0"/>
                      <a:pt x="79" y="0"/>
                    </a:cubicBezTo>
                    <a:close/>
                    <a:moveTo>
                      <a:pt x="84" y="142"/>
                    </a:moveTo>
                    <a:cubicBezTo>
                      <a:pt x="7" y="142"/>
                      <a:pt x="7" y="142"/>
                      <a:pt x="7" y="14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4" y="26"/>
                      <a:pt x="84" y="26"/>
                      <a:pt x="84" y="26"/>
                    </a:cubicBezTo>
                    <a:lnTo>
                      <a:pt x="84" y="142"/>
                    </a:lnTo>
                    <a:close/>
                  </a:path>
                </a:pathLst>
              </a:custGeom>
              <a:solidFill>
                <a:srgbClr val="2B4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9"/>
              <p:cNvSpPr/>
              <p:nvPr/>
            </p:nvSpPr>
            <p:spPr bwMode="auto">
              <a:xfrm>
                <a:off x="6172200" y="3586163"/>
                <a:ext cx="96838" cy="33338"/>
              </a:xfrm>
              <a:custGeom>
                <a:avLst/>
                <a:gdLst>
                  <a:gd name="T0" fmla="*/ 3 w 20"/>
                  <a:gd name="T1" fmla="*/ 7 h 7"/>
                  <a:gd name="T2" fmla="*/ 0 w 20"/>
                  <a:gd name="T3" fmla="*/ 4 h 7"/>
                  <a:gd name="T4" fmla="*/ 0 w 20"/>
                  <a:gd name="T5" fmla="*/ 3 h 7"/>
                  <a:gd name="T6" fmla="*/ 3 w 20"/>
                  <a:gd name="T7" fmla="*/ 0 h 7"/>
                  <a:gd name="T8" fmla="*/ 17 w 20"/>
                  <a:gd name="T9" fmla="*/ 0 h 7"/>
                  <a:gd name="T10" fmla="*/ 20 w 20"/>
                  <a:gd name="T11" fmla="*/ 3 h 7"/>
                  <a:gd name="T12" fmla="*/ 20 w 20"/>
                  <a:gd name="T13" fmla="*/ 4 h 7"/>
                  <a:gd name="T14" fmla="*/ 17 w 20"/>
                  <a:gd name="T15" fmla="*/ 7 h 7"/>
                  <a:gd name="T16" fmla="*/ 3 w 20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7">
                    <a:moveTo>
                      <a:pt x="3" y="7"/>
                    </a:moveTo>
                    <a:cubicBezTo>
                      <a:pt x="1" y="7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0"/>
                      <a:pt x="20" y="1"/>
                      <a:pt x="20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19" y="7"/>
                      <a:pt x="17" y="7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526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6176963" y="3590925"/>
                <a:ext cx="92075" cy="23813"/>
              </a:xfrm>
              <a:custGeom>
                <a:avLst/>
                <a:gdLst>
                  <a:gd name="T0" fmla="*/ 19 w 19"/>
                  <a:gd name="T1" fmla="*/ 3 h 5"/>
                  <a:gd name="T2" fmla="*/ 16 w 19"/>
                  <a:gd name="T3" fmla="*/ 5 h 5"/>
                  <a:gd name="T4" fmla="*/ 2 w 19"/>
                  <a:gd name="T5" fmla="*/ 5 h 5"/>
                  <a:gd name="T6" fmla="*/ 0 w 19"/>
                  <a:gd name="T7" fmla="*/ 3 h 5"/>
                  <a:gd name="T8" fmla="*/ 0 w 19"/>
                  <a:gd name="T9" fmla="*/ 2 h 5"/>
                  <a:gd name="T10" fmla="*/ 2 w 19"/>
                  <a:gd name="T11" fmla="*/ 0 h 5"/>
                  <a:gd name="T12" fmla="*/ 16 w 19"/>
                  <a:gd name="T13" fmla="*/ 0 h 5"/>
                  <a:gd name="T14" fmla="*/ 19 w 19"/>
                  <a:gd name="T15" fmla="*/ 2 h 5"/>
                  <a:gd name="T16" fmla="*/ 19 w 19"/>
                  <a:gd name="T1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5">
                    <a:moveTo>
                      <a:pt x="19" y="3"/>
                    </a:moveTo>
                    <a:cubicBezTo>
                      <a:pt x="19" y="4"/>
                      <a:pt x="18" y="5"/>
                      <a:pt x="16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2"/>
                    </a:cubicBez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2135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6205538" y="2906713"/>
                <a:ext cx="30163" cy="28575"/>
              </a:xfrm>
              <a:prstGeom prst="ellipse">
                <a:avLst/>
              </a:prstGeom>
              <a:solidFill>
                <a:srgbClr val="2135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6215063" y="2916238"/>
                <a:ext cx="11113" cy="9525"/>
              </a:xfrm>
              <a:prstGeom prst="ellipse">
                <a:avLst/>
              </a:prstGeom>
              <a:solidFill>
                <a:srgbClr val="526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3"/>
              <p:cNvSpPr/>
              <p:nvPr/>
            </p:nvSpPr>
            <p:spPr bwMode="auto">
              <a:xfrm>
                <a:off x="6003925" y="3008313"/>
                <a:ext cx="139700" cy="149225"/>
              </a:xfrm>
              <a:custGeom>
                <a:avLst/>
                <a:gdLst>
                  <a:gd name="T0" fmla="*/ 88 w 88"/>
                  <a:gd name="T1" fmla="*/ 0 h 94"/>
                  <a:gd name="T2" fmla="*/ 51 w 88"/>
                  <a:gd name="T3" fmla="*/ 0 h 94"/>
                  <a:gd name="T4" fmla="*/ 0 w 88"/>
                  <a:gd name="T5" fmla="*/ 94 h 94"/>
                  <a:gd name="T6" fmla="*/ 54 w 88"/>
                  <a:gd name="T7" fmla="*/ 94 h 94"/>
                  <a:gd name="T8" fmla="*/ 88 w 88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94">
                    <a:moveTo>
                      <a:pt x="88" y="0"/>
                    </a:moveTo>
                    <a:lnTo>
                      <a:pt x="51" y="0"/>
                    </a:lnTo>
                    <a:lnTo>
                      <a:pt x="0" y="94"/>
                    </a:lnTo>
                    <a:lnTo>
                      <a:pt x="54" y="94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4"/>
              <p:cNvSpPr/>
              <p:nvPr/>
            </p:nvSpPr>
            <p:spPr bwMode="auto">
              <a:xfrm>
                <a:off x="6089650" y="3008313"/>
                <a:ext cx="106363" cy="149225"/>
              </a:xfrm>
              <a:custGeom>
                <a:avLst/>
                <a:gdLst>
                  <a:gd name="T0" fmla="*/ 67 w 67"/>
                  <a:gd name="T1" fmla="*/ 0 h 94"/>
                  <a:gd name="T2" fmla="*/ 34 w 67"/>
                  <a:gd name="T3" fmla="*/ 0 h 94"/>
                  <a:gd name="T4" fmla="*/ 0 w 67"/>
                  <a:gd name="T5" fmla="*/ 94 h 94"/>
                  <a:gd name="T6" fmla="*/ 55 w 67"/>
                  <a:gd name="T7" fmla="*/ 94 h 94"/>
                  <a:gd name="T8" fmla="*/ 67 w 67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4">
                    <a:moveTo>
                      <a:pt x="67" y="0"/>
                    </a:moveTo>
                    <a:lnTo>
                      <a:pt x="34" y="0"/>
                    </a:lnTo>
                    <a:lnTo>
                      <a:pt x="0" y="94"/>
                    </a:lnTo>
                    <a:lnTo>
                      <a:pt x="55" y="9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5"/>
              <p:cNvSpPr/>
              <p:nvPr/>
            </p:nvSpPr>
            <p:spPr bwMode="auto">
              <a:xfrm>
                <a:off x="6176963" y="3008313"/>
                <a:ext cx="87313" cy="149225"/>
              </a:xfrm>
              <a:custGeom>
                <a:avLst/>
                <a:gdLst>
                  <a:gd name="T0" fmla="*/ 46 w 55"/>
                  <a:gd name="T1" fmla="*/ 0 h 94"/>
                  <a:gd name="T2" fmla="*/ 12 w 55"/>
                  <a:gd name="T3" fmla="*/ 0 h 94"/>
                  <a:gd name="T4" fmla="*/ 0 w 55"/>
                  <a:gd name="T5" fmla="*/ 94 h 94"/>
                  <a:gd name="T6" fmla="*/ 55 w 55"/>
                  <a:gd name="T7" fmla="*/ 94 h 94"/>
                  <a:gd name="T8" fmla="*/ 46 w 5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94">
                    <a:moveTo>
                      <a:pt x="46" y="0"/>
                    </a:moveTo>
                    <a:lnTo>
                      <a:pt x="12" y="0"/>
                    </a:lnTo>
                    <a:lnTo>
                      <a:pt x="0" y="94"/>
                    </a:lnTo>
                    <a:lnTo>
                      <a:pt x="55" y="9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6249988" y="3008313"/>
                <a:ext cx="101600" cy="149225"/>
              </a:xfrm>
              <a:custGeom>
                <a:avLst/>
                <a:gdLst>
                  <a:gd name="T0" fmla="*/ 33 w 64"/>
                  <a:gd name="T1" fmla="*/ 0 h 94"/>
                  <a:gd name="T2" fmla="*/ 0 w 64"/>
                  <a:gd name="T3" fmla="*/ 0 h 94"/>
                  <a:gd name="T4" fmla="*/ 9 w 64"/>
                  <a:gd name="T5" fmla="*/ 94 h 94"/>
                  <a:gd name="T6" fmla="*/ 64 w 64"/>
                  <a:gd name="T7" fmla="*/ 94 h 94"/>
                  <a:gd name="T8" fmla="*/ 33 w 6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4">
                    <a:moveTo>
                      <a:pt x="33" y="0"/>
                    </a:moveTo>
                    <a:lnTo>
                      <a:pt x="0" y="0"/>
                    </a:lnTo>
                    <a:lnTo>
                      <a:pt x="9" y="94"/>
                    </a:lnTo>
                    <a:lnTo>
                      <a:pt x="64" y="9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7"/>
              <p:cNvSpPr/>
              <p:nvPr/>
            </p:nvSpPr>
            <p:spPr bwMode="auto">
              <a:xfrm>
                <a:off x="6302375" y="3008313"/>
                <a:ext cx="134938" cy="149225"/>
              </a:xfrm>
              <a:custGeom>
                <a:avLst/>
                <a:gdLst>
                  <a:gd name="T0" fmla="*/ 34 w 85"/>
                  <a:gd name="T1" fmla="*/ 0 h 94"/>
                  <a:gd name="T2" fmla="*/ 0 w 85"/>
                  <a:gd name="T3" fmla="*/ 0 h 94"/>
                  <a:gd name="T4" fmla="*/ 31 w 85"/>
                  <a:gd name="T5" fmla="*/ 94 h 94"/>
                  <a:gd name="T6" fmla="*/ 85 w 85"/>
                  <a:gd name="T7" fmla="*/ 94 h 94"/>
                  <a:gd name="T8" fmla="*/ 34 w 8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4">
                    <a:moveTo>
                      <a:pt x="34" y="0"/>
                    </a:moveTo>
                    <a:lnTo>
                      <a:pt x="0" y="0"/>
                    </a:lnTo>
                    <a:lnTo>
                      <a:pt x="31" y="94"/>
                    </a:lnTo>
                    <a:lnTo>
                      <a:pt x="85" y="9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8"/>
              <p:cNvSpPr/>
              <p:nvPr/>
            </p:nvSpPr>
            <p:spPr bwMode="auto">
              <a:xfrm>
                <a:off x="6003925" y="3157538"/>
                <a:ext cx="85725" cy="42863"/>
              </a:xfrm>
              <a:custGeom>
                <a:avLst/>
                <a:gdLst>
                  <a:gd name="T0" fmla="*/ 18 w 18"/>
                  <a:gd name="T1" fmla="*/ 0 h 9"/>
                  <a:gd name="T2" fmla="*/ 9 w 18"/>
                  <a:gd name="T3" fmla="*/ 9 h 9"/>
                  <a:gd name="T4" fmla="*/ 0 w 18"/>
                  <a:gd name="T5" fmla="*/ 0 h 9"/>
                  <a:gd name="T6" fmla="*/ 18 w 18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9">
                    <a:moveTo>
                      <a:pt x="18" y="0"/>
                    </a:moveTo>
                    <a:cubicBezTo>
                      <a:pt x="18" y="5"/>
                      <a:pt x="14" y="9"/>
                      <a:pt x="9" y="9"/>
                    </a:cubicBezTo>
                    <a:cubicBezTo>
                      <a:pt x="4" y="9"/>
                      <a:pt x="0" y="5"/>
                      <a:pt x="0" y="0"/>
                    </a:cubicBezTo>
                    <a:cubicBezTo>
                      <a:pt x="5" y="0"/>
                      <a:pt x="13" y="0"/>
                      <a:pt x="18" y="0"/>
                    </a:cubicBezTo>
                    <a:close/>
                  </a:path>
                </a:pathLst>
              </a:custGeom>
              <a:solidFill>
                <a:srgbClr val="D9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9"/>
              <p:cNvSpPr/>
              <p:nvPr/>
            </p:nvSpPr>
            <p:spPr bwMode="auto">
              <a:xfrm>
                <a:off x="6089650" y="3157538"/>
                <a:ext cx="87313" cy="42863"/>
              </a:xfrm>
              <a:custGeom>
                <a:avLst/>
                <a:gdLst>
                  <a:gd name="T0" fmla="*/ 18 w 18"/>
                  <a:gd name="T1" fmla="*/ 0 h 9"/>
                  <a:gd name="T2" fmla="*/ 9 w 18"/>
                  <a:gd name="T3" fmla="*/ 9 h 9"/>
                  <a:gd name="T4" fmla="*/ 0 w 18"/>
                  <a:gd name="T5" fmla="*/ 0 h 9"/>
                  <a:gd name="T6" fmla="*/ 18 w 18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9">
                    <a:moveTo>
                      <a:pt x="18" y="0"/>
                    </a:moveTo>
                    <a:cubicBezTo>
                      <a:pt x="18" y="5"/>
                      <a:pt x="14" y="9"/>
                      <a:pt x="9" y="9"/>
                    </a:cubicBezTo>
                    <a:cubicBezTo>
                      <a:pt x="4" y="9"/>
                      <a:pt x="0" y="5"/>
                      <a:pt x="0" y="0"/>
                    </a:cubicBezTo>
                    <a:cubicBezTo>
                      <a:pt x="5" y="0"/>
                      <a:pt x="13" y="0"/>
                      <a:pt x="18" y="0"/>
                    </a:cubicBezTo>
                    <a:close/>
                  </a:path>
                </a:pathLst>
              </a:custGeom>
              <a:solidFill>
                <a:srgbClr val="F15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0"/>
              <p:cNvSpPr/>
              <p:nvPr/>
            </p:nvSpPr>
            <p:spPr bwMode="auto">
              <a:xfrm>
                <a:off x="6176963" y="3157538"/>
                <a:ext cx="87313" cy="42863"/>
              </a:xfrm>
              <a:custGeom>
                <a:avLst/>
                <a:gdLst>
                  <a:gd name="T0" fmla="*/ 18 w 18"/>
                  <a:gd name="T1" fmla="*/ 0 h 9"/>
                  <a:gd name="T2" fmla="*/ 9 w 18"/>
                  <a:gd name="T3" fmla="*/ 9 h 9"/>
                  <a:gd name="T4" fmla="*/ 0 w 18"/>
                  <a:gd name="T5" fmla="*/ 0 h 9"/>
                  <a:gd name="T6" fmla="*/ 18 w 18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9">
                    <a:moveTo>
                      <a:pt x="18" y="0"/>
                    </a:moveTo>
                    <a:cubicBezTo>
                      <a:pt x="18" y="5"/>
                      <a:pt x="14" y="9"/>
                      <a:pt x="9" y="9"/>
                    </a:cubicBezTo>
                    <a:cubicBezTo>
                      <a:pt x="4" y="9"/>
                      <a:pt x="0" y="5"/>
                      <a:pt x="0" y="0"/>
                    </a:cubicBezTo>
                    <a:cubicBezTo>
                      <a:pt x="5" y="0"/>
                      <a:pt x="13" y="0"/>
                      <a:pt x="18" y="0"/>
                    </a:cubicBezTo>
                    <a:close/>
                  </a:path>
                </a:pathLst>
              </a:custGeom>
              <a:solidFill>
                <a:srgbClr val="D9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1"/>
              <p:cNvSpPr/>
              <p:nvPr/>
            </p:nvSpPr>
            <p:spPr bwMode="auto">
              <a:xfrm>
                <a:off x="6264275" y="3157538"/>
                <a:ext cx="87313" cy="42863"/>
              </a:xfrm>
              <a:custGeom>
                <a:avLst/>
                <a:gdLst>
                  <a:gd name="T0" fmla="*/ 18 w 18"/>
                  <a:gd name="T1" fmla="*/ 0 h 9"/>
                  <a:gd name="T2" fmla="*/ 9 w 18"/>
                  <a:gd name="T3" fmla="*/ 9 h 9"/>
                  <a:gd name="T4" fmla="*/ 0 w 18"/>
                  <a:gd name="T5" fmla="*/ 0 h 9"/>
                  <a:gd name="T6" fmla="*/ 18 w 18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9">
                    <a:moveTo>
                      <a:pt x="18" y="0"/>
                    </a:moveTo>
                    <a:cubicBezTo>
                      <a:pt x="18" y="5"/>
                      <a:pt x="14" y="9"/>
                      <a:pt x="9" y="9"/>
                    </a:cubicBezTo>
                    <a:cubicBezTo>
                      <a:pt x="4" y="9"/>
                      <a:pt x="0" y="5"/>
                      <a:pt x="0" y="0"/>
                    </a:cubicBezTo>
                    <a:cubicBezTo>
                      <a:pt x="5" y="0"/>
                      <a:pt x="13" y="0"/>
                      <a:pt x="18" y="0"/>
                    </a:cubicBezTo>
                    <a:close/>
                  </a:path>
                </a:pathLst>
              </a:custGeom>
              <a:solidFill>
                <a:srgbClr val="F15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"/>
              <p:cNvSpPr/>
              <p:nvPr/>
            </p:nvSpPr>
            <p:spPr bwMode="auto">
              <a:xfrm>
                <a:off x="6351588" y="3157538"/>
                <a:ext cx="85725" cy="42863"/>
              </a:xfrm>
              <a:custGeom>
                <a:avLst/>
                <a:gdLst>
                  <a:gd name="T0" fmla="*/ 18 w 18"/>
                  <a:gd name="T1" fmla="*/ 0 h 9"/>
                  <a:gd name="T2" fmla="*/ 9 w 18"/>
                  <a:gd name="T3" fmla="*/ 9 h 9"/>
                  <a:gd name="T4" fmla="*/ 0 w 18"/>
                  <a:gd name="T5" fmla="*/ 0 h 9"/>
                  <a:gd name="T6" fmla="*/ 18 w 18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9">
                    <a:moveTo>
                      <a:pt x="18" y="0"/>
                    </a:moveTo>
                    <a:cubicBezTo>
                      <a:pt x="18" y="5"/>
                      <a:pt x="14" y="9"/>
                      <a:pt x="9" y="9"/>
                    </a:cubicBezTo>
                    <a:cubicBezTo>
                      <a:pt x="4" y="9"/>
                      <a:pt x="0" y="5"/>
                      <a:pt x="0" y="0"/>
                    </a:cubicBezTo>
                    <a:cubicBezTo>
                      <a:pt x="6" y="0"/>
                      <a:pt x="13" y="0"/>
                      <a:pt x="18" y="0"/>
                    </a:cubicBezTo>
                    <a:close/>
                  </a:path>
                </a:pathLst>
              </a:custGeom>
              <a:solidFill>
                <a:srgbClr val="D9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6084888" y="2984500"/>
                <a:ext cx="58738" cy="23813"/>
              </a:xfrm>
              <a:prstGeom prst="rect">
                <a:avLst/>
              </a:prstGeom>
              <a:solidFill>
                <a:srgbClr val="D9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Rectangle 24"/>
              <p:cNvSpPr>
                <a:spLocks noChangeArrowheads="1"/>
              </p:cNvSpPr>
              <p:nvPr/>
            </p:nvSpPr>
            <p:spPr bwMode="auto">
              <a:xfrm>
                <a:off x="6143625" y="2984500"/>
                <a:ext cx="52388" cy="23813"/>
              </a:xfrm>
              <a:prstGeom prst="rect">
                <a:avLst/>
              </a:prstGeom>
              <a:solidFill>
                <a:srgbClr val="F15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6196013" y="2984500"/>
                <a:ext cx="53975" cy="23813"/>
              </a:xfrm>
              <a:prstGeom prst="rect">
                <a:avLst/>
              </a:prstGeom>
              <a:solidFill>
                <a:srgbClr val="D9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Rectangle 26"/>
              <p:cNvSpPr>
                <a:spLocks noChangeArrowheads="1"/>
              </p:cNvSpPr>
              <p:nvPr/>
            </p:nvSpPr>
            <p:spPr bwMode="auto">
              <a:xfrm>
                <a:off x="6249988" y="2984500"/>
                <a:ext cx="52388" cy="23813"/>
              </a:xfrm>
              <a:prstGeom prst="rect">
                <a:avLst/>
              </a:prstGeom>
              <a:solidFill>
                <a:srgbClr val="F15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"/>
              <p:cNvSpPr/>
              <p:nvPr/>
            </p:nvSpPr>
            <p:spPr bwMode="auto">
              <a:xfrm>
                <a:off x="6356350" y="3008313"/>
                <a:ext cx="173038" cy="149225"/>
              </a:xfrm>
              <a:custGeom>
                <a:avLst/>
                <a:gdLst>
                  <a:gd name="T0" fmla="*/ 33 w 109"/>
                  <a:gd name="T1" fmla="*/ 0 h 94"/>
                  <a:gd name="T2" fmla="*/ 0 w 109"/>
                  <a:gd name="T3" fmla="*/ 0 h 94"/>
                  <a:gd name="T4" fmla="*/ 51 w 109"/>
                  <a:gd name="T5" fmla="*/ 94 h 94"/>
                  <a:gd name="T6" fmla="*/ 109 w 109"/>
                  <a:gd name="T7" fmla="*/ 94 h 94"/>
                  <a:gd name="T8" fmla="*/ 33 w 109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94">
                    <a:moveTo>
                      <a:pt x="33" y="0"/>
                    </a:moveTo>
                    <a:lnTo>
                      <a:pt x="0" y="0"/>
                    </a:lnTo>
                    <a:lnTo>
                      <a:pt x="51" y="94"/>
                    </a:lnTo>
                    <a:lnTo>
                      <a:pt x="109" y="9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6437313" y="3157538"/>
                <a:ext cx="92075" cy="42863"/>
              </a:xfrm>
              <a:custGeom>
                <a:avLst/>
                <a:gdLst>
                  <a:gd name="T0" fmla="*/ 19 w 19"/>
                  <a:gd name="T1" fmla="*/ 0 h 9"/>
                  <a:gd name="T2" fmla="*/ 10 w 19"/>
                  <a:gd name="T3" fmla="*/ 9 h 9"/>
                  <a:gd name="T4" fmla="*/ 0 w 19"/>
                  <a:gd name="T5" fmla="*/ 0 h 9"/>
                  <a:gd name="T6" fmla="*/ 19 w 19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9">
                    <a:moveTo>
                      <a:pt x="19" y="0"/>
                    </a:moveTo>
                    <a:cubicBezTo>
                      <a:pt x="19" y="5"/>
                      <a:pt x="15" y="9"/>
                      <a:pt x="10" y="9"/>
                    </a:cubicBezTo>
                    <a:cubicBezTo>
                      <a:pt x="5" y="9"/>
                      <a:pt x="0" y="5"/>
                      <a:pt x="0" y="0"/>
                    </a:cubicBezTo>
                    <a:cubicBezTo>
                      <a:pt x="6" y="0"/>
                      <a:pt x="13" y="0"/>
                      <a:pt x="19" y="0"/>
                    </a:cubicBezTo>
                    <a:close/>
                  </a:path>
                </a:pathLst>
              </a:custGeom>
              <a:solidFill>
                <a:srgbClr val="F15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6356350" y="2984500"/>
                <a:ext cx="52388" cy="23813"/>
              </a:xfrm>
              <a:prstGeom prst="rect">
                <a:avLst/>
              </a:prstGeom>
              <a:solidFill>
                <a:srgbClr val="F15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0"/>
              <p:cNvSpPr/>
              <p:nvPr/>
            </p:nvSpPr>
            <p:spPr bwMode="auto">
              <a:xfrm>
                <a:off x="5916612" y="3008313"/>
                <a:ext cx="168275" cy="149225"/>
              </a:xfrm>
              <a:custGeom>
                <a:avLst/>
                <a:gdLst>
                  <a:gd name="T0" fmla="*/ 106 w 106"/>
                  <a:gd name="T1" fmla="*/ 0 h 94"/>
                  <a:gd name="T2" fmla="*/ 73 w 106"/>
                  <a:gd name="T3" fmla="*/ 0 h 94"/>
                  <a:gd name="T4" fmla="*/ 0 w 106"/>
                  <a:gd name="T5" fmla="*/ 94 h 94"/>
                  <a:gd name="T6" fmla="*/ 55 w 106"/>
                  <a:gd name="T7" fmla="*/ 94 h 94"/>
                  <a:gd name="T8" fmla="*/ 106 w 106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94">
                    <a:moveTo>
                      <a:pt x="106" y="0"/>
                    </a:moveTo>
                    <a:lnTo>
                      <a:pt x="73" y="0"/>
                    </a:lnTo>
                    <a:lnTo>
                      <a:pt x="0" y="94"/>
                    </a:lnTo>
                    <a:lnTo>
                      <a:pt x="55" y="94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1"/>
              <p:cNvSpPr/>
              <p:nvPr/>
            </p:nvSpPr>
            <p:spPr bwMode="auto">
              <a:xfrm>
                <a:off x="5916612" y="3157538"/>
                <a:ext cx="87313" cy="42863"/>
              </a:xfrm>
              <a:custGeom>
                <a:avLst/>
                <a:gdLst>
                  <a:gd name="T0" fmla="*/ 18 w 18"/>
                  <a:gd name="T1" fmla="*/ 0 h 9"/>
                  <a:gd name="T2" fmla="*/ 9 w 18"/>
                  <a:gd name="T3" fmla="*/ 9 h 9"/>
                  <a:gd name="T4" fmla="*/ 0 w 18"/>
                  <a:gd name="T5" fmla="*/ 0 h 9"/>
                  <a:gd name="T6" fmla="*/ 18 w 18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9">
                    <a:moveTo>
                      <a:pt x="18" y="0"/>
                    </a:moveTo>
                    <a:cubicBezTo>
                      <a:pt x="18" y="5"/>
                      <a:pt x="14" y="9"/>
                      <a:pt x="9" y="9"/>
                    </a:cubicBezTo>
                    <a:cubicBezTo>
                      <a:pt x="4" y="9"/>
                      <a:pt x="0" y="5"/>
                      <a:pt x="0" y="0"/>
                    </a:cubicBezTo>
                    <a:cubicBezTo>
                      <a:pt x="5" y="0"/>
                      <a:pt x="13" y="0"/>
                      <a:pt x="18" y="0"/>
                    </a:cubicBezTo>
                    <a:close/>
                  </a:path>
                </a:pathLst>
              </a:custGeom>
              <a:solidFill>
                <a:srgbClr val="F15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6032500" y="2984500"/>
                <a:ext cx="52388" cy="23813"/>
              </a:xfrm>
              <a:prstGeom prst="rect">
                <a:avLst/>
              </a:prstGeom>
              <a:solidFill>
                <a:srgbClr val="F15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6302375" y="2984500"/>
                <a:ext cx="53975" cy="23813"/>
              </a:xfrm>
              <a:prstGeom prst="rect">
                <a:avLst/>
              </a:prstGeom>
              <a:solidFill>
                <a:srgbClr val="D9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4"/>
              <p:cNvSpPr>
                <a:spLocks noEditPoints="1"/>
              </p:cNvSpPr>
              <p:nvPr/>
            </p:nvSpPr>
            <p:spPr bwMode="auto">
              <a:xfrm>
                <a:off x="6089650" y="3238500"/>
                <a:ext cx="212725" cy="158750"/>
              </a:xfrm>
              <a:custGeom>
                <a:avLst/>
                <a:gdLst>
                  <a:gd name="T0" fmla="*/ 36 w 44"/>
                  <a:gd name="T1" fmla="*/ 26 h 33"/>
                  <a:gd name="T2" fmla="*/ 18 w 44"/>
                  <a:gd name="T3" fmla="*/ 26 h 33"/>
                  <a:gd name="T4" fmla="*/ 16 w 44"/>
                  <a:gd name="T5" fmla="*/ 25 h 33"/>
                  <a:gd name="T6" fmla="*/ 15 w 44"/>
                  <a:gd name="T7" fmla="*/ 24 h 33"/>
                  <a:gd name="T8" fmla="*/ 9 w 44"/>
                  <a:gd name="T9" fmla="*/ 4 h 33"/>
                  <a:gd name="T10" fmla="*/ 0 w 44"/>
                  <a:gd name="T11" fmla="*/ 4 h 33"/>
                  <a:gd name="T12" fmla="*/ 0 w 44"/>
                  <a:gd name="T13" fmla="*/ 0 h 33"/>
                  <a:gd name="T14" fmla="*/ 10 w 44"/>
                  <a:gd name="T15" fmla="*/ 0 h 33"/>
                  <a:gd name="T16" fmla="*/ 11 w 44"/>
                  <a:gd name="T17" fmla="*/ 1 h 33"/>
                  <a:gd name="T18" fmla="*/ 13 w 44"/>
                  <a:gd name="T19" fmla="*/ 2 h 33"/>
                  <a:gd name="T20" fmla="*/ 18 w 44"/>
                  <a:gd name="T21" fmla="*/ 22 h 33"/>
                  <a:gd name="T22" fmla="*/ 36 w 44"/>
                  <a:gd name="T23" fmla="*/ 22 h 33"/>
                  <a:gd name="T24" fmla="*/ 40 w 44"/>
                  <a:gd name="T25" fmla="*/ 10 h 33"/>
                  <a:gd name="T26" fmla="*/ 17 w 44"/>
                  <a:gd name="T27" fmla="*/ 10 h 33"/>
                  <a:gd name="T28" fmla="*/ 16 w 44"/>
                  <a:gd name="T29" fmla="*/ 6 h 33"/>
                  <a:gd name="T30" fmla="*/ 40 w 44"/>
                  <a:gd name="T31" fmla="*/ 6 h 33"/>
                  <a:gd name="T32" fmla="*/ 43 w 44"/>
                  <a:gd name="T33" fmla="*/ 8 h 33"/>
                  <a:gd name="T34" fmla="*/ 43 w 44"/>
                  <a:gd name="T35" fmla="*/ 10 h 33"/>
                  <a:gd name="T36" fmla="*/ 39 w 44"/>
                  <a:gd name="T37" fmla="*/ 24 h 33"/>
                  <a:gd name="T38" fmla="*/ 38 w 44"/>
                  <a:gd name="T39" fmla="*/ 25 h 33"/>
                  <a:gd name="T40" fmla="*/ 36 w 44"/>
                  <a:gd name="T41" fmla="*/ 26 h 33"/>
                  <a:gd name="T42" fmla="*/ 36 w 44"/>
                  <a:gd name="T43" fmla="*/ 12 h 33"/>
                  <a:gd name="T44" fmla="*/ 18 w 44"/>
                  <a:gd name="T45" fmla="*/ 12 h 33"/>
                  <a:gd name="T46" fmla="*/ 19 w 44"/>
                  <a:gd name="T47" fmla="*/ 15 h 33"/>
                  <a:gd name="T48" fmla="*/ 36 w 44"/>
                  <a:gd name="T49" fmla="*/ 15 h 33"/>
                  <a:gd name="T50" fmla="*/ 36 w 44"/>
                  <a:gd name="T51" fmla="*/ 12 h 33"/>
                  <a:gd name="T52" fmla="*/ 35 w 44"/>
                  <a:gd name="T53" fmla="*/ 17 h 33"/>
                  <a:gd name="T54" fmla="*/ 34 w 44"/>
                  <a:gd name="T55" fmla="*/ 20 h 33"/>
                  <a:gd name="T56" fmla="*/ 20 w 44"/>
                  <a:gd name="T57" fmla="*/ 20 h 33"/>
                  <a:gd name="T58" fmla="*/ 19 w 44"/>
                  <a:gd name="T59" fmla="*/ 17 h 33"/>
                  <a:gd name="T60" fmla="*/ 35 w 44"/>
                  <a:gd name="T61" fmla="*/ 17 h 33"/>
                  <a:gd name="T62" fmla="*/ 21 w 44"/>
                  <a:gd name="T63" fmla="*/ 27 h 33"/>
                  <a:gd name="T64" fmla="*/ 17 w 44"/>
                  <a:gd name="T65" fmla="*/ 30 h 33"/>
                  <a:gd name="T66" fmla="*/ 21 w 44"/>
                  <a:gd name="T67" fmla="*/ 33 h 33"/>
                  <a:gd name="T68" fmla="*/ 24 w 44"/>
                  <a:gd name="T69" fmla="*/ 30 h 33"/>
                  <a:gd name="T70" fmla="*/ 21 w 44"/>
                  <a:gd name="T71" fmla="*/ 27 h 33"/>
                  <a:gd name="T72" fmla="*/ 34 w 44"/>
                  <a:gd name="T73" fmla="*/ 27 h 33"/>
                  <a:gd name="T74" fmla="*/ 31 w 44"/>
                  <a:gd name="T75" fmla="*/ 30 h 33"/>
                  <a:gd name="T76" fmla="*/ 34 w 44"/>
                  <a:gd name="T77" fmla="*/ 33 h 33"/>
                  <a:gd name="T78" fmla="*/ 37 w 44"/>
                  <a:gd name="T79" fmla="*/ 30 h 33"/>
                  <a:gd name="T80" fmla="*/ 34 w 44"/>
                  <a:gd name="T81" fmla="*/ 2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" h="33">
                    <a:moveTo>
                      <a:pt x="36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2" y="1"/>
                      <a:pt x="12" y="2"/>
                      <a:pt x="13" y="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2" y="7"/>
                      <a:pt x="43" y="8"/>
                    </a:cubicBezTo>
                    <a:cubicBezTo>
                      <a:pt x="43" y="8"/>
                      <a:pt x="44" y="9"/>
                      <a:pt x="43" y="10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4"/>
                      <a:pt x="39" y="25"/>
                      <a:pt x="38" y="25"/>
                    </a:cubicBezTo>
                    <a:cubicBezTo>
                      <a:pt x="38" y="25"/>
                      <a:pt x="37" y="26"/>
                      <a:pt x="36" y="26"/>
                    </a:cubicBezTo>
                    <a:close/>
                    <a:moveTo>
                      <a:pt x="36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6" y="15"/>
                      <a:pt x="36" y="15"/>
                      <a:pt x="36" y="15"/>
                    </a:cubicBezTo>
                    <a:lnTo>
                      <a:pt x="36" y="12"/>
                    </a:lnTo>
                    <a:close/>
                    <a:moveTo>
                      <a:pt x="35" y="17"/>
                    </a:moveTo>
                    <a:cubicBezTo>
                      <a:pt x="34" y="20"/>
                      <a:pt x="34" y="20"/>
                      <a:pt x="34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35" y="17"/>
                    </a:lnTo>
                    <a:close/>
                    <a:moveTo>
                      <a:pt x="21" y="27"/>
                    </a:moveTo>
                    <a:cubicBezTo>
                      <a:pt x="19" y="27"/>
                      <a:pt x="17" y="28"/>
                      <a:pt x="17" y="30"/>
                    </a:cubicBezTo>
                    <a:cubicBezTo>
                      <a:pt x="17" y="32"/>
                      <a:pt x="19" y="33"/>
                      <a:pt x="21" y="33"/>
                    </a:cubicBezTo>
                    <a:cubicBezTo>
                      <a:pt x="22" y="33"/>
                      <a:pt x="24" y="32"/>
                      <a:pt x="24" y="30"/>
                    </a:cubicBezTo>
                    <a:cubicBezTo>
                      <a:pt x="24" y="28"/>
                      <a:pt x="22" y="27"/>
                      <a:pt x="21" y="27"/>
                    </a:cubicBezTo>
                    <a:close/>
                    <a:moveTo>
                      <a:pt x="34" y="27"/>
                    </a:moveTo>
                    <a:cubicBezTo>
                      <a:pt x="32" y="27"/>
                      <a:pt x="31" y="28"/>
                      <a:pt x="31" y="30"/>
                    </a:cubicBezTo>
                    <a:cubicBezTo>
                      <a:pt x="31" y="32"/>
                      <a:pt x="32" y="33"/>
                      <a:pt x="34" y="33"/>
                    </a:cubicBezTo>
                    <a:cubicBezTo>
                      <a:pt x="36" y="33"/>
                      <a:pt x="37" y="32"/>
                      <a:pt x="37" y="30"/>
                    </a:cubicBezTo>
                    <a:cubicBezTo>
                      <a:pt x="37" y="28"/>
                      <a:pt x="36" y="27"/>
                      <a:pt x="34" y="27"/>
                    </a:cubicBezTo>
                    <a:close/>
                  </a:path>
                </a:pathLst>
              </a:custGeom>
              <a:solidFill>
                <a:srgbClr val="FF6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6124575" y="3465513"/>
                <a:ext cx="19050" cy="1588"/>
              </a:xfrm>
              <a:prstGeom prst="rect">
                <a:avLst/>
              </a:prstGeom>
              <a:solidFill>
                <a:srgbClr val="21D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36"/>
              <p:cNvSpPr/>
              <p:nvPr/>
            </p:nvSpPr>
            <p:spPr bwMode="auto">
              <a:xfrm>
                <a:off x="6129338" y="3436938"/>
                <a:ext cx="19050" cy="19050"/>
              </a:xfrm>
              <a:custGeom>
                <a:avLst/>
                <a:gdLst>
                  <a:gd name="T0" fmla="*/ 9 w 12"/>
                  <a:gd name="T1" fmla="*/ 12 h 12"/>
                  <a:gd name="T2" fmla="*/ 0 w 12"/>
                  <a:gd name="T3" fmla="*/ 3 h 12"/>
                  <a:gd name="T4" fmla="*/ 0 w 12"/>
                  <a:gd name="T5" fmla="*/ 0 h 12"/>
                  <a:gd name="T6" fmla="*/ 12 w 12"/>
                  <a:gd name="T7" fmla="*/ 12 h 12"/>
                  <a:gd name="T8" fmla="*/ 9 w 12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9" y="12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2" y="12"/>
                    </a:lnTo>
                    <a:lnTo>
                      <a:pt x="9" y="12"/>
                    </a:lnTo>
                    <a:close/>
                  </a:path>
                </a:pathLst>
              </a:custGeom>
              <a:solidFill>
                <a:srgbClr val="21D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37"/>
              <p:cNvSpPr/>
              <p:nvPr/>
            </p:nvSpPr>
            <p:spPr bwMode="auto">
              <a:xfrm>
                <a:off x="6129338" y="3475038"/>
                <a:ext cx="19050" cy="14288"/>
              </a:xfrm>
              <a:custGeom>
                <a:avLst/>
                <a:gdLst>
                  <a:gd name="T0" fmla="*/ 9 w 12"/>
                  <a:gd name="T1" fmla="*/ 0 h 9"/>
                  <a:gd name="T2" fmla="*/ 0 w 12"/>
                  <a:gd name="T3" fmla="*/ 9 h 9"/>
                  <a:gd name="T4" fmla="*/ 0 w 12"/>
                  <a:gd name="T5" fmla="*/ 9 h 9"/>
                  <a:gd name="T6" fmla="*/ 12 w 12"/>
                  <a:gd name="T7" fmla="*/ 0 h 9"/>
                  <a:gd name="T8" fmla="*/ 9 w 1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0"/>
                    </a:moveTo>
                    <a:lnTo>
                      <a:pt x="0" y="9"/>
                    </a:lnTo>
                    <a:lnTo>
                      <a:pt x="0" y="9"/>
                    </a:lnTo>
                    <a:lnTo>
                      <a:pt x="12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1D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6297613" y="3465513"/>
                <a:ext cx="23813" cy="1588"/>
              </a:xfrm>
              <a:prstGeom prst="rect">
                <a:avLst/>
              </a:prstGeom>
              <a:solidFill>
                <a:srgbClr val="21D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9"/>
              <p:cNvSpPr/>
              <p:nvPr/>
            </p:nvSpPr>
            <p:spPr bwMode="auto">
              <a:xfrm>
                <a:off x="6297613" y="3436938"/>
                <a:ext cx="14288" cy="19050"/>
              </a:xfrm>
              <a:custGeom>
                <a:avLst/>
                <a:gdLst>
                  <a:gd name="T0" fmla="*/ 0 w 9"/>
                  <a:gd name="T1" fmla="*/ 12 h 12"/>
                  <a:gd name="T2" fmla="*/ 9 w 9"/>
                  <a:gd name="T3" fmla="*/ 3 h 12"/>
                  <a:gd name="T4" fmla="*/ 9 w 9"/>
                  <a:gd name="T5" fmla="*/ 0 h 12"/>
                  <a:gd name="T6" fmla="*/ 0 w 9"/>
                  <a:gd name="T7" fmla="*/ 12 h 12"/>
                  <a:gd name="T8" fmla="*/ 0 w 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0" y="12"/>
                    </a:moveTo>
                    <a:lnTo>
                      <a:pt x="9" y="3"/>
                    </a:lnTo>
                    <a:lnTo>
                      <a:pt x="9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21D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40"/>
              <p:cNvSpPr/>
              <p:nvPr/>
            </p:nvSpPr>
            <p:spPr bwMode="auto">
              <a:xfrm>
                <a:off x="6297613" y="3475038"/>
                <a:ext cx="14288" cy="14288"/>
              </a:xfrm>
              <a:custGeom>
                <a:avLst/>
                <a:gdLst>
                  <a:gd name="T0" fmla="*/ 0 w 9"/>
                  <a:gd name="T1" fmla="*/ 0 h 9"/>
                  <a:gd name="T2" fmla="*/ 9 w 9"/>
                  <a:gd name="T3" fmla="*/ 9 h 9"/>
                  <a:gd name="T4" fmla="*/ 9 w 9"/>
                  <a:gd name="T5" fmla="*/ 9 h 9"/>
                  <a:gd name="T6" fmla="*/ 0 w 9"/>
                  <a:gd name="T7" fmla="*/ 0 h 9"/>
                  <a:gd name="T8" fmla="*/ 0 w 9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D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41"/>
              <p:cNvSpPr/>
              <p:nvPr/>
            </p:nvSpPr>
            <p:spPr bwMode="auto">
              <a:xfrm>
                <a:off x="6157913" y="3436938"/>
                <a:ext cx="125413" cy="52388"/>
              </a:xfrm>
              <a:custGeom>
                <a:avLst/>
                <a:gdLst>
                  <a:gd name="T0" fmla="*/ 26 w 26"/>
                  <a:gd name="T1" fmla="*/ 10 h 11"/>
                  <a:gd name="T2" fmla="*/ 25 w 26"/>
                  <a:gd name="T3" fmla="*/ 11 h 11"/>
                  <a:gd name="T4" fmla="*/ 2 w 26"/>
                  <a:gd name="T5" fmla="*/ 11 h 11"/>
                  <a:gd name="T6" fmla="*/ 0 w 26"/>
                  <a:gd name="T7" fmla="*/ 10 h 11"/>
                  <a:gd name="T8" fmla="*/ 0 w 26"/>
                  <a:gd name="T9" fmla="*/ 2 h 11"/>
                  <a:gd name="T10" fmla="*/ 2 w 26"/>
                  <a:gd name="T11" fmla="*/ 0 h 11"/>
                  <a:gd name="T12" fmla="*/ 25 w 26"/>
                  <a:gd name="T13" fmla="*/ 0 h 11"/>
                  <a:gd name="T14" fmla="*/ 26 w 26"/>
                  <a:gd name="T15" fmla="*/ 2 h 11"/>
                  <a:gd name="T16" fmla="*/ 26 w 26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26" y="10"/>
                    </a:moveTo>
                    <a:cubicBezTo>
                      <a:pt x="26" y="11"/>
                      <a:pt x="26" y="11"/>
                      <a:pt x="2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1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2"/>
                    </a:cubicBezTo>
                    <a:cubicBezTo>
                      <a:pt x="26" y="10"/>
                      <a:pt x="26" y="10"/>
                      <a:pt x="26" y="10"/>
                    </a:cubicBezTo>
                  </a:path>
                </a:pathLst>
              </a:custGeom>
              <a:solidFill>
                <a:srgbClr val="21D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6191250" y="3455988"/>
                <a:ext cx="58738" cy="19050"/>
              </a:xfrm>
              <a:custGeom>
                <a:avLst/>
                <a:gdLst>
                  <a:gd name="T0" fmla="*/ 3 w 12"/>
                  <a:gd name="T1" fmla="*/ 1 h 4"/>
                  <a:gd name="T2" fmla="*/ 3 w 12"/>
                  <a:gd name="T3" fmla="*/ 0 h 4"/>
                  <a:gd name="T4" fmla="*/ 3 w 12"/>
                  <a:gd name="T5" fmla="*/ 0 h 4"/>
                  <a:gd name="T6" fmla="*/ 0 w 12"/>
                  <a:gd name="T7" fmla="*/ 0 h 4"/>
                  <a:gd name="T8" fmla="*/ 2 w 12"/>
                  <a:gd name="T9" fmla="*/ 4 h 4"/>
                  <a:gd name="T10" fmla="*/ 3 w 12"/>
                  <a:gd name="T11" fmla="*/ 4 h 4"/>
                  <a:gd name="T12" fmla="*/ 4 w 12"/>
                  <a:gd name="T13" fmla="*/ 3 h 4"/>
                  <a:gd name="T14" fmla="*/ 3 w 12"/>
                  <a:gd name="T15" fmla="*/ 2 h 4"/>
                  <a:gd name="T16" fmla="*/ 2 w 12"/>
                  <a:gd name="T17" fmla="*/ 0 h 4"/>
                  <a:gd name="T18" fmla="*/ 3 w 12"/>
                  <a:gd name="T19" fmla="*/ 1 h 4"/>
                  <a:gd name="T20" fmla="*/ 3 w 12"/>
                  <a:gd name="T21" fmla="*/ 1 h 4"/>
                  <a:gd name="T22" fmla="*/ 2 w 12"/>
                  <a:gd name="T23" fmla="*/ 1 h 4"/>
                  <a:gd name="T24" fmla="*/ 1 w 12"/>
                  <a:gd name="T25" fmla="*/ 0 h 4"/>
                  <a:gd name="T26" fmla="*/ 2 w 12"/>
                  <a:gd name="T27" fmla="*/ 3 h 4"/>
                  <a:gd name="T28" fmla="*/ 1 w 12"/>
                  <a:gd name="T29" fmla="*/ 3 h 4"/>
                  <a:gd name="T30" fmla="*/ 2 w 12"/>
                  <a:gd name="T31" fmla="*/ 2 h 4"/>
                  <a:gd name="T32" fmla="*/ 3 w 12"/>
                  <a:gd name="T33" fmla="*/ 2 h 4"/>
                  <a:gd name="T34" fmla="*/ 3 w 12"/>
                  <a:gd name="T35" fmla="*/ 3 h 4"/>
                  <a:gd name="T36" fmla="*/ 8 w 12"/>
                  <a:gd name="T37" fmla="*/ 0 h 4"/>
                  <a:gd name="T38" fmla="*/ 8 w 12"/>
                  <a:gd name="T39" fmla="*/ 3 h 4"/>
                  <a:gd name="T40" fmla="*/ 7 w 12"/>
                  <a:gd name="T41" fmla="*/ 4 h 4"/>
                  <a:gd name="T42" fmla="*/ 5 w 12"/>
                  <a:gd name="T43" fmla="*/ 4 h 4"/>
                  <a:gd name="T44" fmla="*/ 5 w 12"/>
                  <a:gd name="T45" fmla="*/ 3 h 4"/>
                  <a:gd name="T46" fmla="*/ 4 w 12"/>
                  <a:gd name="T47" fmla="*/ 0 h 4"/>
                  <a:gd name="T48" fmla="*/ 5 w 12"/>
                  <a:gd name="T49" fmla="*/ 2 h 4"/>
                  <a:gd name="T50" fmla="*/ 6 w 12"/>
                  <a:gd name="T51" fmla="*/ 3 h 4"/>
                  <a:gd name="T52" fmla="*/ 7 w 12"/>
                  <a:gd name="T53" fmla="*/ 3 h 4"/>
                  <a:gd name="T54" fmla="*/ 7 w 12"/>
                  <a:gd name="T55" fmla="*/ 2 h 4"/>
                  <a:gd name="T56" fmla="*/ 12 w 12"/>
                  <a:gd name="T57" fmla="*/ 0 h 4"/>
                  <a:gd name="T58" fmla="*/ 11 w 12"/>
                  <a:gd name="T59" fmla="*/ 4 h 4"/>
                  <a:gd name="T60" fmla="*/ 10 w 12"/>
                  <a:gd name="T61" fmla="*/ 2 h 4"/>
                  <a:gd name="T62" fmla="*/ 9 w 12"/>
                  <a:gd name="T63" fmla="*/ 0 h 4"/>
                  <a:gd name="T64" fmla="*/ 11 w 12"/>
                  <a:gd name="T6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" h="4">
                    <a:moveTo>
                      <a:pt x="3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moveTo>
                      <a:pt x="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0"/>
                      <a:pt x="7" y="0"/>
                      <a:pt x="7" y="0"/>
                    </a:cubicBezTo>
                    <a:moveTo>
                      <a:pt x="12" y="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43"/>
              <p:cNvSpPr>
                <a:spLocks noEditPoints="1"/>
              </p:cNvSpPr>
              <p:nvPr/>
            </p:nvSpPr>
            <p:spPr bwMode="auto">
              <a:xfrm>
                <a:off x="6157913" y="3436938"/>
                <a:ext cx="125413" cy="28575"/>
              </a:xfrm>
              <a:custGeom>
                <a:avLst/>
                <a:gdLst>
                  <a:gd name="T0" fmla="*/ 9 w 26"/>
                  <a:gd name="T1" fmla="*/ 4 h 6"/>
                  <a:gd name="T2" fmla="*/ 8 w 26"/>
                  <a:gd name="T3" fmla="*/ 4 h 6"/>
                  <a:gd name="T4" fmla="*/ 8 w 26"/>
                  <a:gd name="T5" fmla="*/ 5 h 6"/>
                  <a:gd name="T6" fmla="*/ 9 w 26"/>
                  <a:gd name="T7" fmla="*/ 5 h 6"/>
                  <a:gd name="T8" fmla="*/ 9 w 26"/>
                  <a:gd name="T9" fmla="*/ 5 h 6"/>
                  <a:gd name="T10" fmla="*/ 10 w 26"/>
                  <a:gd name="T11" fmla="*/ 5 h 6"/>
                  <a:gd name="T12" fmla="*/ 10 w 26"/>
                  <a:gd name="T13" fmla="*/ 5 h 6"/>
                  <a:gd name="T14" fmla="*/ 10 w 26"/>
                  <a:gd name="T15" fmla="*/ 5 h 6"/>
                  <a:gd name="T16" fmla="*/ 9 w 26"/>
                  <a:gd name="T17" fmla="*/ 4 h 6"/>
                  <a:gd name="T18" fmla="*/ 9 w 26"/>
                  <a:gd name="T19" fmla="*/ 4 h 6"/>
                  <a:gd name="T20" fmla="*/ 25 w 26"/>
                  <a:gd name="T21" fmla="*/ 0 h 6"/>
                  <a:gd name="T22" fmla="*/ 2 w 26"/>
                  <a:gd name="T23" fmla="*/ 0 h 6"/>
                  <a:gd name="T24" fmla="*/ 0 w 26"/>
                  <a:gd name="T25" fmla="*/ 2 h 6"/>
                  <a:gd name="T26" fmla="*/ 0 w 26"/>
                  <a:gd name="T27" fmla="*/ 6 h 6"/>
                  <a:gd name="T28" fmla="*/ 7 w 26"/>
                  <a:gd name="T29" fmla="*/ 6 h 6"/>
                  <a:gd name="T30" fmla="*/ 7 w 26"/>
                  <a:gd name="T31" fmla="*/ 4 h 6"/>
                  <a:gd name="T32" fmla="*/ 9 w 26"/>
                  <a:gd name="T33" fmla="*/ 4 h 6"/>
                  <a:gd name="T34" fmla="*/ 10 w 26"/>
                  <a:gd name="T35" fmla="*/ 4 h 6"/>
                  <a:gd name="T36" fmla="*/ 10 w 26"/>
                  <a:gd name="T37" fmla="*/ 4 h 6"/>
                  <a:gd name="T38" fmla="*/ 10 w 26"/>
                  <a:gd name="T39" fmla="*/ 4 h 6"/>
                  <a:gd name="T40" fmla="*/ 11 w 26"/>
                  <a:gd name="T41" fmla="*/ 5 h 6"/>
                  <a:gd name="T42" fmla="*/ 10 w 26"/>
                  <a:gd name="T43" fmla="*/ 5 h 6"/>
                  <a:gd name="T44" fmla="*/ 10 w 26"/>
                  <a:gd name="T45" fmla="*/ 6 h 6"/>
                  <a:gd name="T46" fmla="*/ 10 w 26"/>
                  <a:gd name="T47" fmla="*/ 6 h 6"/>
                  <a:gd name="T48" fmla="*/ 11 w 26"/>
                  <a:gd name="T49" fmla="*/ 6 h 6"/>
                  <a:gd name="T50" fmla="*/ 11 w 26"/>
                  <a:gd name="T51" fmla="*/ 4 h 6"/>
                  <a:gd name="T52" fmla="*/ 12 w 26"/>
                  <a:gd name="T53" fmla="*/ 4 h 6"/>
                  <a:gd name="T54" fmla="*/ 12 w 26"/>
                  <a:gd name="T55" fmla="*/ 6 h 6"/>
                  <a:gd name="T56" fmla="*/ 14 w 26"/>
                  <a:gd name="T57" fmla="*/ 6 h 6"/>
                  <a:gd name="T58" fmla="*/ 14 w 26"/>
                  <a:gd name="T59" fmla="*/ 4 h 6"/>
                  <a:gd name="T60" fmla="*/ 15 w 26"/>
                  <a:gd name="T61" fmla="*/ 4 h 6"/>
                  <a:gd name="T62" fmla="*/ 15 w 26"/>
                  <a:gd name="T63" fmla="*/ 6 h 6"/>
                  <a:gd name="T64" fmla="*/ 17 w 26"/>
                  <a:gd name="T65" fmla="*/ 6 h 6"/>
                  <a:gd name="T66" fmla="*/ 15 w 26"/>
                  <a:gd name="T67" fmla="*/ 4 h 6"/>
                  <a:gd name="T68" fmla="*/ 16 w 26"/>
                  <a:gd name="T69" fmla="*/ 4 h 6"/>
                  <a:gd name="T70" fmla="*/ 17 w 26"/>
                  <a:gd name="T71" fmla="*/ 5 h 6"/>
                  <a:gd name="T72" fmla="*/ 18 w 26"/>
                  <a:gd name="T73" fmla="*/ 4 h 6"/>
                  <a:gd name="T74" fmla="*/ 19 w 26"/>
                  <a:gd name="T75" fmla="*/ 4 h 6"/>
                  <a:gd name="T76" fmla="*/ 18 w 26"/>
                  <a:gd name="T77" fmla="*/ 6 h 6"/>
                  <a:gd name="T78" fmla="*/ 26 w 26"/>
                  <a:gd name="T79" fmla="*/ 6 h 6"/>
                  <a:gd name="T80" fmla="*/ 26 w 26"/>
                  <a:gd name="T81" fmla="*/ 2 h 6"/>
                  <a:gd name="T82" fmla="*/ 25 w 26"/>
                  <a:gd name="T8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" h="6">
                    <a:moveTo>
                      <a:pt x="9" y="4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moveTo>
                      <a:pt x="2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1"/>
                      <a:pt x="26" y="0"/>
                      <a:pt x="25" y="0"/>
                    </a:cubicBezTo>
                  </a:path>
                </a:pathLst>
              </a:custGeom>
              <a:solidFill>
                <a:srgbClr val="68E8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44"/>
              <p:cNvSpPr>
                <a:spLocks noEditPoints="1"/>
              </p:cNvSpPr>
              <p:nvPr/>
            </p:nvSpPr>
            <p:spPr bwMode="auto">
              <a:xfrm>
                <a:off x="6191250" y="3455988"/>
                <a:ext cx="58738" cy="9525"/>
              </a:xfrm>
              <a:custGeom>
                <a:avLst/>
                <a:gdLst>
                  <a:gd name="T0" fmla="*/ 1 w 12"/>
                  <a:gd name="T1" fmla="*/ 1 h 2"/>
                  <a:gd name="T2" fmla="*/ 1 w 12"/>
                  <a:gd name="T3" fmla="*/ 0 h 2"/>
                  <a:gd name="T4" fmla="*/ 2 w 12"/>
                  <a:gd name="T5" fmla="*/ 0 h 2"/>
                  <a:gd name="T6" fmla="*/ 2 w 12"/>
                  <a:gd name="T7" fmla="*/ 0 h 2"/>
                  <a:gd name="T8" fmla="*/ 3 w 12"/>
                  <a:gd name="T9" fmla="*/ 1 h 2"/>
                  <a:gd name="T10" fmla="*/ 3 w 12"/>
                  <a:gd name="T11" fmla="*/ 1 h 2"/>
                  <a:gd name="T12" fmla="*/ 3 w 12"/>
                  <a:gd name="T13" fmla="*/ 1 h 2"/>
                  <a:gd name="T14" fmla="*/ 2 w 12"/>
                  <a:gd name="T15" fmla="*/ 1 h 2"/>
                  <a:gd name="T16" fmla="*/ 2 w 12"/>
                  <a:gd name="T17" fmla="*/ 1 h 2"/>
                  <a:gd name="T18" fmla="*/ 1 w 12"/>
                  <a:gd name="T19" fmla="*/ 1 h 2"/>
                  <a:gd name="T20" fmla="*/ 2 w 12"/>
                  <a:gd name="T21" fmla="*/ 0 h 2"/>
                  <a:gd name="T22" fmla="*/ 0 w 12"/>
                  <a:gd name="T23" fmla="*/ 0 h 2"/>
                  <a:gd name="T24" fmla="*/ 0 w 12"/>
                  <a:gd name="T25" fmla="*/ 2 h 2"/>
                  <a:gd name="T26" fmla="*/ 3 w 12"/>
                  <a:gd name="T27" fmla="*/ 2 h 2"/>
                  <a:gd name="T28" fmla="*/ 3 w 12"/>
                  <a:gd name="T29" fmla="*/ 2 h 2"/>
                  <a:gd name="T30" fmla="*/ 3 w 12"/>
                  <a:gd name="T31" fmla="*/ 1 h 2"/>
                  <a:gd name="T32" fmla="*/ 4 w 12"/>
                  <a:gd name="T33" fmla="*/ 1 h 2"/>
                  <a:gd name="T34" fmla="*/ 3 w 12"/>
                  <a:gd name="T35" fmla="*/ 0 h 2"/>
                  <a:gd name="T36" fmla="*/ 3 w 12"/>
                  <a:gd name="T37" fmla="*/ 0 h 2"/>
                  <a:gd name="T38" fmla="*/ 3 w 12"/>
                  <a:gd name="T39" fmla="*/ 0 h 2"/>
                  <a:gd name="T40" fmla="*/ 2 w 12"/>
                  <a:gd name="T41" fmla="*/ 0 h 2"/>
                  <a:gd name="T42" fmla="*/ 5 w 12"/>
                  <a:gd name="T43" fmla="*/ 0 h 2"/>
                  <a:gd name="T44" fmla="*/ 4 w 12"/>
                  <a:gd name="T45" fmla="*/ 0 h 2"/>
                  <a:gd name="T46" fmla="*/ 4 w 12"/>
                  <a:gd name="T47" fmla="*/ 2 h 2"/>
                  <a:gd name="T48" fmla="*/ 5 w 12"/>
                  <a:gd name="T49" fmla="*/ 2 h 2"/>
                  <a:gd name="T50" fmla="*/ 5 w 12"/>
                  <a:gd name="T51" fmla="*/ 0 h 2"/>
                  <a:gd name="T52" fmla="*/ 8 w 12"/>
                  <a:gd name="T53" fmla="*/ 0 h 2"/>
                  <a:gd name="T54" fmla="*/ 7 w 12"/>
                  <a:gd name="T55" fmla="*/ 0 h 2"/>
                  <a:gd name="T56" fmla="*/ 7 w 12"/>
                  <a:gd name="T57" fmla="*/ 2 h 2"/>
                  <a:gd name="T58" fmla="*/ 8 w 12"/>
                  <a:gd name="T59" fmla="*/ 2 h 2"/>
                  <a:gd name="T60" fmla="*/ 8 w 12"/>
                  <a:gd name="T61" fmla="*/ 0 h 2"/>
                  <a:gd name="T62" fmla="*/ 12 w 12"/>
                  <a:gd name="T63" fmla="*/ 0 h 2"/>
                  <a:gd name="T64" fmla="*/ 11 w 12"/>
                  <a:gd name="T65" fmla="*/ 0 h 2"/>
                  <a:gd name="T66" fmla="*/ 10 w 12"/>
                  <a:gd name="T67" fmla="*/ 1 h 2"/>
                  <a:gd name="T68" fmla="*/ 9 w 12"/>
                  <a:gd name="T69" fmla="*/ 0 h 2"/>
                  <a:gd name="T70" fmla="*/ 8 w 12"/>
                  <a:gd name="T71" fmla="*/ 0 h 2"/>
                  <a:gd name="T72" fmla="*/ 10 w 12"/>
                  <a:gd name="T73" fmla="*/ 2 h 2"/>
                  <a:gd name="T74" fmla="*/ 11 w 12"/>
                  <a:gd name="T75" fmla="*/ 2 h 2"/>
                  <a:gd name="T76" fmla="*/ 12 w 12"/>
                  <a:gd name="T7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0"/>
                      <a:pt x="8" y="0"/>
                      <a:pt x="8" y="0"/>
                    </a:cubicBezTo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测量计算实际比例</a:t>
            </a:r>
            <a:endParaRPr lang="zh-CN" altLang="en-US" dirty="0"/>
          </a:p>
        </p:txBody>
      </p:sp>
      <p:sp>
        <p:nvSpPr>
          <p:cNvPr id="12" name="内容占位符 2"/>
          <p:cNvSpPr txBox="1"/>
          <p:nvPr/>
        </p:nvSpPr>
        <p:spPr>
          <a:xfrm>
            <a:off x="7189496" y="2184284"/>
            <a:ext cx="1561514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First</a:t>
            </a:r>
          </a:p>
        </p:txBody>
      </p:sp>
      <p:sp>
        <p:nvSpPr>
          <p:cNvPr id="13" name="内容占位符 2"/>
          <p:cNvSpPr txBox="1"/>
          <p:nvPr/>
        </p:nvSpPr>
        <p:spPr>
          <a:xfrm>
            <a:off x="7189496" y="2604074"/>
            <a:ext cx="4839286" cy="901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dirty="0" smtClean="0"/>
              <a:t>拍摄</a:t>
            </a:r>
            <a:r>
              <a:rPr lang="zh-CN" altLang="zh-CN" dirty="0"/>
              <a:t>一条两厘米的线</a:t>
            </a:r>
            <a:endParaRPr lang="en-US" altLang="zh-CN" dirty="0"/>
          </a:p>
        </p:txBody>
      </p:sp>
      <p:sp>
        <p:nvSpPr>
          <p:cNvPr id="14" name="等腰三角形 13"/>
          <p:cNvSpPr/>
          <p:nvPr/>
        </p:nvSpPr>
        <p:spPr>
          <a:xfrm rot="5400000">
            <a:off x="6702218" y="2365096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/>
          <p:cNvSpPr txBox="1"/>
          <p:nvPr/>
        </p:nvSpPr>
        <p:spPr>
          <a:xfrm>
            <a:off x="7189496" y="3172409"/>
            <a:ext cx="1561514" cy="5715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Second</a:t>
            </a:r>
          </a:p>
        </p:txBody>
      </p:sp>
      <p:sp>
        <p:nvSpPr>
          <p:cNvPr id="18" name="内容占位符 2"/>
          <p:cNvSpPr txBox="1"/>
          <p:nvPr/>
        </p:nvSpPr>
        <p:spPr>
          <a:xfrm>
            <a:off x="7189496" y="4071402"/>
            <a:ext cx="1561514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Third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6702218" y="3295401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5400000">
            <a:off x="6702218" y="4206106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内容占位符 2"/>
          <p:cNvSpPr txBox="1"/>
          <p:nvPr/>
        </p:nvSpPr>
        <p:spPr>
          <a:xfrm>
            <a:off x="7189496" y="3539932"/>
            <a:ext cx="4839286" cy="901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/>
              <a:t>canny</a:t>
            </a:r>
            <a:r>
              <a:rPr lang="zh-CN" altLang="zh-CN" dirty="0"/>
              <a:t>算法边缘检测</a:t>
            </a:r>
            <a:endParaRPr lang="en-US" altLang="zh-CN" dirty="0"/>
          </a:p>
        </p:txBody>
      </p:sp>
      <p:sp>
        <p:nvSpPr>
          <p:cNvPr id="24" name="内容占位符 2"/>
          <p:cNvSpPr txBox="1"/>
          <p:nvPr/>
        </p:nvSpPr>
        <p:spPr>
          <a:xfrm>
            <a:off x="7189496" y="4502838"/>
            <a:ext cx="4839286" cy="901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dirty="0"/>
              <a:t>检测像素个数</a:t>
            </a:r>
            <a:endParaRPr lang="en-US" altLang="zh-CN" dirty="0"/>
          </a:p>
        </p:txBody>
      </p:sp>
      <p:grpSp>
        <p:nvGrpSpPr>
          <p:cNvPr id="165" name="组合 164"/>
          <p:cNvGrpSpPr/>
          <p:nvPr/>
        </p:nvGrpSpPr>
        <p:grpSpPr>
          <a:xfrm>
            <a:off x="715962" y="1449388"/>
            <a:ext cx="6350227" cy="3973512"/>
            <a:chOff x="715963" y="1449388"/>
            <a:chExt cx="5068888" cy="3171743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290638" y="1449388"/>
              <a:ext cx="933450" cy="455613"/>
            </a:xfrm>
            <a:custGeom>
              <a:avLst/>
              <a:gdLst>
                <a:gd name="T0" fmla="*/ 588 w 588"/>
                <a:gd name="T1" fmla="*/ 0 h 287"/>
                <a:gd name="T2" fmla="*/ 0 w 588"/>
                <a:gd name="T3" fmla="*/ 68 h 287"/>
                <a:gd name="T4" fmla="*/ 445 w 588"/>
                <a:gd name="T5" fmla="*/ 287 h 287"/>
                <a:gd name="T6" fmla="*/ 588 w 588"/>
                <a:gd name="T7" fmla="*/ 0 h 287"/>
                <a:gd name="T8" fmla="*/ 479 w 588"/>
                <a:gd name="T9" fmla="*/ 75 h 287"/>
                <a:gd name="T10" fmla="*/ 479 w 588"/>
                <a:gd name="T11" fmla="*/ 75 h 287"/>
                <a:gd name="T12" fmla="*/ 410 w 588"/>
                <a:gd name="T13" fmla="*/ 198 h 287"/>
                <a:gd name="T14" fmla="*/ 219 w 588"/>
                <a:gd name="T15" fmla="*/ 102 h 287"/>
                <a:gd name="T16" fmla="*/ 479 w 588"/>
                <a:gd name="T17" fmla="*/ 7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287">
                  <a:moveTo>
                    <a:pt x="588" y="0"/>
                  </a:moveTo>
                  <a:lnTo>
                    <a:pt x="0" y="68"/>
                  </a:lnTo>
                  <a:lnTo>
                    <a:pt x="445" y="287"/>
                  </a:lnTo>
                  <a:lnTo>
                    <a:pt x="588" y="0"/>
                  </a:lnTo>
                  <a:close/>
                  <a:moveTo>
                    <a:pt x="479" y="75"/>
                  </a:moveTo>
                  <a:lnTo>
                    <a:pt x="479" y="75"/>
                  </a:lnTo>
                  <a:lnTo>
                    <a:pt x="410" y="198"/>
                  </a:lnTo>
                  <a:lnTo>
                    <a:pt x="219" y="102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3B7B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485901" y="1460501"/>
              <a:ext cx="630238" cy="150813"/>
            </a:xfrm>
            <a:custGeom>
              <a:avLst/>
              <a:gdLst>
                <a:gd name="T0" fmla="*/ 62 w 397"/>
                <a:gd name="T1" fmla="*/ 61 h 95"/>
                <a:gd name="T2" fmla="*/ 62 w 397"/>
                <a:gd name="T3" fmla="*/ 41 h 95"/>
                <a:gd name="T4" fmla="*/ 82 w 397"/>
                <a:gd name="T5" fmla="*/ 41 h 95"/>
                <a:gd name="T6" fmla="*/ 82 w 397"/>
                <a:gd name="T7" fmla="*/ 61 h 95"/>
                <a:gd name="T8" fmla="*/ 82 w 397"/>
                <a:gd name="T9" fmla="*/ 41 h 95"/>
                <a:gd name="T10" fmla="*/ 390 w 397"/>
                <a:gd name="T11" fmla="*/ 0 h 95"/>
                <a:gd name="T12" fmla="*/ 390 w 397"/>
                <a:gd name="T13" fmla="*/ 48 h 95"/>
                <a:gd name="T14" fmla="*/ 397 w 397"/>
                <a:gd name="T15" fmla="*/ 0 h 95"/>
                <a:gd name="T16" fmla="*/ 369 w 397"/>
                <a:gd name="T17" fmla="*/ 6 h 95"/>
                <a:gd name="T18" fmla="*/ 376 w 397"/>
                <a:gd name="T19" fmla="*/ 6 h 95"/>
                <a:gd name="T20" fmla="*/ 369 w 397"/>
                <a:gd name="T21" fmla="*/ 27 h 95"/>
                <a:gd name="T22" fmla="*/ 349 w 397"/>
                <a:gd name="T23" fmla="*/ 6 h 95"/>
                <a:gd name="T24" fmla="*/ 356 w 397"/>
                <a:gd name="T25" fmla="*/ 27 h 95"/>
                <a:gd name="T26" fmla="*/ 356 w 397"/>
                <a:gd name="T27" fmla="*/ 6 h 95"/>
                <a:gd name="T28" fmla="*/ 328 w 397"/>
                <a:gd name="T29" fmla="*/ 6 h 95"/>
                <a:gd name="T30" fmla="*/ 335 w 397"/>
                <a:gd name="T31" fmla="*/ 27 h 95"/>
                <a:gd name="T32" fmla="*/ 335 w 397"/>
                <a:gd name="T33" fmla="*/ 6 h 95"/>
                <a:gd name="T34" fmla="*/ 315 w 397"/>
                <a:gd name="T35" fmla="*/ 13 h 95"/>
                <a:gd name="T36" fmla="*/ 315 w 397"/>
                <a:gd name="T37" fmla="*/ 34 h 95"/>
                <a:gd name="T38" fmla="*/ 315 w 397"/>
                <a:gd name="T39" fmla="*/ 13 h 95"/>
                <a:gd name="T40" fmla="*/ 294 w 397"/>
                <a:gd name="T41" fmla="*/ 13 h 95"/>
                <a:gd name="T42" fmla="*/ 301 w 397"/>
                <a:gd name="T43" fmla="*/ 13 h 95"/>
                <a:gd name="T44" fmla="*/ 294 w 397"/>
                <a:gd name="T45" fmla="*/ 48 h 95"/>
                <a:gd name="T46" fmla="*/ 192 w 397"/>
                <a:gd name="T47" fmla="*/ 27 h 95"/>
                <a:gd name="T48" fmla="*/ 198 w 397"/>
                <a:gd name="T49" fmla="*/ 68 h 95"/>
                <a:gd name="T50" fmla="*/ 198 w 397"/>
                <a:gd name="T51" fmla="*/ 27 h 95"/>
                <a:gd name="T52" fmla="*/ 219 w 397"/>
                <a:gd name="T53" fmla="*/ 20 h 95"/>
                <a:gd name="T54" fmla="*/ 219 w 397"/>
                <a:gd name="T55" fmla="*/ 20 h 95"/>
                <a:gd name="T56" fmla="*/ 219 w 397"/>
                <a:gd name="T57" fmla="*/ 41 h 95"/>
                <a:gd name="T58" fmla="*/ 233 w 397"/>
                <a:gd name="T59" fmla="*/ 20 h 95"/>
                <a:gd name="T60" fmla="*/ 239 w 397"/>
                <a:gd name="T61" fmla="*/ 41 h 95"/>
                <a:gd name="T62" fmla="*/ 239 w 397"/>
                <a:gd name="T63" fmla="*/ 20 h 95"/>
                <a:gd name="T64" fmla="*/ 253 w 397"/>
                <a:gd name="T65" fmla="*/ 20 h 95"/>
                <a:gd name="T66" fmla="*/ 260 w 397"/>
                <a:gd name="T67" fmla="*/ 41 h 95"/>
                <a:gd name="T68" fmla="*/ 260 w 397"/>
                <a:gd name="T69" fmla="*/ 20 h 95"/>
                <a:gd name="T70" fmla="*/ 274 w 397"/>
                <a:gd name="T71" fmla="*/ 13 h 95"/>
                <a:gd name="T72" fmla="*/ 274 w 397"/>
                <a:gd name="T73" fmla="*/ 34 h 95"/>
                <a:gd name="T74" fmla="*/ 274 w 397"/>
                <a:gd name="T75" fmla="*/ 13 h 95"/>
                <a:gd name="T76" fmla="*/ 178 w 397"/>
                <a:gd name="T77" fmla="*/ 27 h 95"/>
                <a:gd name="T78" fmla="*/ 178 w 397"/>
                <a:gd name="T79" fmla="*/ 27 h 95"/>
                <a:gd name="T80" fmla="*/ 178 w 397"/>
                <a:gd name="T81" fmla="*/ 48 h 95"/>
                <a:gd name="T82" fmla="*/ 157 w 397"/>
                <a:gd name="T83" fmla="*/ 27 h 95"/>
                <a:gd name="T84" fmla="*/ 157 w 397"/>
                <a:gd name="T85" fmla="*/ 48 h 95"/>
                <a:gd name="T86" fmla="*/ 164 w 397"/>
                <a:gd name="T87" fmla="*/ 27 h 95"/>
                <a:gd name="T88" fmla="*/ 137 w 397"/>
                <a:gd name="T89" fmla="*/ 34 h 95"/>
                <a:gd name="T90" fmla="*/ 144 w 397"/>
                <a:gd name="T91" fmla="*/ 54 h 95"/>
                <a:gd name="T92" fmla="*/ 144 w 397"/>
                <a:gd name="T93" fmla="*/ 34 h 95"/>
                <a:gd name="T94" fmla="*/ 116 w 397"/>
                <a:gd name="T95" fmla="*/ 34 h 95"/>
                <a:gd name="T96" fmla="*/ 123 w 397"/>
                <a:gd name="T97" fmla="*/ 54 h 95"/>
                <a:gd name="T98" fmla="*/ 123 w 397"/>
                <a:gd name="T99" fmla="*/ 34 h 95"/>
                <a:gd name="T100" fmla="*/ 96 w 397"/>
                <a:gd name="T101" fmla="*/ 34 h 95"/>
                <a:gd name="T102" fmla="*/ 103 w 397"/>
                <a:gd name="T103" fmla="*/ 34 h 95"/>
                <a:gd name="T104" fmla="*/ 103 w 397"/>
                <a:gd name="T105" fmla="*/ 68 h 95"/>
                <a:gd name="T106" fmla="*/ 0 w 397"/>
                <a:gd name="T107" fmla="*/ 48 h 95"/>
                <a:gd name="T108" fmla="*/ 7 w 397"/>
                <a:gd name="T109" fmla="*/ 95 h 95"/>
                <a:gd name="T110" fmla="*/ 7 w 397"/>
                <a:gd name="T111" fmla="*/ 48 h 95"/>
                <a:gd name="T112" fmla="*/ 21 w 397"/>
                <a:gd name="T113" fmla="*/ 48 h 95"/>
                <a:gd name="T114" fmla="*/ 27 w 397"/>
                <a:gd name="T115" fmla="*/ 48 h 95"/>
                <a:gd name="T116" fmla="*/ 27 w 397"/>
                <a:gd name="T117" fmla="*/ 68 h 95"/>
                <a:gd name="T118" fmla="*/ 41 w 397"/>
                <a:gd name="T119" fmla="*/ 41 h 95"/>
                <a:gd name="T120" fmla="*/ 41 w 397"/>
                <a:gd name="T121" fmla="*/ 61 h 95"/>
                <a:gd name="T122" fmla="*/ 48 w 397"/>
                <a:gd name="T123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7" h="95">
                  <a:moveTo>
                    <a:pt x="62" y="41"/>
                  </a:moveTo>
                  <a:lnTo>
                    <a:pt x="62" y="61"/>
                  </a:lnTo>
                  <a:lnTo>
                    <a:pt x="69" y="61"/>
                  </a:lnTo>
                  <a:lnTo>
                    <a:pt x="62" y="41"/>
                  </a:lnTo>
                  <a:lnTo>
                    <a:pt x="62" y="41"/>
                  </a:lnTo>
                  <a:close/>
                  <a:moveTo>
                    <a:pt x="82" y="41"/>
                  </a:moveTo>
                  <a:lnTo>
                    <a:pt x="82" y="41"/>
                  </a:lnTo>
                  <a:lnTo>
                    <a:pt x="82" y="61"/>
                  </a:lnTo>
                  <a:lnTo>
                    <a:pt x="89" y="61"/>
                  </a:lnTo>
                  <a:lnTo>
                    <a:pt x="82" y="41"/>
                  </a:lnTo>
                  <a:lnTo>
                    <a:pt x="82" y="41"/>
                  </a:lnTo>
                  <a:close/>
                  <a:moveTo>
                    <a:pt x="390" y="0"/>
                  </a:moveTo>
                  <a:lnTo>
                    <a:pt x="390" y="0"/>
                  </a:lnTo>
                  <a:lnTo>
                    <a:pt x="390" y="48"/>
                  </a:lnTo>
                  <a:lnTo>
                    <a:pt x="397" y="48"/>
                  </a:lnTo>
                  <a:lnTo>
                    <a:pt x="397" y="0"/>
                  </a:lnTo>
                  <a:lnTo>
                    <a:pt x="390" y="0"/>
                  </a:lnTo>
                  <a:close/>
                  <a:moveTo>
                    <a:pt x="369" y="6"/>
                  </a:moveTo>
                  <a:lnTo>
                    <a:pt x="369" y="6"/>
                  </a:lnTo>
                  <a:lnTo>
                    <a:pt x="376" y="6"/>
                  </a:lnTo>
                  <a:lnTo>
                    <a:pt x="376" y="27"/>
                  </a:lnTo>
                  <a:lnTo>
                    <a:pt x="369" y="27"/>
                  </a:lnTo>
                  <a:lnTo>
                    <a:pt x="369" y="6"/>
                  </a:lnTo>
                  <a:close/>
                  <a:moveTo>
                    <a:pt x="349" y="6"/>
                  </a:moveTo>
                  <a:lnTo>
                    <a:pt x="349" y="6"/>
                  </a:lnTo>
                  <a:lnTo>
                    <a:pt x="356" y="27"/>
                  </a:lnTo>
                  <a:lnTo>
                    <a:pt x="356" y="27"/>
                  </a:lnTo>
                  <a:lnTo>
                    <a:pt x="356" y="6"/>
                  </a:lnTo>
                  <a:lnTo>
                    <a:pt x="349" y="6"/>
                  </a:lnTo>
                  <a:close/>
                  <a:moveTo>
                    <a:pt x="328" y="6"/>
                  </a:moveTo>
                  <a:lnTo>
                    <a:pt x="328" y="6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6"/>
                  </a:lnTo>
                  <a:lnTo>
                    <a:pt x="328" y="6"/>
                  </a:lnTo>
                  <a:close/>
                  <a:moveTo>
                    <a:pt x="315" y="13"/>
                  </a:moveTo>
                  <a:lnTo>
                    <a:pt x="315" y="13"/>
                  </a:lnTo>
                  <a:lnTo>
                    <a:pt x="315" y="34"/>
                  </a:lnTo>
                  <a:lnTo>
                    <a:pt x="315" y="34"/>
                  </a:lnTo>
                  <a:lnTo>
                    <a:pt x="315" y="13"/>
                  </a:lnTo>
                  <a:lnTo>
                    <a:pt x="315" y="13"/>
                  </a:lnTo>
                  <a:close/>
                  <a:moveTo>
                    <a:pt x="294" y="13"/>
                  </a:moveTo>
                  <a:lnTo>
                    <a:pt x="294" y="13"/>
                  </a:lnTo>
                  <a:lnTo>
                    <a:pt x="301" y="13"/>
                  </a:lnTo>
                  <a:lnTo>
                    <a:pt x="301" y="48"/>
                  </a:lnTo>
                  <a:lnTo>
                    <a:pt x="294" y="48"/>
                  </a:lnTo>
                  <a:lnTo>
                    <a:pt x="294" y="13"/>
                  </a:lnTo>
                  <a:close/>
                  <a:moveTo>
                    <a:pt x="192" y="27"/>
                  </a:moveTo>
                  <a:lnTo>
                    <a:pt x="192" y="27"/>
                  </a:lnTo>
                  <a:lnTo>
                    <a:pt x="198" y="68"/>
                  </a:lnTo>
                  <a:lnTo>
                    <a:pt x="205" y="68"/>
                  </a:lnTo>
                  <a:lnTo>
                    <a:pt x="198" y="27"/>
                  </a:lnTo>
                  <a:lnTo>
                    <a:pt x="192" y="27"/>
                  </a:lnTo>
                  <a:close/>
                  <a:moveTo>
                    <a:pt x="219" y="20"/>
                  </a:moveTo>
                  <a:lnTo>
                    <a:pt x="219" y="20"/>
                  </a:lnTo>
                  <a:lnTo>
                    <a:pt x="219" y="20"/>
                  </a:lnTo>
                  <a:lnTo>
                    <a:pt x="219" y="41"/>
                  </a:lnTo>
                  <a:lnTo>
                    <a:pt x="219" y="41"/>
                  </a:lnTo>
                  <a:lnTo>
                    <a:pt x="219" y="20"/>
                  </a:lnTo>
                  <a:close/>
                  <a:moveTo>
                    <a:pt x="233" y="20"/>
                  </a:moveTo>
                  <a:lnTo>
                    <a:pt x="233" y="20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20"/>
                  </a:lnTo>
                  <a:lnTo>
                    <a:pt x="233" y="20"/>
                  </a:lnTo>
                  <a:close/>
                  <a:moveTo>
                    <a:pt x="253" y="20"/>
                  </a:moveTo>
                  <a:lnTo>
                    <a:pt x="253" y="20"/>
                  </a:lnTo>
                  <a:lnTo>
                    <a:pt x="260" y="41"/>
                  </a:lnTo>
                  <a:lnTo>
                    <a:pt x="260" y="41"/>
                  </a:lnTo>
                  <a:lnTo>
                    <a:pt x="260" y="20"/>
                  </a:lnTo>
                  <a:lnTo>
                    <a:pt x="253" y="20"/>
                  </a:lnTo>
                  <a:close/>
                  <a:moveTo>
                    <a:pt x="274" y="13"/>
                  </a:moveTo>
                  <a:lnTo>
                    <a:pt x="274" y="13"/>
                  </a:lnTo>
                  <a:lnTo>
                    <a:pt x="274" y="34"/>
                  </a:lnTo>
                  <a:lnTo>
                    <a:pt x="280" y="34"/>
                  </a:lnTo>
                  <a:lnTo>
                    <a:pt x="274" y="13"/>
                  </a:lnTo>
                  <a:lnTo>
                    <a:pt x="274" y="13"/>
                  </a:lnTo>
                  <a:close/>
                  <a:moveTo>
                    <a:pt x="178" y="27"/>
                  </a:moveTo>
                  <a:lnTo>
                    <a:pt x="178" y="27"/>
                  </a:lnTo>
                  <a:lnTo>
                    <a:pt x="178" y="27"/>
                  </a:lnTo>
                  <a:lnTo>
                    <a:pt x="185" y="48"/>
                  </a:lnTo>
                  <a:lnTo>
                    <a:pt x="178" y="48"/>
                  </a:lnTo>
                  <a:lnTo>
                    <a:pt x="178" y="27"/>
                  </a:lnTo>
                  <a:close/>
                  <a:moveTo>
                    <a:pt x="157" y="27"/>
                  </a:moveTo>
                  <a:lnTo>
                    <a:pt x="157" y="27"/>
                  </a:lnTo>
                  <a:lnTo>
                    <a:pt x="157" y="48"/>
                  </a:lnTo>
                  <a:lnTo>
                    <a:pt x="164" y="48"/>
                  </a:lnTo>
                  <a:lnTo>
                    <a:pt x="164" y="27"/>
                  </a:lnTo>
                  <a:lnTo>
                    <a:pt x="157" y="27"/>
                  </a:lnTo>
                  <a:close/>
                  <a:moveTo>
                    <a:pt x="137" y="34"/>
                  </a:moveTo>
                  <a:lnTo>
                    <a:pt x="137" y="3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34"/>
                  </a:lnTo>
                  <a:lnTo>
                    <a:pt x="137" y="34"/>
                  </a:lnTo>
                  <a:close/>
                  <a:moveTo>
                    <a:pt x="116" y="34"/>
                  </a:moveTo>
                  <a:lnTo>
                    <a:pt x="116" y="34"/>
                  </a:lnTo>
                  <a:lnTo>
                    <a:pt x="123" y="54"/>
                  </a:lnTo>
                  <a:lnTo>
                    <a:pt x="123" y="54"/>
                  </a:lnTo>
                  <a:lnTo>
                    <a:pt x="123" y="34"/>
                  </a:lnTo>
                  <a:lnTo>
                    <a:pt x="116" y="34"/>
                  </a:lnTo>
                  <a:close/>
                  <a:moveTo>
                    <a:pt x="96" y="34"/>
                  </a:moveTo>
                  <a:lnTo>
                    <a:pt x="96" y="34"/>
                  </a:lnTo>
                  <a:lnTo>
                    <a:pt x="103" y="34"/>
                  </a:lnTo>
                  <a:lnTo>
                    <a:pt x="110" y="68"/>
                  </a:lnTo>
                  <a:lnTo>
                    <a:pt x="103" y="68"/>
                  </a:lnTo>
                  <a:lnTo>
                    <a:pt x="96" y="34"/>
                  </a:lnTo>
                  <a:close/>
                  <a:moveTo>
                    <a:pt x="0" y="48"/>
                  </a:moveTo>
                  <a:lnTo>
                    <a:pt x="0" y="48"/>
                  </a:lnTo>
                  <a:lnTo>
                    <a:pt x="7" y="95"/>
                  </a:lnTo>
                  <a:lnTo>
                    <a:pt x="14" y="95"/>
                  </a:lnTo>
                  <a:lnTo>
                    <a:pt x="7" y="48"/>
                  </a:lnTo>
                  <a:lnTo>
                    <a:pt x="0" y="48"/>
                  </a:lnTo>
                  <a:close/>
                  <a:moveTo>
                    <a:pt x="21" y="48"/>
                  </a:moveTo>
                  <a:lnTo>
                    <a:pt x="21" y="48"/>
                  </a:lnTo>
                  <a:lnTo>
                    <a:pt x="27" y="4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1" y="48"/>
                  </a:lnTo>
                  <a:close/>
                  <a:moveTo>
                    <a:pt x="41" y="41"/>
                  </a:moveTo>
                  <a:lnTo>
                    <a:pt x="41" y="41"/>
                  </a:lnTo>
                  <a:lnTo>
                    <a:pt x="41" y="61"/>
                  </a:lnTo>
                  <a:lnTo>
                    <a:pt x="48" y="61"/>
                  </a:lnTo>
                  <a:lnTo>
                    <a:pt x="48" y="41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255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997076" y="2601913"/>
              <a:ext cx="2614613" cy="1663700"/>
            </a:xfrm>
            <a:custGeom>
              <a:avLst/>
              <a:gdLst>
                <a:gd name="T0" fmla="*/ 241 w 241"/>
                <a:gd name="T1" fmla="*/ 149 h 153"/>
                <a:gd name="T2" fmla="*/ 241 w 241"/>
                <a:gd name="T3" fmla="*/ 5 h 153"/>
                <a:gd name="T4" fmla="*/ 237 w 241"/>
                <a:gd name="T5" fmla="*/ 0 h 153"/>
                <a:gd name="T6" fmla="*/ 4 w 241"/>
                <a:gd name="T7" fmla="*/ 0 h 153"/>
                <a:gd name="T8" fmla="*/ 0 w 241"/>
                <a:gd name="T9" fmla="*/ 5 h 153"/>
                <a:gd name="T10" fmla="*/ 0 w 241"/>
                <a:gd name="T11" fmla="*/ 149 h 153"/>
                <a:gd name="T12" fmla="*/ 4 w 241"/>
                <a:gd name="T13" fmla="*/ 153 h 153"/>
                <a:gd name="T14" fmla="*/ 237 w 241"/>
                <a:gd name="T15" fmla="*/ 153 h 153"/>
                <a:gd name="T16" fmla="*/ 241 w 241"/>
                <a:gd name="T17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53">
                  <a:moveTo>
                    <a:pt x="241" y="149"/>
                  </a:moveTo>
                  <a:cubicBezTo>
                    <a:pt x="241" y="5"/>
                    <a:pt x="241" y="5"/>
                    <a:pt x="241" y="5"/>
                  </a:cubicBezTo>
                  <a:cubicBezTo>
                    <a:pt x="241" y="2"/>
                    <a:pt x="239" y="0"/>
                    <a:pt x="2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39" y="153"/>
                    <a:pt x="241" y="151"/>
                    <a:pt x="241" y="14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147888" y="2830513"/>
              <a:ext cx="2322513" cy="836613"/>
            </a:xfrm>
            <a:custGeom>
              <a:avLst/>
              <a:gdLst>
                <a:gd name="T0" fmla="*/ 5 w 214"/>
                <a:gd name="T1" fmla="*/ 0 h 77"/>
                <a:gd name="T2" fmla="*/ 209 w 214"/>
                <a:gd name="T3" fmla="*/ 0 h 77"/>
                <a:gd name="T4" fmla="*/ 214 w 214"/>
                <a:gd name="T5" fmla="*/ 5 h 77"/>
                <a:gd name="T6" fmla="*/ 214 w 214"/>
                <a:gd name="T7" fmla="*/ 72 h 77"/>
                <a:gd name="T8" fmla="*/ 209 w 214"/>
                <a:gd name="T9" fmla="*/ 77 h 77"/>
                <a:gd name="T10" fmla="*/ 5 w 214"/>
                <a:gd name="T11" fmla="*/ 77 h 77"/>
                <a:gd name="T12" fmla="*/ 0 w 214"/>
                <a:gd name="T13" fmla="*/ 72 h 77"/>
                <a:gd name="T14" fmla="*/ 0 w 214"/>
                <a:gd name="T15" fmla="*/ 5 h 77"/>
                <a:gd name="T16" fmla="*/ 5 w 214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77">
                  <a:moveTo>
                    <a:pt x="5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11" y="0"/>
                    <a:pt x="214" y="2"/>
                    <a:pt x="214" y="5"/>
                  </a:cubicBezTo>
                  <a:cubicBezTo>
                    <a:pt x="214" y="72"/>
                    <a:pt x="214" y="72"/>
                    <a:pt x="214" y="72"/>
                  </a:cubicBezTo>
                  <a:cubicBezTo>
                    <a:pt x="214" y="75"/>
                    <a:pt x="211" y="77"/>
                    <a:pt x="209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2" y="77"/>
                    <a:pt x="0" y="75"/>
                    <a:pt x="0" y="7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1833563" y="2601913"/>
              <a:ext cx="2941638" cy="119063"/>
            </a:xfrm>
            <a:custGeom>
              <a:avLst/>
              <a:gdLst>
                <a:gd name="T0" fmla="*/ 271 w 271"/>
                <a:gd name="T1" fmla="*/ 6 h 11"/>
                <a:gd name="T2" fmla="*/ 271 w 271"/>
                <a:gd name="T3" fmla="*/ 6 h 11"/>
                <a:gd name="T4" fmla="*/ 266 w 271"/>
                <a:gd name="T5" fmla="*/ 0 h 11"/>
                <a:gd name="T6" fmla="*/ 6 w 271"/>
                <a:gd name="T7" fmla="*/ 0 h 11"/>
                <a:gd name="T8" fmla="*/ 0 w 271"/>
                <a:gd name="T9" fmla="*/ 6 h 11"/>
                <a:gd name="T10" fmla="*/ 0 w 271"/>
                <a:gd name="T11" fmla="*/ 6 h 11"/>
                <a:gd name="T12" fmla="*/ 6 w 271"/>
                <a:gd name="T13" fmla="*/ 11 h 11"/>
                <a:gd name="T14" fmla="*/ 266 w 271"/>
                <a:gd name="T15" fmla="*/ 11 h 11"/>
                <a:gd name="T16" fmla="*/ 271 w 271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1">
                  <a:moveTo>
                    <a:pt x="271" y="6"/>
                  </a:moveTo>
                  <a:cubicBezTo>
                    <a:pt x="271" y="6"/>
                    <a:pt x="271" y="6"/>
                    <a:pt x="271" y="6"/>
                  </a:cubicBezTo>
                  <a:cubicBezTo>
                    <a:pt x="271" y="3"/>
                    <a:pt x="269" y="0"/>
                    <a:pt x="26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9" y="11"/>
                    <a:pt x="271" y="9"/>
                    <a:pt x="271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275138" y="28956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41354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39830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8306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4"/>
            <p:cNvSpPr>
              <a:spLocks noChangeArrowheads="1"/>
            </p:cNvSpPr>
            <p:nvPr/>
          </p:nvSpPr>
          <p:spPr bwMode="auto">
            <a:xfrm>
              <a:off x="3678238" y="28956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3527426" y="28956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6"/>
            <p:cNvSpPr>
              <a:spLocks noChangeArrowheads="1"/>
            </p:cNvSpPr>
            <p:nvPr/>
          </p:nvSpPr>
          <p:spPr bwMode="auto">
            <a:xfrm>
              <a:off x="33861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32337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3081338" y="28956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19"/>
            <p:cNvSpPr>
              <a:spLocks noChangeArrowheads="1"/>
            </p:cNvSpPr>
            <p:nvPr/>
          </p:nvSpPr>
          <p:spPr bwMode="auto">
            <a:xfrm>
              <a:off x="2930526" y="28956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20"/>
            <p:cNvSpPr>
              <a:spLocks noChangeArrowheads="1"/>
            </p:cNvSpPr>
            <p:nvPr/>
          </p:nvSpPr>
          <p:spPr bwMode="auto">
            <a:xfrm>
              <a:off x="27892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26368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2484438" y="28956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2224088" y="2895601"/>
              <a:ext cx="217488" cy="119063"/>
            </a:xfrm>
            <a:custGeom>
              <a:avLst/>
              <a:gdLst>
                <a:gd name="T0" fmla="*/ 137 w 137"/>
                <a:gd name="T1" fmla="*/ 0 h 75"/>
                <a:gd name="T2" fmla="*/ 68 w 137"/>
                <a:gd name="T3" fmla="*/ 0 h 75"/>
                <a:gd name="T4" fmla="*/ 0 w 137"/>
                <a:gd name="T5" fmla="*/ 0 h 75"/>
                <a:gd name="T6" fmla="*/ 0 w 137"/>
                <a:gd name="T7" fmla="*/ 75 h 75"/>
                <a:gd name="T8" fmla="*/ 68 w 137"/>
                <a:gd name="T9" fmla="*/ 75 h 75"/>
                <a:gd name="T10" fmla="*/ 137 w 137"/>
                <a:gd name="T11" fmla="*/ 75 h 75"/>
                <a:gd name="T12" fmla="*/ 137 w 137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75">
                  <a:moveTo>
                    <a:pt x="137" y="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68" y="75"/>
                  </a:lnTo>
                  <a:lnTo>
                    <a:pt x="137" y="7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22240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23764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25177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2668588" y="30480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2820988" y="30480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29733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30"/>
            <p:cNvSpPr>
              <a:spLocks noChangeArrowheads="1"/>
            </p:cNvSpPr>
            <p:nvPr/>
          </p:nvSpPr>
          <p:spPr bwMode="auto">
            <a:xfrm>
              <a:off x="31257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32670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2"/>
            <p:cNvSpPr>
              <a:spLocks noChangeArrowheads="1"/>
            </p:cNvSpPr>
            <p:nvPr/>
          </p:nvSpPr>
          <p:spPr bwMode="auto">
            <a:xfrm>
              <a:off x="3417888" y="30480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Rectangle 33"/>
            <p:cNvSpPr>
              <a:spLocks noChangeArrowheads="1"/>
            </p:cNvSpPr>
            <p:nvPr/>
          </p:nvSpPr>
          <p:spPr bwMode="auto">
            <a:xfrm>
              <a:off x="35702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34"/>
            <p:cNvSpPr>
              <a:spLocks noChangeArrowheads="1"/>
            </p:cNvSpPr>
            <p:nvPr/>
          </p:nvSpPr>
          <p:spPr bwMode="auto">
            <a:xfrm>
              <a:off x="37226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38639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4014788" y="30480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7"/>
            <p:cNvSpPr/>
            <p:nvPr/>
          </p:nvSpPr>
          <p:spPr bwMode="auto">
            <a:xfrm>
              <a:off x="4167188" y="3048001"/>
              <a:ext cx="228600" cy="119063"/>
            </a:xfrm>
            <a:custGeom>
              <a:avLst/>
              <a:gdLst>
                <a:gd name="T0" fmla="*/ 0 w 144"/>
                <a:gd name="T1" fmla="*/ 0 h 75"/>
                <a:gd name="T2" fmla="*/ 68 w 144"/>
                <a:gd name="T3" fmla="*/ 0 h 75"/>
                <a:gd name="T4" fmla="*/ 144 w 144"/>
                <a:gd name="T5" fmla="*/ 0 h 75"/>
                <a:gd name="T6" fmla="*/ 144 w 144"/>
                <a:gd name="T7" fmla="*/ 75 h 75"/>
                <a:gd name="T8" fmla="*/ 68 w 144"/>
                <a:gd name="T9" fmla="*/ 75 h 75"/>
                <a:gd name="T10" fmla="*/ 0 w 144"/>
                <a:gd name="T11" fmla="*/ 75 h 75"/>
                <a:gd name="T12" fmla="*/ 0 w 144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75">
                  <a:moveTo>
                    <a:pt x="0" y="0"/>
                  </a:moveTo>
                  <a:lnTo>
                    <a:pt x="68" y="0"/>
                  </a:lnTo>
                  <a:lnTo>
                    <a:pt x="144" y="0"/>
                  </a:lnTo>
                  <a:lnTo>
                    <a:pt x="144" y="75"/>
                  </a:lnTo>
                  <a:lnTo>
                    <a:pt x="68" y="75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4135438" y="3200401"/>
              <a:ext cx="2603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39830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0"/>
            <p:cNvSpPr>
              <a:spLocks noChangeArrowheads="1"/>
            </p:cNvSpPr>
            <p:nvPr/>
          </p:nvSpPr>
          <p:spPr bwMode="auto">
            <a:xfrm>
              <a:off x="38306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1"/>
            <p:cNvSpPr>
              <a:spLocks noChangeArrowheads="1"/>
            </p:cNvSpPr>
            <p:nvPr/>
          </p:nvSpPr>
          <p:spPr bwMode="auto">
            <a:xfrm>
              <a:off x="3678238" y="32004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2"/>
            <p:cNvSpPr>
              <a:spLocks noChangeArrowheads="1"/>
            </p:cNvSpPr>
            <p:nvPr/>
          </p:nvSpPr>
          <p:spPr bwMode="auto">
            <a:xfrm>
              <a:off x="3527426" y="32004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3"/>
            <p:cNvSpPr>
              <a:spLocks noChangeArrowheads="1"/>
            </p:cNvSpPr>
            <p:nvPr/>
          </p:nvSpPr>
          <p:spPr bwMode="auto">
            <a:xfrm>
              <a:off x="33861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4"/>
            <p:cNvSpPr>
              <a:spLocks noChangeArrowheads="1"/>
            </p:cNvSpPr>
            <p:nvPr/>
          </p:nvSpPr>
          <p:spPr bwMode="auto">
            <a:xfrm>
              <a:off x="32337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45"/>
            <p:cNvSpPr>
              <a:spLocks noChangeArrowheads="1"/>
            </p:cNvSpPr>
            <p:nvPr/>
          </p:nvSpPr>
          <p:spPr bwMode="auto">
            <a:xfrm>
              <a:off x="3081338" y="32004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6"/>
            <p:cNvSpPr>
              <a:spLocks noChangeArrowheads="1"/>
            </p:cNvSpPr>
            <p:nvPr/>
          </p:nvSpPr>
          <p:spPr bwMode="auto">
            <a:xfrm>
              <a:off x="2930526" y="32004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7"/>
            <p:cNvSpPr>
              <a:spLocks noChangeArrowheads="1"/>
            </p:cNvSpPr>
            <p:nvPr/>
          </p:nvSpPr>
          <p:spPr bwMode="auto">
            <a:xfrm>
              <a:off x="27892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8"/>
            <p:cNvSpPr>
              <a:spLocks noChangeArrowheads="1"/>
            </p:cNvSpPr>
            <p:nvPr/>
          </p:nvSpPr>
          <p:spPr bwMode="auto">
            <a:xfrm>
              <a:off x="26368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2484438" y="32004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0"/>
            <p:cNvSpPr/>
            <p:nvPr/>
          </p:nvSpPr>
          <p:spPr bwMode="auto">
            <a:xfrm>
              <a:off x="2224088" y="3200401"/>
              <a:ext cx="217488" cy="107950"/>
            </a:xfrm>
            <a:custGeom>
              <a:avLst/>
              <a:gdLst>
                <a:gd name="T0" fmla="*/ 137 w 137"/>
                <a:gd name="T1" fmla="*/ 0 h 68"/>
                <a:gd name="T2" fmla="*/ 68 w 137"/>
                <a:gd name="T3" fmla="*/ 0 h 68"/>
                <a:gd name="T4" fmla="*/ 0 w 137"/>
                <a:gd name="T5" fmla="*/ 0 h 68"/>
                <a:gd name="T6" fmla="*/ 0 w 137"/>
                <a:gd name="T7" fmla="*/ 68 h 68"/>
                <a:gd name="T8" fmla="*/ 68 w 137"/>
                <a:gd name="T9" fmla="*/ 68 h 68"/>
                <a:gd name="T10" fmla="*/ 137 w 137"/>
                <a:gd name="T11" fmla="*/ 68 h 68"/>
                <a:gd name="T12" fmla="*/ 137 w 137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68">
                  <a:moveTo>
                    <a:pt x="137" y="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68" y="68"/>
                  </a:lnTo>
                  <a:lnTo>
                    <a:pt x="137" y="68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25177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2"/>
            <p:cNvSpPr>
              <a:spLocks noChangeArrowheads="1"/>
            </p:cNvSpPr>
            <p:nvPr/>
          </p:nvSpPr>
          <p:spPr bwMode="auto">
            <a:xfrm>
              <a:off x="2668588" y="33528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3"/>
            <p:cNvSpPr>
              <a:spLocks noChangeArrowheads="1"/>
            </p:cNvSpPr>
            <p:nvPr/>
          </p:nvSpPr>
          <p:spPr bwMode="auto">
            <a:xfrm>
              <a:off x="2820988" y="33528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4"/>
            <p:cNvSpPr>
              <a:spLocks noChangeArrowheads="1"/>
            </p:cNvSpPr>
            <p:nvPr/>
          </p:nvSpPr>
          <p:spPr bwMode="auto">
            <a:xfrm>
              <a:off x="29733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5"/>
            <p:cNvSpPr>
              <a:spLocks noChangeArrowheads="1"/>
            </p:cNvSpPr>
            <p:nvPr/>
          </p:nvSpPr>
          <p:spPr bwMode="auto">
            <a:xfrm>
              <a:off x="31257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6"/>
            <p:cNvSpPr>
              <a:spLocks noChangeArrowheads="1"/>
            </p:cNvSpPr>
            <p:nvPr/>
          </p:nvSpPr>
          <p:spPr bwMode="auto">
            <a:xfrm>
              <a:off x="32670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7"/>
            <p:cNvSpPr>
              <a:spLocks noChangeArrowheads="1"/>
            </p:cNvSpPr>
            <p:nvPr/>
          </p:nvSpPr>
          <p:spPr bwMode="auto">
            <a:xfrm>
              <a:off x="3417888" y="33528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8"/>
            <p:cNvSpPr>
              <a:spLocks noChangeArrowheads="1"/>
            </p:cNvSpPr>
            <p:nvPr/>
          </p:nvSpPr>
          <p:spPr bwMode="auto">
            <a:xfrm>
              <a:off x="35702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59"/>
            <p:cNvSpPr>
              <a:spLocks noChangeArrowheads="1"/>
            </p:cNvSpPr>
            <p:nvPr/>
          </p:nvSpPr>
          <p:spPr bwMode="auto">
            <a:xfrm>
              <a:off x="37226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60"/>
            <p:cNvSpPr>
              <a:spLocks noChangeArrowheads="1"/>
            </p:cNvSpPr>
            <p:nvPr/>
          </p:nvSpPr>
          <p:spPr bwMode="auto">
            <a:xfrm>
              <a:off x="38639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1"/>
            <p:cNvSpPr/>
            <p:nvPr/>
          </p:nvSpPr>
          <p:spPr bwMode="auto">
            <a:xfrm>
              <a:off x="4014788" y="3352801"/>
              <a:ext cx="381000" cy="107950"/>
            </a:xfrm>
            <a:custGeom>
              <a:avLst/>
              <a:gdLst>
                <a:gd name="T0" fmla="*/ 0 w 240"/>
                <a:gd name="T1" fmla="*/ 0 h 68"/>
                <a:gd name="T2" fmla="*/ 117 w 240"/>
                <a:gd name="T3" fmla="*/ 0 h 68"/>
                <a:gd name="T4" fmla="*/ 240 w 240"/>
                <a:gd name="T5" fmla="*/ 0 h 68"/>
                <a:gd name="T6" fmla="*/ 240 w 240"/>
                <a:gd name="T7" fmla="*/ 68 h 68"/>
                <a:gd name="T8" fmla="*/ 117 w 240"/>
                <a:gd name="T9" fmla="*/ 68 h 68"/>
                <a:gd name="T10" fmla="*/ 0 w 240"/>
                <a:gd name="T11" fmla="*/ 68 h 68"/>
                <a:gd name="T12" fmla="*/ 0 w 24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68">
                  <a:moveTo>
                    <a:pt x="0" y="0"/>
                  </a:moveTo>
                  <a:lnTo>
                    <a:pt x="117" y="0"/>
                  </a:lnTo>
                  <a:lnTo>
                    <a:pt x="240" y="0"/>
                  </a:lnTo>
                  <a:lnTo>
                    <a:pt x="240" y="68"/>
                  </a:lnTo>
                  <a:lnTo>
                    <a:pt x="117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62"/>
            <p:cNvSpPr>
              <a:spLocks noChangeArrowheads="1"/>
            </p:cNvSpPr>
            <p:nvPr/>
          </p:nvSpPr>
          <p:spPr bwMode="auto">
            <a:xfrm>
              <a:off x="2224088" y="3352801"/>
              <a:ext cx="2603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63"/>
            <p:cNvSpPr>
              <a:spLocks noChangeArrowheads="1"/>
            </p:cNvSpPr>
            <p:nvPr/>
          </p:nvSpPr>
          <p:spPr bwMode="auto">
            <a:xfrm>
              <a:off x="4275138" y="35052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64"/>
            <p:cNvSpPr>
              <a:spLocks noChangeArrowheads="1"/>
            </p:cNvSpPr>
            <p:nvPr/>
          </p:nvSpPr>
          <p:spPr bwMode="auto">
            <a:xfrm>
              <a:off x="4135438" y="35052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65"/>
            <p:cNvSpPr>
              <a:spLocks noChangeArrowheads="1"/>
            </p:cNvSpPr>
            <p:nvPr/>
          </p:nvSpPr>
          <p:spPr bwMode="auto">
            <a:xfrm>
              <a:off x="3983038" y="35052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66"/>
            <p:cNvSpPr>
              <a:spLocks noChangeArrowheads="1"/>
            </p:cNvSpPr>
            <p:nvPr/>
          </p:nvSpPr>
          <p:spPr bwMode="auto">
            <a:xfrm>
              <a:off x="2376488" y="3570288"/>
              <a:ext cx="107950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67"/>
            <p:cNvSpPr>
              <a:spLocks noChangeArrowheads="1"/>
            </p:cNvSpPr>
            <p:nvPr/>
          </p:nvSpPr>
          <p:spPr bwMode="auto">
            <a:xfrm>
              <a:off x="2376488" y="3505201"/>
              <a:ext cx="107950" cy="317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68"/>
            <p:cNvSpPr>
              <a:spLocks noChangeArrowheads="1"/>
            </p:cNvSpPr>
            <p:nvPr/>
          </p:nvSpPr>
          <p:spPr bwMode="auto">
            <a:xfrm>
              <a:off x="2224088" y="3570288"/>
              <a:ext cx="107950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69"/>
            <p:cNvSpPr>
              <a:spLocks noChangeArrowheads="1"/>
            </p:cNvSpPr>
            <p:nvPr/>
          </p:nvSpPr>
          <p:spPr bwMode="auto">
            <a:xfrm>
              <a:off x="2517776" y="3570288"/>
              <a:ext cx="119063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2668588" y="3505201"/>
              <a:ext cx="228600" cy="107950"/>
            </a:xfrm>
            <a:custGeom>
              <a:avLst/>
              <a:gdLst>
                <a:gd name="T0" fmla="*/ 144 w 144"/>
                <a:gd name="T1" fmla="*/ 0 h 68"/>
                <a:gd name="T2" fmla="*/ 76 w 144"/>
                <a:gd name="T3" fmla="*/ 0 h 68"/>
                <a:gd name="T4" fmla="*/ 0 w 144"/>
                <a:gd name="T5" fmla="*/ 0 h 68"/>
                <a:gd name="T6" fmla="*/ 0 w 144"/>
                <a:gd name="T7" fmla="*/ 68 h 68"/>
                <a:gd name="T8" fmla="*/ 76 w 144"/>
                <a:gd name="T9" fmla="*/ 68 h 68"/>
                <a:gd name="T10" fmla="*/ 144 w 144"/>
                <a:gd name="T11" fmla="*/ 68 h 68"/>
                <a:gd name="T12" fmla="*/ 144 w 144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68">
                  <a:moveTo>
                    <a:pt x="144" y="0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76" y="68"/>
                  </a:lnTo>
                  <a:lnTo>
                    <a:pt x="144" y="6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71"/>
            <p:cNvSpPr>
              <a:spLocks noChangeArrowheads="1"/>
            </p:cNvSpPr>
            <p:nvPr/>
          </p:nvSpPr>
          <p:spPr bwMode="auto">
            <a:xfrm>
              <a:off x="2930526" y="3494088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72"/>
            <p:cNvSpPr>
              <a:spLocks noChangeArrowheads="1"/>
            </p:cNvSpPr>
            <p:nvPr/>
          </p:nvSpPr>
          <p:spPr bwMode="auto">
            <a:xfrm>
              <a:off x="3081338" y="3494088"/>
              <a:ext cx="8572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3"/>
            <p:cNvSpPr/>
            <p:nvPr/>
          </p:nvSpPr>
          <p:spPr bwMode="auto">
            <a:xfrm>
              <a:off x="2962276" y="3700463"/>
              <a:ext cx="684213" cy="500063"/>
            </a:xfrm>
            <a:custGeom>
              <a:avLst/>
              <a:gdLst>
                <a:gd name="T0" fmla="*/ 59 w 63"/>
                <a:gd name="T1" fmla="*/ 0 h 46"/>
                <a:gd name="T2" fmla="*/ 5 w 63"/>
                <a:gd name="T3" fmla="*/ 0 h 46"/>
                <a:gd name="T4" fmla="*/ 0 w 63"/>
                <a:gd name="T5" fmla="*/ 5 h 46"/>
                <a:gd name="T6" fmla="*/ 0 w 63"/>
                <a:gd name="T7" fmla="*/ 41 h 46"/>
                <a:gd name="T8" fmla="*/ 5 w 63"/>
                <a:gd name="T9" fmla="*/ 46 h 46"/>
                <a:gd name="T10" fmla="*/ 59 w 63"/>
                <a:gd name="T11" fmla="*/ 46 h 46"/>
                <a:gd name="T12" fmla="*/ 63 w 63"/>
                <a:gd name="T13" fmla="*/ 41 h 46"/>
                <a:gd name="T14" fmla="*/ 63 w 63"/>
                <a:gd name="T15" fmla="*/ 5 h 46"/>
                <a:gd name="T16" fmla="*/ 59 w 63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6">
                  <a:moveTo>
                    <a:pt x="5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5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1" y="46"/>
                    <a:pt x="63" y="44"/>
                    <a:pt x="63" y="41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2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4"/>
            <p:cNvSpPr/>
            <p:nvPr/>
          </p:nvSpPr>
          <p:spPr bwMode="auto">
            <a:xfrm>
              <a:off x="2147888" y="4157663"/>
              <a:ext cx="260350" cy="42863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  <a:gd name="T14" fmla="*/ 24 w 24"/>
                <a:gd name="T15" fmla="*/ 2 h 4"/>
                <a:gd name="T16" fmla="*/ 22 w 2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5"/>
            <p:cNvSpPr/>
            <p:nvPr/>
          </p:nvSpPr>
          <p:spPr bwMode="auto">
            <a:xfrm>
              <a:off x="4460876" y="1536701"/>
              <a:ext cx="812800" cy="673100"/>
            </a:xfrm>
            <a:custGeom>
              <a:avLst/>
              <a:gdLst>
                <a:gd name="T0" fmla="*/ 417 w 512"/>
                <a:gd name="T1" fmla="*/ 424 h 424"/>
                <a:gd name="T2" fmla="*/ 0 w 512"/>
                <a:gd name="T3" fmla="*/ 294 h 424"/>
                <a:gd name="T4" fmla="*/ 95 w 512"/>
                <a:gd name="T5" fmla="*/ 0 h 424"/>
                <a:gd name="T6" fmla="*/ 512 w 512"/>
                <a:gd name="T7" fmla="*/ 137 h 424"/>
                <a:gd name="T8" fmla="*/ 417 w 512"/>
                <a:gd name="T9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424">
                  <a:moveTo>
                    <a:pt x="417" y="424"/>
                  </a:moveTo>
                  <a:lnTo>
                    <a:pt x="0" y="294"/>
                  </a:lnTo>
                  <a:lnTo>
                    <a:pt x="95" y="0"/>
                  </a:lnTo>
                  <a:lnTo>
                    <a:pt x="512" y="137"/>
                  </a:lnTo>
                  <a:lnTo>
                    <a:pt x="417" y="4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6"/>
            <p:cNvSpPr/>
            <p:nvPr/>
          </p:nvSpPr>
          <p:spPr bwMode="auto">
            <a:xfrm>
              <a:off x="4492626" y="1590676"/>
              <a:ext cx="749300" cy="576263"/>
            </a:xfrm>
            <a:custGeom>
              <a:avLst/>
              <a:gdLst>
                <a:gd name="T0" fmla="*/ 431 w 472"/>
                <a:gd name="T1" fmla="*/ 363 h 363"/>
                <a:gd name="T2" fmla="*/ 0 w 472"/>
                <a:gd name="T3" fmla="*/ 301 h 363"/>
                <a:gd name="T4" fmla="*/ 41 w 472"/>
                <a:gd name="T5" fmla="*/ 0 h 363"/>
                <a:gd name="T6" fmla="*/ 472 w 472"/>
                <a:gd name="T7" fmla="*/ 61 h 363"/>
                <a:gd name="T8" fmla="*/ 431 w 472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63">
                  <a:moveTo>
                    <a:pt x="431" y="363"/>
                  </a:moveTo>
                  <a:lnTo>
                    <a:pt x="0" y="301"/>
                  </a:lnTo>
                  <a:lnTo>
                    <a:pt x="41" y="0"/>
                  </a:lnTo>
                  <a:lnTo>
                    <a:pt x="472" y="61"/>
                  </a:lnTo>
                  <a:lnTo>
                    <a:pt x="431" y="36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77"/>
            <p:cNvSpPr/>
            <p:nvPr/>
          </p:nvSpPr>
          <p:spPr bwMode="auto">
            <a:xfrm>
              <a:off x="4330701" y="1763713"/>
              <a:ext cx="693738" cy="501650"/>
            </a:xfrm>
            <a:custGeom>
              <a:avLst/>
              <a:gdLst>
                <a:gd name="T0" fmla="*/ 430 w 437"/>
                <a:gd name="T1" fmla="*/ 316 h 316"/>
                <a:gd name="T2" fmla="*/ 0 w 437"/>
                <a:gd name="T3" fmla="*/ 309 h 316"/>
                <a:gd name="T4" fmla="*/ 0 w 437"/>
                <a:gd name="T5" fmla="*/ 0 h 316"/>
                <a:gd name="T6" fmla="*/ 437 w 437"/>
                <a:gd name="T7" fmla="*/ 7 h 316"/>
                <a:gd name="T8" fmla="*/ 430 w 437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316">
                  <a:moveTo>
                    <a:pt x="430" y="316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437" y="7"/>
                  </a:lnTo>
                  <a:lnTo>
                    <a:pt x="430" y="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8"/>
            <p:cNvSpPr/>
            <p:nvPr/>
          </p:nvSpPr>
          <p:spPr bwMode="auto">
            <a:xfrm>
              <a:off x="877888" y="2133601"/>
              <a:ext cx="76200" cy="141288"/>
            </a:xfrm>
            <a:custGeom>
              <a:avLst/>
              <a:gdLst>
                <a:gd name="T0" fmla="*/ 2 w 7"/>
                <a:gd name="T1" fmla="*/ 13 h 13"/>
                <a:gd name="T2" fmla="*/ 1 w 7"/>
                <a:gd name="T3" fmla="*/ 12 h 13"/>
                <a:gd name="T4" fmla="*/ 1 w 7"/>
                <a:gd name="T5" fmla="*/ 11 h 13"/>
                <a:gd name="T6" fmla="*/ 3 w 7"/>
                <a:gd name="T7" fmla="*/ 1 h 13"/>
                <a:gd name="T8" fmla="*/ 5 w 7"/>
                <a:gd name="T9" fmla="*/ 0 h 13"/>
                <a:gd name="T10" fmla="*/ 6 w 7"/>
                <a:gd name="T11" fmla="*/ 1 h 13"/>
                <a:gd name="T12" fmla="*/ 7 w 7"/>
                <a:gd name="T13" fmla="*/ 2 h 13"/>
                <a:gd name="T14" fmla="*/ 4 w 7"/>
                <a:gd name="T15" fmla="*/ 12 h 13"/>
                <a:gd name="T16" fmla="*/ 2 w 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2" y="13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1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9"/>
            <p:cNvSpPr/>
            <p:nvPr/>
          </p:nvSpPr>
          <p:spPr bwMode="auto">
            <a:xfrm>
              <a:off x="758826" y="1720851"/>
              <a:ext cx="466725" cy="468313"/>
            </a:xfrm>
            <a:custGeom>
              <a:avLst/>
              <a:gdLst>
                <a:gd name="T0" fmla="*/ 16 w 43"/>
                <a:gd name="T1" fmla="*/ 40 h 43"/>
                <a:gd name="T2" fmla="*/ 3 w 43"/>
                <a:gd name="T3" fmla="*/ 16 h 43"/>
                <a:gd name="T4" fmla="*/ 27 w 43"/>
                <a:gd name="T5" fmla="*/ 3 h 43"/>
                <a:gd name="T6" fmla="*/ 40 w 43"/>
                <a:gd name="T7" fmla="*/ 27 h 43"/>
                <a:gd name="T8" fmla="*/ 16 w 43"/>
                <a:gd name="T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6" y="40"/>
                  </a:moveTo>
                  <a:cubicBezTo>
                    <a:pt x="6" y="37"/>
                    <a:pt x="0" y="26"/>
                    <a:pt x="3" y="16"/>
                  </a:cubicBezTo>
                  <a:cubicBezTo>
                    <a:pt x="6" y="6"/>
                    <a:pt x="17" y="0"/>
                    <a:pt x="27" y="3"/>
                  </a:cubicBezTo>
                  <a:cubicBezTo>
                    <a:pt x="37" y="6"/>
                    <a:pt x="43" y="17"/>
                    <a:pt x="40" y="27"/>
                  </a:cubicBezTo>
                  <a:cubicBezTo>
                    <a:pt x="37" y="37"/>
                    <a:pt x="26" y="43"/>
                    <a:pt x="16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0"/>
            <p:cNvSpPr/>
            <p:nvPr/>
          </p:nvSpPr>
          <p:spPr bwMode="auto">
            <a:xfrm>
              <a:off x="781051" y="1731963"/>
              <a:ext cx="422275" cy="434975"/>
            </a:xfrm>
            <a:custGeom>
              <a:avLst/>
              <a:gdLst>
                <a:gd name="T0" fmla="*/ 14 w 39"/>
                <a:gd name="T1" fmla="*/ 37 h 40"/>
                <a:gd name="T2" fmla="*/ 2 w 39"/>
                <a:gd name="T3" fmla="*/ 15 h 40"/>
                <a:gd name="T4" fmla="*/ 25 w 39"/>
                <a:gd name="T5" fmla="*/ 3 h 40"/>
                <a:gd name="T6" fmla="*/ 37 w 39"/>
                <a:gd name="T7" fmla="*/ 25 h 40"/>
                <a:gd name="T8" fmla="*/ 14 w 39"/>
                <a:gd name="T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14" y="37"/>
                  </a:moveTo>
                  <a:cubicBezTo>
                    <a:pt x="5" y="35"/>
                    <a:pt x="0" y="25"/>
                    <a:pt x="2" y="15"/>
                  </a:cubicBezTo>
                  <a:cubicBezTo>
                    <a:pt x="5" y="6"/>
                    <a:pt x="15" y="0"/>
                    <a:pt x="25" y="3"/>
                  </a:cubicBezTo>
                  <a:cubicBezTo>
                    <a:pt x="34" y="6"/>
                    <a:pt x="39" y="16"/>
                    <a:pt x="37" y="25"/>
                  </a:cubicBezTo>
                  <a:cubicBezTo>
                    <a:pt x="34" y="35"/>
                    <a:pt x="24" y="40"/>
                    <a:pt x="14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1"/>
            <p:cNvSpPr/>
            <p:nvPr/>
          </p:nvSpPr>
          <p:spPr bwMode="auto">
            <a:xfrm>
              <a:off x="889001" y="1785938"/>
              <a:ext cx="325438" cy="392113"/>
            </a:xfrm>
            <a:custGeom>
              <a:avLst/>
              <a:gdLst>
                <a:gd name="T0" fmla="*/ 9 w 30"/>
                <a:gd name="T1" fmla="*/ 15 h 36"/>
                <a:gd name="T2" fmla="*/ 19 w 30"/>
                <a:gd name="T3" fmla="*/ 0 h 36"/>
                <a:gd name="T4" fmla="*/ 25 w 30"/>
                <a:gd name="T5" fmla="*/ 25 h 36"/>
                <a:gd name="T6" fmla="*/ 0 w 30"/>
                <a:gd name="T7" fmla="*/ 30 h 36"/>
                <a:gd name="T8" fmla="*/ 9 w 30"/>
                <a:gd name="T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6">
                  <a:moveTo>
                    <a:pt x="9" y="15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7" y="5"/>
                    <a:pt x="30" y="16"/>
                    <a:pt x="25" y="25"/>
                  </a:cubicBezTo>
                  <a:cubicBezTo>
                    <a:pt x="19" y="33"/>
                    <a:pt x="8" y="36"/>
                    <a:pt x="0" y="30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2"/>
            <p:cNvSpPr/>
            <p:nvPr/>
          </p:nvSpPr>
          <p:spPr bwMode="auto">
            <a:xfrm>
              <a:off x="812801" y="1763713"/>
              <a:ext cx="358775" cy="369888"/>
            </a:xfrm>
            <a:custGeom>
              <a:avLst/>
              <a:gdLst>
                <a:gd name="T0" fmla="*/ 12 w 33"/>
                <a:gd name="T1" fmla="*/ 32 h 34"/>
                <a:gd name="T2" fmla="*/ 2 w 33"/>
                <a:gd name="T3" fmla="*/ 13 h 34"/>
                <a:gd name="T4" fmla="*/ 21 w 33"/>
                <a:gd name="T5" fmla="*/ 3 h 34"/>
                <a:gd name="T6" fmla="*/ 31 w 33"/>
                <a:gd name="T7" fmla="*/ 22 h 34"/>
                <a:gd name="T8" fmla="*/ 12 w 33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12" y="32"/>
                  </a:moveTo>
                  <a:cubicBezTo>
                    <a:pt x="4" y="29"/>
                    <a:pt x="0" y="21"/>
                    <a:pt x="2" y="13"/>
                  </a:cubicBezTo>
                  <a:cubicBezTo>
                    <a:pt x="4" y="5"/>
                    <a:pt x="13" y="0"/>
                    <a:pt x="21" y="3"/>
                  </a:cubicBezTo>
                  <a:cubicBezTo>
                    <a:pt x="29" y="5"/>
                    <a:pt x="33" y="13"/>
                    <a:pt x="31" y="22"/>
                  </a:cubicBezTo>
                  <a:cubicBezTo>
                    <a:pt x="29" y="30"/>
                    <a:pt x="20" y="34"/>
                    <a:pt x="12" y="32"/>
                  </a:cubicBezTo>
                  <a:close/>
                </a:path>
              </a:pathLst>
            </a:custGeom>
            <a:solidFill>
              <a:srgbClr val="352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3"/>
            <p:cNvSpPr/>
            <p:nvPr/>
          </p:nvSpPr>
          <p:spPr bwMode="auto">
            <a:xfrm>
              <a:off x="823913" y="1785938"/>
              <a:ext cx="336550" cy="338138"/>
            </a:xfrm>
            <a:custGeom>
              <a:avLst/>
              <a:gdLst>
                <a:gd name="T0" fmla="*/ 12 w 31"/>
                <a:gd name="T1" fmla="*/ 28 h 31"/>
                <a:gd name="T2" fmla="*/ 2 w 31"/>
                <a:gd name="T3" fmla="*/ 11 h 31"/>
                <a:gd name="T4" fmla="*/ 19 w 31"/>
                <a:gd name="T5" fmla="*/ 2 h 31"/>
                <a:gd name="T6" fmla="*/ 29 w 31"/>
                <a:gd name="T7" fmla="*/ 19 h 31"/>
                <a:gd name="T8" fmla="*/ 12 w 31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2" y="28"/>
                  </a:moveTo>
                  <a:cubicBezTo>
                    <a:pt x="4" y="26"/>
                    <a:pt x="0" y="19"/>
                    <a:pt x="2" y="11"/>
                  </a:cubicBezTo>
                  <a:cubicBezTo>
                    <a:pt x="4" y="4"/>
                    <a:pt x="12" y="0"/>
                    <a:pt x="19" y="2"/>
                  </a:cubicBezTo>
                  <a:cubicBezTo>
                    <a:pt x="27" y="4"/>
                    <a:pt x="31" y="12"/>
                    <a:pt x="29" y="19"/>
                  </a:cubicBezTo>
                  <a:cubicBezTo>
                    <a:pt x="27" y="26"/>
                    <a:pt x="19" y="31"/>
                    <a:pt x="12" y="28"/>
                  </a:cubicBezTo>
                  <a:close/>
                </a:path>
              </a:pathLst>
            </a:custGeom>
            <a:solidFill>
              <a:srgbClr val="3E2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4"/>
            <p:cNvSpPr/>
            <p:nvPr/>
          </p:nvSpPr>
          <p:spPr bwMode="auto">
            <a:xfrm>
              <a:off x="877888" y="1785938"/>
              <a:ext cx="217488" cy="163513"/>
            </a:xfrm>
            <a:custGeom>
              <a:avLst/>
              <a:gdLst>
                <a:gd name="T0" fmla="*/ 0 w 20"/>
                <a:gd name="T1" fmla="*/ 6 h 15"/>
                <a:gd name="T2" fmla="*/ 14 w 20"/>
                <a:gd name="T3" fmla="*/ 2 h 15"/>
                <a:gd name="T4" fmla="*/ 20 w 20"/>
                <a:gd name="T5" fmla="*/ 5 h 15"/>
                <a:gd name="T6" fmla="*/ 14 w 20"/>
                <a:gd name="T7" fmla="*/ 12 h 15"/>
                <a:gd name="T8" fmla="*/ 0 w 20"/>
                <a:gd name="T9" fmla="*/ 7 h 15"/>
                <a:gd name="T10" fmla="*/ 0 w 20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5">
                  <a:moveTo>
                    <a:pt x="0" y="6"/>
                  </a:moveTo>
                  <a:cubicBezTo>
                    <a:pt x="3" y="2"/>
                    <a:pt x="9" y="0"/>
                    <a:pt x="14" y="2"/>
                  </a:cubicBezTo>
                  <a:cubicBezTo>
                    <a:pt x="17" y="3"/>
                    <a:pt x="19" y="4"/>
                    <a:pt x="20" y="5"/>
                  </a:cubicBezTo>
                  <a:cubicBezTo>
                    <a:pt x="19" y="8"/>
                    <a:pt x="17" y="11"/>
                    <a:pt x="14" y="12"/>
                  </a:cubicBezTo>
                  <a:cubicBezTo>
                    <a:pt x="9" y="15"/>
                    <a:pt x="3" y="12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4A3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5"/>
            <p:cNvSpPr/>
            <p:nvPr/>
          </p:nvSpPr>
          <p:spPr bwMode="auto">
            <a:xfrm>
              <a:off x="3949701" y="1992313"/>
              <a:ext cx="98425" cy="55563"/>
            </a:xfrm>
            <a:custGeom>
              <a:avLst/>
              <a:gdLst>
                <a:gd name="T0" fmla="*/ 3 w 9"/>
                <a:gd name="T1" fmla="*/ 3 h 5"/>
                <a:gd name="T2" fmla="*/ 7 w 9"/>
                <a:gd name="T3" fmla="*/ 4 h 5"/>
                <a:gd name="T4" fmla="*/ 8 w 9"/>
                <a:gd name="T5" fmla="*/ 4 h 5"/>
                <a:gd name="T6" fmla="*/ 8 w 9"/>
                <a:gd name="T7" fmla="*/ 3 h 5"/>
                <a:gd name="T8" fmla="*/ 8 w 9"/>
                <a:gd name="T9" fmla="*/ 3 h 5"/>
                <a:gd name="T10" fmla="*/ 7 w 9"/>
                <a:gd name="T11" fmla="*/ 2 h 5"/>
                <a:gd name="T12" fmla="*/ 2 w 9"/>
                <a:gd name="T13" fmla="*/ 1 h 5"/>
                <a:gd name="T14" fmla="*/ 1 w 9"/>
                <a:gd name="T15" fmla="*/ 1 h 5"/>
                <a:gd name="T16" fmla="*/ 1 w 9"/>
                <a:gd name="T17" fmla="*/ 1 h 5"/>
                <a:gd name="T18" fmla="*/ 1 w 9"/>
                <a:gd name="T19" fmla="*/ 2 h 5"/>
                <a:gd name="T20" fmla="*/ 2 w 9"/>
                <a:gd name="T21" fmla="*/ 2 h 5"/>
                <a:gd name="T22" fmla="*/ 5 w 9"/>
                <a:gd name="T23" fmla="*/ 3 h 5"/>
                <a:gd name="T24" fmla="*/ 6 w 9"/>
                <a:gd name="T25" fmla="*/ 3 h 5"/>
                <a:gd name="T26" fmla="*/ 6 w 9"/>
                <a:gd name="T27" fmla="*/ 3 h 5"/>
                <a:gd name="T28" fmla="*/ 6 w 9"/>
                <a:gd name="T29" fmla="*/ 3 h 5"/>
                <a:gd name="T30" fmla="*/ 5 w 9"/>
                <a:gd name="T31" fmla="*/ 2 h 5"/>
                <a:gd name="T32" fmla="*/ 3 w 9"/>
                <a:gd name="T33" fmla="*/ 1 h 5"/>
                <a:gd name="T34" fmla="*/ 3 w 9"/>
                <a:gd name="T35" fmla="*/ 1 h 5"/>
                <a:gd name="T36" fmla="*/ 6 w 9"/>
                <a:gd name="T37" fmla="*/ 2 h 5"/>
                <a:gd name="T38" fmla="*/ 6 w 9"/>
                <a:gd name="T39" fmla="*/ 3 h 5"/>
                <a:gd name="T40" fmla="*/ 6 w 9"/>
                <a:gd name="T41" fmla="*/ 3 h 5"/>
                <a:gd name="T42" fmla="*/ 6 w 9"/>
                <a:gd name="T43" fmla="*/ 3 h 5"/>
                <a:gd name="T44" fmla="*/ 5 w 9"/>
                <a:gd name="T45" fmla="*/ 3 h 5"/>
                <a:gd name="T46" fmla="*/ 1 w 9"/>
                <a:gd name="T47" fmla="*/ 3 h 5"/>
                <a:gd name="T48" fmla="*/ 0 w 9"/>
                <a:gd name="T49" fmla="*/ 2 h 5"/>
                <a:gd name="T50" fmla="*/ 0 w 9"/>
                <a:gd name="T51" fmla="*/ 1 h 5"/>
                <a:gd name="T52" fmla="*/ 1 w 9"/>
                <a:gd name="T53" fmla="*/ 1 h 5"/>
                <a:gd name="T54" fmla="*/ 2 w 9"/>
                <a:gd name="T55" fmla="*/ 0 h 5"/>
                <a:gd name="T56" fmla="*/ 7 w 9"/>
                <a:gd name="T57" fmla="*/ 2 h 5"/>
                <a:gd name="T58" fmla="*/ 9 w 9"/>
                <a:gd name="T59" fmla="*/ 3 h 5"/>
                <a:gd name="T60" fmla="*/ 9 w 9"/>
                <a:gd name="T61" fmla="*/ 4 h 5"/>
                <a:gd name="T62" fmla="*/ 8 w 9"/>
                <a:gd name="T63" fmla="*/ 4 h 5"/>
                <a:gd name="T64" fmla="*/ 7 w 9"/>
                <a:gd name="T65" fmla="*/ 4 h 5"/>
                <a:gd name="T66" fmla="*/ 3 w 9"/>
                <a:gd name="T6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" h="5">
                  <a:moveTo>
                    <a:pt x="3" y="3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7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4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9" y="3"/>
                    <a:pt x="9" y="3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7" y="5"/>
                    <a:pt x="7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6"/>
            <p:cNvSpPr/>
            <p:nvPr/>
          </p:nvSpPr>
          <p:spPr bwMode="auto">
            <a:xfrm>
              <a:off x="4221163" y="2014538"/>
              <a:ext cx="336550" cy="347663"/>
            </a:xfrm>
            <a:custGeom>
              <a:avLst/>
              <a:gdLst>
                <a:gd name="T0" fmla="*/ 16 w 31"/>
                <a:gd name="T1" fmla="*/ 30 h 32"/>
                <a:gd name="T2" fmla="*/ 1 w 31"/>
                <a:gd name="T3" fmla="*/ 13 h 32"/>
                <a:gd name="T4" fmla="*/ 2 w 31"/>
                <a:gd name="T5" fmla="*/ 9 h 32"/>
                <a:gd name="T6" fmla="*/ 12 w 31"/>
                <a:gd name="T7" fmla="*/ 1 h 32"/>
                <a:gd name="T8" fmla="*/ 16 w 31"/>
                <a:gd name="T9" fmla="*/ 1 h 32"/>
                <a:gd name="T10" fmla="*/ 30 w 31"/>
                <a:gd name="T11" fmla="*/ 18 h 32"/>
                <a:gd name="T12" fmla="*/ 30 w 31"/>
                <a:gd name="T13" fmla="*/ 23 h 32"/>
                <a:gd name="T14" fmla="*/ 20 w 31"/>
                <a:gd name="T15" fmla="*/ 31 h 32"/>
                <a:gd name="T16" fmla="*/ 16 w 31"/>
                <a:gd name="T1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6" y="3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2"/>
                    <a:pt x="30" y="23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7" y="32"/>
                    <a:pt x="16" y="30"/>
                  </a:cubicBezTo>
                  <a:close/>
                </a:path>
              </a:pathLst>
            </a:custGeom>
            <a:solidFill>
              <a:srgbClr val="93B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7"/>
            <p:cNvSpPr/>
            <p:nvPr/>
          </p:nvSpPr>
          <p:spPr bwMode="auto">
            <a:xfrm>
              <a:off x="4243388" y="2090738"/>
              <a:ext cx="217488" cy="260350"/>
            </a:xfrm>
            <a:custGeom>
              <a:avLst/>
              <a:gdLst>
                <a:gd name="T0" fmla="*/ 0 w 137"/>
                <a:gd name="T1" fmla="*/ 14 h 164"/>
                <a:gd name="T2" fmla="*/ 14 w 137"/>
                <a:gd name="T3" fmla="*/ 0 h 164"/>
                <a:gd name="T4" fmla="*/ 137 w 137"/>
                <a:gd name="T5" fmla="*/ 151 h 164"/>
                <a:gd name="T6" fmla="*/ 123 w 137"/>
                <a:gd name="T7" fmla="*/ 164 h 164"/>
                <a:gd name="T8" fmla="*/ 0 w 137"/>
                <a:gd name="T9" fmla="*/ 1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4">
                  <a:moveTo>
                    <a:pt x="0" y="14"/>
                  </a:moveTo>
                  <a:lnTo>
                    <a:pt x="14" y="0"/>
                  </a:lnTo>
                  <a:lnTo>
                    <a:pt x="137" y="151"/>
                  </a:lnTo>
                  <a:lnTo>
                    <a:pt x="123" y="16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8"/>
            <p:cNvSpPr/>
            <p:nvPr/>
          </p:nvSpPr>
          <p:spPr bwMode="auto">
            <a:xfrm>
              <a:off x="4362451" y="2047876"/>
              <a:ext cx="53975" cy="53975"/>
            </a:xfrm>
            <a:custGeom>
              <a:avLst/>
              <a:gdLst>
                <a:gd name="T0" fmla="*/ 0 w 5"/>
                <a:gd name="T1" fmla="*/ 0 h 5"/>
                <a:gd name="T2" fmla="*/ 1 w 5"/>
                <a:gd name="T3" fmla="*/ 0 h 5"/>
                <a:gd name="T4" fmla="*/ 1 w 5"/>
                <a:gd name="T5" fmla="*/ 0 h 5"/>
                <a:gd name="T6" fmla="*/ 5 w 5"/>
                <a:gd name="T7" fmla="*/ 4 h 5"/>
                <a:gd name="T8" fmla="*/ 5 w 5"/>
                <a:gd name="T9" fmla="*/ 5 h 5"/>
                <a:gd name="T10" fmla="*/ 4 w 5"/>
                <a:gd name="T11" fmla="*/ 5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9"/>
            <p:cNvSpPr/>
            <p:nvPr/>
          </p:nvSpPr>
          <p:spPr bwMode="auto">
            <a:xfrm>
              <a:off x="4449763" y="2144713"/>
              <a:ext cx="87313" cy="98425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0 h 9"/>
                <a:gd name="T4" fmla="*/ 1 w 8"/>
                <a:gd name="T5" fmla="*/ 0 h 9"/>
                <a:gd name="T6" fmla="*/ 7 w 8"/>
                <a:gd name="T7" fmla="*/ 8 h 9"/>
                <a:gd name="T8" fmla="*/ 7 w 8"/>
                <a:gd name="T9" fmla="*/ 9 h 9"/>
                <a:gd name="T10" fmla="*/ 7 w 8"/>
                <a:gd name="T11" fmla="*/ 9 h 9"/>
                <a:gd name="T12" fmla="*/ 0 w 8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7" y="8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0"/>
            <p:cNvSpPr/>
            <p:nvPr/>
          </p:nvSpPr>
          <p:spPr bwMode="auto">
            <a:xfrm>
              <a:off x="4438651" y="2220913"/>
              <a:ext cx="65088" cy="53975"/>
            </a:xfrm>
            <a:custGeom>
              <a:avLst/>
              <a:gdLst>
                <a:gd name="T0" fmla="*/ 1 w 6"/>
                <a:gd name="T1" fmla="*/ 4 h 5"/>
                <a:gd name="T2" fmla="*/ 2 w 6"/>
                <a:gd name="T3" fmla="*/ 1 h 5"/>
                <a:gd name="T4" fmla="*/ 5 w 6"/>
                <a:gd name="T5" fmla="*/ 1 h 5"/>
                <a:gd name="T6" fmla="*/ 5 w 6"/>
                <a:gd name="T7" fmla="*/ 5 h 5"/>
                <a:gd name="T8" fmla="*/ 1 w 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4"/>
                  </a:move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5"/>
                    <a:pt x="2" y="5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1"/>
            <p:cNvSpPr/>
            <p:nvPr/>
          </p:nvSpPr>
          <p:spPr bwMode="auto">
            <a:xfrm>
              <a:off x="4090988" y="2057401"/>
              <a:ext cx="249238" cy="338138"/>
            </a:xfrm>
            <a:custGeom>
              <a:avLst/>
              <a:gdLst>
                <a:gd name="T0" fmla="*/ 4 w 23"/>
                <a:gd name="T1" fmla="*/ 28 h 31"/>
                <a:gd name="T2" fmla="*/ 1 w 23"/>
                <a:gd name="T3" fmla="*/ 6 h 31"/>
                <a:gd name="T4" fmla="*/ 3 w 23"/>
                <a:gd name="T5" fmla="*/ 2 h 31"/>
                <a:gd name="T6" fmla="*/ 16 w 23"/>
                <a:gd name="T7" fmla="*/ 0 h 31"/>
                <a:gd name="T8" fmla="*/ 20 w 23"/>
                <a:gd name="T9" fmla="*/ 3 h 31"/>
                <a:gd name="T10" fmla="*/ 23 w 23"/>
                <a:gd name="T11" fmla="*/ 25 h 31"/>
                <a:gd name="T12" fmla="*/ 20 w 23"/>
                <a:gd name="T13" fmla="*/ 29 h 31"/>
                <a:gd name="T14" fmla="*/ 7 w 23"/>
                <a:gd name="T15" fmla="*/ 30 h 31"/>
                <a:gd name="T16" fmla="*/ 4 w 23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1">
                  <a:moveTo>
                    <a:pt x="4" y="28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2" y="2"/>
                    <a:pt x="3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7"/>
                    <a:pt x="22" y="28"/>
                    <a:pt x="20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1"/>
                    <a:pt x="4" y="29"/>
                    <a:pt x="4" y="2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2"/>
            <p:cNvSpPr/>
            <p:nvPr/>
          </p:nvSpPr>
          <p:spPr bwMode="auto">
            <a:xfrm>
              <a:off x="4124326" y="2079626"/>
              <a:ext cx="76200" cy="304800"/>
            </a:xfrm>
            <a:custGeom>
              <a:avLst/>
              <a:gdLst>
                <a:gd name="T0" fmla="*/ 0 w 48"/>
                <a:gd name="T1" fmla="*/ 0 h 192"/>
                <a:gd name="T2" fmla="*/ 20 w 48"/>
                <a:gd name="T3" fmla="*/ 0 h 192"/>
                <a:gd name="T4" fmla="*/ 48 w 48"/>
                <a:gd name="T5" fmla="*/ 192 h 192"/>
                <a:gd name="T6" fmla="*/ 34 w 48"/>
                <a:gd name="T7" fmla="*/ 192 h 192"/>
                <a:gd name="T8" fmla="*/ 0 w 48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92">
                  <a:moveTo>
                    <a:pt x="0" y="0"/>
                  </a:moveTo>
                  <a:lnTo>
                    <a:pt x="20" y="0"/>
                  </a:lnTo>
                  <a:lnTo>
                    <a:pt x="48" y="192"/>
                  </a:lnTo>
                  <a:lnTo>
                    <a:pt x="3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3"/>
            <p:cNvSpPr/>
            <p:nvPr/>
          </p:nvSpPr>
          <p:spPr bwMode="auto">
            <a:xfrm>
              <a:off x="4265613" y="2090738"/>
              <a:ext cx="20638" cy="76200"/>
            </a:xfrm>
            <a:custGeom>
              <a:avLst/>
              <a:gdLst>
                <a:gd name="T0" fmla="*/ 0 w 2"/>
                <a:gd name="T1" fmla="*/ 0 h 7"/>
                <a:gd name="T2" fmla="*/ 1 w 2"/>
                <a:gd name="T3" fmla="*/ 0 h 7"/>
                <a:gd name="T4" fmla="*/ 1 w 2"/>
                <a:gd name="T5" fmla="*/ 0 h 7"/>
                <a:gd name="T6" fmla="*/ 2 w 2"/>
                <a:gd name="T7" fmla="*/ 6 h 7"/>
                <a:gd name="T8" fmla="*/ 1 w 2"/>
                <a:gd name="T9" fmla="*/ 7 h 7"/>
                <a:gd name="T10" fmla="*/ 1 w 2"/>
                <a:gd name="T11" fmla="*/ 6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4"/>
            <p:cNvSpPr/>
            <p:nvPr/>
          </p:nvSpPr>
          <p:spPr bwMode="auto">
            <a:xfrm>
              <a:off x="4286251" y="2220913"/>
              <a:ext cx="22225" cy="120650"/>
            </a:xfrm>
            <a:custGeom>
              <a:avLst/>
              <a:gdLst>
                <a:gd name="T0" fmla="*/ 0 w 2"/>
                <a:gd name="T1" fmla="*/ 0 h 11"/>
                <a:gd name="T2" fmla="*/ 0 w 2"/>
                <a:gd name="T3" fmla="*/ 0 h 11"/>
                <a:gd name="T4" fmla="*/ 1 w 2"/>
                <a:gd name="T5" fmla="*/ 0 h 11"/>
                <a:gd name="T6" fmla="*/ 2 w 2"/>
                <a:gd name="T7" fmla="*/ 11 h 11"/>
                <a:gd name="T8" fmla="*/ 2 w 2"/>
                <a:gd name="T9" fmla="*/ 11 h 11"/>
                <a:gd name="T10" fmla="*/ 1 w 2"/>
                <a:gd name="T11" fmla="*/ 11 h 11"/>
                <a:gd name="T12" fmla="*/ 0 w 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5"/>
            <p:cNvSpPr/>
            <p:nvPr/>
          </p:nvSpPr>
          <p:spPr bwMode="auto">
            <a:xfrm>
              <a:off x="4221163" y="2297113"/>
              <a:ext cx="65088" cy="53975"/>
            </a:xfrm>
            <a:custGeom>
              <a:avLst/>
              <a:gdLst>
                <a:gd name="T0" fmla="*/ 1 w 6"/>
                <a:gd name="T1" fmla="*/ 3 h 5"/>
                <a:gd name="T2" fmla="*/ 3 w 6"/>
                <a:gd name="T3" fmla="*/ 0 h 5"/>
                <a:gd name="T4" fmla="*/ 5 w 6"/>
                <a:gd name="T5" fmla="*/ 2 h 5"/>
                <a:gd name="T6" fmla="*/ 3 w 6"/>
                <a:gd name="T7" fmla="*/ 5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5" y="2"/>
                  </a:cubicBezTo>
                  <a:cubicBezTo>
                    <a:pt x="6" y="3"/>
                    <a:pt x="5" y="4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FF8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6"/>
            <p:cNvSpPr/>
            <p:nvPr/>
          </p:nvSpPr>
          <p:spPr bwMode="auto">
            <a:xfrm>
              <a:off x="4200526" y="1905001"/>
              <a:ext cx="96838" cy="109538"/>
            </a:xfrm>
            <a:custGeom>
              <a:avLst/>
              <a:gdLst>
                <a:gd name="T0" fmla="*/ 4 w 9"/>
                <a:gd name="T1" fmla="*/ 9 h 10"/>
                <a:gd name="T2" fmla="*/ 0 w 9"/>
                <a:gd name="T3" fmla="*/ 4 h 10"/>
                <a:gd name="T4" fmla="*/ 5 w 9"/>
                <a:gd name="T5" fmla="*/ 0 h 10"/>
                <a:gd name="T6" fmla="*/ 9 w 9"/>
                <a:gd name="T7" fmla="*/ 5 h 10"/>
                <a:gd name="T8" fmla="*/ 4 w 9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3"/>
                    <a:pt x="9" y="5"/>
                  </a:cubicBezTo>
                  <a:cubicBezTo>
                    <a:pt x="9" y="8"/>
                    <a:pt x="7" y="10"/>
                    <a:pt x="4" y="9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7"/>
            <p:cNvSpPr/>
            <p:nvPr/>
          </p:nvSpPr>
          <p:spPr bwMode="auto">
            <a:xfrm>
              <a:off x="4221163" y="1938338"/>
              <a:ext cx="53975" cy="42863"/>
            </a:xfrm>
            <a:custGeom>
              <a:avLst/>
              <a:gdLst>
                <a:gd name="T0" fmla="*/ 3 w 5"/>
                <a:gd name="T1" fmla="*/ 3 h 4"/>
                <a:gd name="T2" fmla="*/ 2 w 5"/>
                <a:gd name="T3" fmla="*/ 4 h 4"/>
                <a:gd name="T4" fmla="*/ 1 w 5"/>
                <a:gd name="T5" fmla="*/ 4 h 4"/>
                <a:gd name="T6" fmla="*/ 1 w 5"/>
                <a:gd name="T7" fmla="*/ 4 h 4"/>
                <a:gd name="T8" fmla="*/ 1 w 5"/>
                <a:gd name="T9" fmla="*/ 4 h 4"/>
                <a:gd name="T10" fmla="*/ 0 w 5"/>
                <a:gd name="T11" fmla="*/ 4 h 4"/>
                <a:gd name="T12" fmla="*/ 0 w 5"/>
                <a:gd name="T13" fmla="*/ 4 h 4"/>
                <a:gd name="T14" fmla="*/ 0 w 5"/>
                <a:gd name="T15" fmla="*/ 4 h 4"/>
                <a:gd name="T16" fmla="*/ 0 w 5"/>
                <a:gd name="T17" fmla="*/ 3 h 4"/>
                <a:gd name="T18" fmla="*/ 0 w 5"/>
                <a:gd name="T19" fmla="*/ 3 h 4"/>
                <a:gd name="T20" fmla="*/ 0 w 5"/>
                <a:gd name="T21" fmla="*/ 3 h 4"/>
                <a:gd name="T22" fmla="*/ 0 w 5"/>
                <a:gd name="T23" fmla="*/ 3 h 4"/>
                <a:gd name="T24" fmla="*/ 0 w 5"/>
                <a:gd name="T25" fmla="*/ 3 h 4"/>
                <a:gd name="T26" fmla="*/ 0 w 5"/>
                <a:gd name="T27" fmla="*/ 3 h 4"/>
                <a:gd name="T28" fmla="*/ 0 w 5"/>
                <a:gd name="T29" fmla="*/ 2 h 4"/>
                <a:gd name="T30" fmla="*/ 1 w 5"/>
                <a:gd name="T31" fmla="*/ 2 h 4"/>
                <a:gd name="T32" fmla="*/ 1 w 5"/>
                <a:gd name="T33" fmla="*/ 2 h 4"/>
                <a:gd name="T34" fmla="*/ 1 w 5"/>
                <a:gd name="T35" fmla="*/ 2 h 4"/>
                <a:gd name="T36" fmla="*/ 1 w 5"/>
                <a:gd name="T37" fmla="*/ 2 h 4"/>
                <a:gd name="T38" fmla="*/ 1 w 5"/>
                <a:gd name="T39" fmla="*/ 2 h 4"/>
                <a:gd name="T40" fmla="*/ 1 w 5"/>
                <a:gd name="T41" fmla="*/ 3 h 4"/>
                <a:gd name="T42" fmla="*/ 2 w 5"/>
                <a:gd name="T43" fmla="*/ 3 h 4"/>
                <a:gd name="T44" fmla="*/ 2 w 5"/>
                <a:gd name="T45" fmla="*/ 3 h 4"/>
                <a:gd name="T46" fmla="*/ 2 w 5"/>
                <a:gd name="T47" fmla="*/ 2 h 4"/>
                <a:gd name="T48" fmla="*/ 2 w 5"/>
                <a:gd name="T49" fmla="*/ 2 h 4"/>
                <a:gd name="T50" fmla="*/ 2 w 5"/>
                <a:gd name="T51" fmla="*/ 1 h 4"/>
                <a:gd name="T52" fmla="*/ 2 w 5"/>
                <a:gd name="T53" fmla="*/ 1 h 4"/>
                <a:gd name="T54" fmla="*/ 2 w 5"/>
                <a:gd name="T55" fmla="*/ 1 h 4"/>
                <a:gd name="T56" fmla="*/ 2 w 5"/>
                <a:gd name="T57" fmla="*/ 1 h 4"/>
                <a:gd name="T58" fmla="*/ 3 w 5"/>
                <a:gd name="T59" fmla="*/ 0 h 4"/>
                <a:gd name="T60" fmla="*/ 4 w 5"/>
                <a:gd name="T61" fmla="*/ 0 h 4"/>
                <a:gd name="T62" fmla="*/ 4 w 5"/>
                <a:gd name="T63" fmla="*/ 0 h 4"/>
                <a:gd name="T64" fmla="*/ 4 w 5"/>
                <a:gd name="T65" fmla="*/ 0 h 4"/>
                <a:gd name="T66" fmla="*/ 4 w 5"/>
                <a:gd name="T67" fmla="*/ 0 h 4"/>
                <a:gd name="T68" fmla="*/ 5 w 5"/>
                <a:gd name="T69" fmla="*/ 0 h 4"/>
                <a:gd name="T70" fmla="*/ 5 w 5"/>
                <a:gd name="T71" fmla="*/ 0 h 4"/>
                <a:gd name="T72" fmla="*/ 5 w 5"/>
                <a:gd name="T73" fmla="*/ 0 h 4"/>
                <a:gd name="T74" fmla="*/ 5 w 5"/>
                <a:gd name="T75" fmla="*/ 0 h 4"/>
                <a:gd name="T76" fmla="*/ 4 w 5"/>
                <a:gd name="T77" fmla="*/ 0 h 4"/>
                <a:gd name="T78" fmla="*/ 5 w 5"/>
                <a:gd name="T79" fmla="*/ 1 h 4"/>
                <a:gd name="T80" fmla="*/ 5 w 5"/>
                <a:gd name="T81" fmla="*/ 1 h 4"/>
                <a:gd name="T82" fmla="*/ 4 w 5"/>
                <a:gd name="T83" fmla="*/ 2 h 4"/>
                <a:gd name="T84" fmla="*/ 4 w 5"/>
                <a:gd name="T85" fmla="*/ 2 h 4"/>
                <a:gd name="T86" fmla="*/ 4 w 5"/>
                <a:gd name="T87" fmla="*/ 2 h 4"/>
                <a:gd name="T88" fmla="*/ 4 w 5"/>
                <a:gd name="T89" fmla="*/ 1 h 4"/>
                <a:gd name="T90" fmla="*/ 4 w 5"/>
                <a:gd name="T91" fmla="*/ 1 h 4"/>
                <a:gd name="T92" fmla="*/ 4 w 5"/>
                <a:gd name="T93" fmla="*/ 1 h 4"/>
                <a:gd name="T94" fmla="*/ 4 w 5"/>
                <a:gd name="T95" fmla="*/ 1 h 4"/>
                <a:gd name="T96" fmla="*/ 4 w 5"/>
                <a:gd name="T97" fmla="*/ 0 h 4"/>
                <a:gd name="T98" fmla="*/ 3 w 5"/>
                <a:gd name="T99" fmla="*/ 0 h 4"/>
                <a:gd name="T100" fmla="*/ 3 w 5"/>
                <a:gd name="T101" fmla="*/ 1 h 4"/>
                <a:gd name="T102" fmla="*/ 3 w 5"/>
                <a:gd name="T103" fmla="*/ 1 h 4"/>
                <a:gd name="T104" fmla="*/ 3 w 5"/>
                <a:gd name="T105" fmla="*/ 1 h 4"/>
                <a:gd name="T106" fmla="*/ 3 w 5"/>
                <a:gd name="T10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" h="4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8"/>
            <p:cNvSpPr>
              <a:spLocks noEditPoints="1"/>
            </p:cNvSpPr>
            <p:nvPr/>
          </p:nvSpPr>
          <p:spPr bwMode="auto">
            <a:xfrm>
              <a:off x="4200526" y="1905001"/>
              <a:ext cx="96838" cy="98425"/>
            </a:xfrm>
            <a:custGeom>
              <a:avLst/>
              <a:gdLst>
                <a:gd name="T0" fmla="*/ 4 w 9"/>
                <a:gd name="T1" fmla="*/ 9 h 9"/>
                <a:gd name="T2" fmla="*/ 1 w 9"/>
                <a:gd name="T3" fmla="*/ 7 h 9"/>
                <a:gd name="T4" fmla="*/ 1 w 9"/>
                <a:gd name="T5" fmla="*/ 7 h 9"/>
                <a:gd name="T6" fmla="*/ 0 w 9"/>
                <a:gd name="T7" fmla="*/ 4 h 9"/>
                <a:gd name="T8" fmla="*/ 2 w 9"/>
                <a:gd name="T9" fmla="*/ 1 h 9"/>
                <a:gd name="T10" fmla="*/ 2 w 9"/>
                <a:gd name="T11" fmla="*/ 1 h 9"/>
                <a:gd name="T12" fmla="*/ 2 w 9"/>
                <a:gd name="T13" fmla="*/ 1 h 9"/>
                <a:gd name="T14" fmla="*/ 5 w 9"/>
                <a:gd name="T15" fmla="*/ 1 h 9"/>
                <a:gd name="T16" fmla="*/ 8 w 9"/>
                <a:gd name="T17" fmla="*/ 2 h 9"/>
                <a:gd name="T18" fmla="*/ 8 w 9"/>
                <a:gd name="T19" fmla="*/ 2 h 9"/>
                <a:gd name="T20" fmla="*/ 9 w 9"/>
                <a:gd name="T21" fmla="*/ 5 h 9"/>
                <a:gd name="T22" fmla="*/ 7 w 9"/>
                <a:gd name="T23" fmla="*/ 8 h 9"/>
                <a:gd name="T24" fmla="*/ 4 w 9"/>
                <a:gd name="T25" fmla="*/ 9 h 9"/>
                <a:gd name="T26" fmla="*/ 1 w 9"/>
                <a:gd name="T27" fmla="*/ 7 h 9"/>
                <a:gd name="T28" fmla="*/ 4 w 9"/>
                <a:gd name="T29" fmla="*/ 9 h 9"/>
                <a:gd name="T30" fmla="*/ 7 w 9"/>
                <a:gd name="T31" fmla="*/ 8 h 9"/>
                <a:gd name="T32" fmla="*/ 8 w 9"/>
                <a:gd name="T33" fmla="*/ 5 h 9"/>
                <a:gd name="T34" fmla="*/ 8 w 9"/>
                <a:gd name="T35" fmla="*/ 2 h 9"/>
                <a:gd name="T36" fmla="*/ 8 w 9"/>
                <a:gd name="T37" fmla="*/ 2 h 9"/>
                <a:gd name="T38" fmla="*/ 5 w 9"/>
                <a:gd name="T39" fmla="*/ 1 h 9"/>
                <a:gd name="T40" fmla="*/ 2 w 9"/>
                <a:gd name="T41" fmla="*/ 2 h 9"/>
                <a:gd name="T42" fmla="*/ 2 w 9"/>
                <a:gd name="T43" fmla="*/ 2 h 9"/>
                <a:gd name="T44" fmla="*/ 1 w 9"/>
                <a:gd name="T45" fmla="*/ 4 h 9"/>
                <a:gd name="T46" fmla="*/ 1 w 9"/>
                <a:gd name="T4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3" y="9"/>
                    <a:pt x="2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9" y="6"/>
                    <a:pt x="8" y="7"/>
                    <a:pt x="7" y="8"/>
                  </a:cubicBezTo>
                  <a:cubicBezTo>
                    <a:pt x="6" y="9"/>
                    <a:pt x="5" y="9"/>
                    <a:pt x="4" y="9"/>
                  </a:cubicBezTo>
                  <a:close/>
                  <a:moveTo>
                    <a:pt x="1" y="7"/>
                  </a:moveTo>
                  <a:cubicBezTo>
                    <a:pt x="2" y="8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6"/>
                    <a:pt x="1" y="7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9"/>
            <p:cNvSpPr/>
            <p:nvPr/>
          </p:nvSpPr>
          <p:spPr bwMode="auto">
            <a:xfrm>
              <a:off x="4037013" y="1839913"/>
              <a:ext cx="107950" cy="109538"/>
            </a:xfrm>
            <a:custGeom>
              <a:avLst/>
              <a:gdLst>
                <a:gd name="T0" fmla="*/ 9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9 w 10"/>
                <a:gd name="T7" fmla="*/ 2 h 10"/>
                <a:gd name="T8" fmla="*/ 9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8"/>
                  </a:move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10" y="4"/>
                    <a:pt x="10" y="7"/>
                    <a:pt x="9" y="8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0"/>
            <p:cNvSpPr/>
            <p:nvPr/>
          </p:nvSpPr>
          <p:spPr bwMode="auto">
            <a:xfrm>
              <a:off x="4079876" y="1862138"/>
              <a:ext cx="33338" cy="65088"/>
            </a:xfrm>
            <a:custGeom>
              <a:avLst/>
              <a:gdLst>
                <a:gd name="T0" fmla="*/ 2 w 3"/>
                <a:gd name="T1" fmla="*/ 4 h 6"/>
                <a:gd name="T2" fmla="*/ 3 w 3"/>
                <a:gd name="T3" fmla="*/ 4 h 6"/>
                <a:gd name="T4" fmla="*/ 2 w 3"/>
                <a:gd name="T5" fmla="*/ 5 h 6"/>
                <a:gd name="T6" fmla="*/ 2 w 3"/>
                <a:gd name="T7" fmla="*/ 5 h 6"/>
                <a:gd name="T8" fmla="*/ 2 w 3"/>
                <a:gd name="T9" fmla="*/ 6 h 6"/>
                <a:gd name="T10" fmla="*/ 2 w 3"/>
                <a:gd name="T11" fmla="*/ 6 h 6"/>
                <a:gd name="T12" fmla="*/ 1 w 3"/>
                <a:gd name="T13" fmla="*/ 6 h 6"/>
                <a:gd name="T14" fmla="*/ 1 w 3"/>
                <a:gd name="T15" fmla="*/ 6 h 6"/>
                <a:gd name="T16" fmla="*/ 1 w 3"/>
                <a:gd name="T17" fmla="*/ 6 h 6"/>
                <a:gd name="T18" fmla="*/ 1 w 3"/>
                <a:gd name="T19" fmla="*/ 6 h 6"/>
                <a:gd name="T20" fmla="*/ 1 w 3"/>
                <a:gd name="T21" fmla="*/ 6 h 6"/>
                <a:gd name="T22" fmla="*/ 1 w 3"/>
                <a:gd name="T23" fmla="*/ 6 h 6"/>
                <a:gd name="T24" fmla="*/ 1 w 3"/>
                <a:gd name="T25" fmla="*/ 5 h 6"/>
                <a:gd name="T26" fmla="*/ 1 w 3"/>
                <a:gd name="T27" fmla="*/ 5 h 6"/>
                <a:gd name="T28" fmla="*/ 0 w 3"/>
                <a:gd name="T29" fmla="*/ 5 h 6"/>
                <a:gd name="T30" fmla="*/ 0 w 3"/>
                <a:gd name="T31" fmla="*/ 5 h 6"/>
                <a:gd name="T32" fmla="*/ 0 w 3"/>
                <a:gd name="T33" fmla="*/ 4 h 6"/>
                <a:gd name="T34" fmla="*/ 1 w 3"/>
                <a:gd name="T35" fmla="*/ 4 h 6"/>
                <a:gd name="T36" fmla="*/ 1 w 3"/>
                <a:gd name="T37" fmla="*/ 4 h 6"/>
                <a:gd name="T38" fmla="*/ 1 w 3"/>
                <a:gd name="T39" fmla="*/ 4 h 6"/>
                <a:gd name="T40" fmla="*/ 1 w 3"/>
                <a:gd name="T41" fmla="*/ 5 h 6"/>
                <a:gd name="T42" fmla="*/ 2 w 3"/>
                <a:gd name="T43" fmla="*/ 5 h 6"/>
                <a:gd name="T44" fmla="*/ 2 w 3"/>
                <a:gd name="T45" fmla="*/ 4 h 6"/>
                <a:gd name="T46" fmla="*/ 2 w 3"/>
                <a:gd name="T47" fmla="*/ 4 h 6"/>
                <a:gd name="T48" fmla="*/ 2 w 3"/>
                <a:gd name="T49" fmla="*/ 4 h 6"/>
                <a:gd name="T50" fmla="*/ 1 w 3"/>
                <a:gd name="T51" fmla="*/ 3 h 6"/>
                <a:gd name="T52" fmla="*/ 1 w 3"/>
                <a:gd name="T53" fmla="*/ 3 h 6"/>
                <a:gd name="T54" fmla="*/ 1 w 3"/>
                <a:gd name="T55" fmla="*/ 3 h 6"/>
                <a:gd name="T56" fmla="*/ 1 w 3"/>
                <a:gd name="T57" fmla="*/ 3 h 6"/>
                <a:gd name="T58" fmla="*/ 0 w 3"/>
                <a:gd name="T59" fmla="*/ 2 h 6"/>
                <a:gd name="T60" fmla="*/ 1 w 3"/>
                <a:gd name="T61" fmla="*/ 1 h 6"/>
                <a:gd name="T62" fmla="*/ 1 w 3"/>
                <a:gd name="T63" fmla="*/ 1 h 6"/>
                <a:gd name="T64" fmla="*/ 1 w 3"/>
                <a:gd name="T65" fmla="*/ 0 h 6"/>
                <a:gd name="T66" fmla="*/ 1 w 3"/>
                <a:gd name="T67" fmla="*/ 0 h 6"/>
                <a:gd name="T68" fmla="*/ 1 w 3"/>
                <a:gd name="T69" fmla="*/ 0 h 6"/>
                <a:gd name="T70" fmla="*/ 1 w 3"/>
                <a:gd name="T71" fmla="*/ 0 h 6"/>
                <a:gd name="T72" fmla="*/ 1 w 3"/>
                <a:gd name="T73" fmla="*/ 0 h 6"/>
                <a:gd name="T74" fmla="*/ 2 w 3"/>
                <a:gd name="T75" fmla="*/ 0 h 6"/>
                <a:gd name="T76" fmla="*/ 2 w 3"/>
                <a:gd name="T77" fmla="*/ 1 h 6"/>
                <a:gd name="T78" fmla="*/ 2 w 3"/>
                <a:gd name="T79" fmla="*/ 1 h 6"/>
                <a:gd name="T80" fmla="*/ 2 w 3"/>
                <a:gd name="T81" fmla="*/ 1 h 6"/>
                <a:gd name="T82" fmla="*/ 3 w 3"/>
                <a:gd name="T83" fmla="*/ 1 h 6"/>
                <a:gd name="T84" fmla="*/ 2 w 3"/>
                <a:gd name="T85" fmla="*/ 2 h 6"/>
                <a:gd name="T86" fmla="*/ 2 w 3"/>
                <a:gd name="T87" fmla="*/ 2 h 6"/>
                <a:gd name="T88" fmla="*/ 2 w 3"/>
                <a:gd name="T89" fmla="*/ 2 h 6"/>
                <a:gd name="T90" fmla="*/ 2 w 3"/>
                <a:gd name="T91" fmla="*/ 1 h 6"/>
                <a:gd name="T92" fmla="*/ 2 w 3"/>
                <a:gd name="T93" fmla="*/ 1 h 6"/>
                <a:gd name="T94" fmla="*/ 1 w 3"/>
                <a:gd name="T95" fmla="*/ 1 h 6"/>
                <a:gd name="T96" fmla="*/ 1 w 3"/>
                <a:gd name="T97" fmla="*/ 1 h 6"/>
                <a:gd name="T98" fmla="*/ 1 w 3"/>
                <a:gd name="T99" fmla="*/ 2 h 6"/>
                <a:gd name="T100" fmla="*/ 1 w 3"/>
                <a:gd name="T101" fmla="*/ 2 h 6"/>
                <a:gd name="T102" fmla="*/ 1 w 3"/>
                <a:gd name="T103" fmla="*/ 2 h 6"/>
                <a:gd name="T104" fmla="*/ 1 w 3"/>
                <a:gd name="T105" fmla="*/ 2 h 6"/>
                <a:gd name="T106" fmla="*/ 2 w 3"/>
                <a:gd name="T10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" h="6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C9A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1"/>
            <p:cNvSpPr>
              <a:spLocks noEditPoints="1"/>
            </p:cNvSpPr>
            <p:nvPr/>
          </p:nvSpPr>
          <p:spPr bwMode="auto">
            <a:xfrm>
              <a:off x="4048126" y="1851026"/>
              <a:ext cx="96838" cy="87313"/>
            </a:xfrm>
            <a:custGeom>
              <a:avLst/>
              <a:gdLst>
                <a:gd name="T0" fmla="*/ 7 w 9"/>
                <a:gd name="T1" fmla="*/ 7 h 8"/>
                <a:gd name="T2" fmla="*/ 4 w 9"/>
                <a:gd name="T3" fmla="*/ 8 h 8"/>
                <a:gd name="T4" fmla="*/ 4 w 9"/>
                <a:gd name="T5" fmla="*/ 8 h 8"/>
                <a:gd name="T6" fmla="*/ 1 w 9"/>
                <a:gd name="T7" fmla="*/ 7 h 8"/>
                <a:gd name="T8" fmla="*/ 0 w 9"/>
                <a:gd name="T9" fmla="*/ 4 h 8"/>
                <a:gd name="T10" fmla="*/ 0 w 9"/>
                <a:gd name="T11" fmla="*/ 4 h 8"/>
                <a:gd name="T12" fmla="*/ 0 w 9"/>
                <a:gd name="T13" fmla="*/ 4 h 8"/>
                <a:gd name="T14" fmla="*/ 1 w 9"/>
                <a:gd name="T15" fmla="*/ 1 h 8"/>
                <a:gd name="T16" fmla="*/ 4 w 9"/>
                <a:gd name="T17" fmla="*/ 0 h 8"/>
                <a:gd name="T18" fmla="*/ 4 w 9"/>
                <a:gd name="T19" fmla="*/ 0 h 8"/>
                <a:gd name="T20" fmla="*/ 7 w 9"/>
                <a:gd name="T21" fmla="*/ 1 h 8"/>
                <a:gd name="T22" fmla="*/ 9 w 9"/>
                <a:gd name="T23" fmla="*/ 4 h 8"/>
                <a:gd name="T24" fmla="*/ 7 w 9"/>
                <a:gd name="T25" fmla="*/ 7 h 8"/>
                <a:gd name="T26" fmla="*/ 4 w 9"/>
                <a:gd name="T27" fmla="*/ 8 h 8"/>
                <a:gd name="T28" fmla="*/ 7 w 9"/>
                <a:gd name="T29" fmla="*/ 7 h 8"/>
                <a:gd name="T30" fmla="*/ 8 w 9"/>
                <a:gd name="T31" fmla="*/ 4 h 8"/>
                <a:gd name="T32" fmla="*/ 7 w 9"/>
                <a:gd name="T33" fmla="*/ 1 h 8"/>
                <a:gd name="T34" fmla="*/ 4 w 9"/>
                <a:gd name="T35" fmla="*/ 0 h 8"/>
                <a:gd name="T36" fmla="*/ 4 w 9"/>
                <a:gd name="T37" fmla="*/ 0 h 8"/>
                <a:gd name="T38" fmla="*/ 2 w 9"/>
                <a:gd name="T39" fmla="*/ 1 h 8"/>
                <a:gd name="T40" fmla="*/ 0 w 9"/>
                <a:gd name="T41" fmla="*/ 4 h 8"/>
                <a:gd name="T42" fmla="*/ 0 w 9"/>
                <a:gd name="T43" fmla="*/ 4 h 8"/>
                <a:gd name="T44" fmla="*/ 2 w 9"/>
                <a:gd name="T45" fmla="*/ 7 h 8"/>
                <a:gd name="T46" fmla="*/ 4 w 9"/>
                <a:gd name="T4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8">
                  <a:moveTo>
                    <a:pt x="7" y="7"/>
                  </a:moveTo>
                  <a:cubicBezTo>
                    <a:pt x="6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3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4" y="8"/>
                  </a:moveTo>
                  <a:cubicBezTo>
                    <a:pt x="5" y="8"/>
                    <a:pt x="6" y="8"/>
                    <a:pt x="7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2" y="8"/>
                    <a:pt x="3" y="8"/>
                    <a:pt x="4" y="8"/>
                  </a:cubicBezTo>
                  <a:close/>
                </a:path>
              </a:pathLst>
            </a:custGeom>
            <a:solidFill>
              <a:srgbClr val="C9A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2"/>
            <p:cNvSpPr/>
            <p:nvPr/>
          </p:nvSpPr>
          <p:spPr bwMode="auto">
            <a:xfrm>
              <a:off x="4167188" y="1808163"/>
              <a:ext cx="76200" cy="76200"/>
            </a:xfrm>
            <a:custGeom>
              <a:avLst/>
              <a:gdLst>
                <a:gd name="T0" fmla="*/ 6 w 7"/>
                <a:gd name="T1" fmla="*/ 5 h 7"/>
                <a:gd name="T2" fmla="*/ 1 w 7"/>
                <a:gd name="T3" fmla="*/ 5 h 7"/>
                <a:gd name="T4" fmla="*/ 1 w 7"/>
                <a:gd name="T5" fmla="*/ 1 h 7"/>
                <a:gd name="T6" fmla="*/ 6 w 7"/>
                <a:gd name="T7" fmla="*/ 1 h 7"/>
                <a:gd name="T8" fmla="*/ 6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cubicBezTo>
                    <a:pt x="4" y="7"/>
                    <a:pt x="2" y="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7" y="2"/>
                    <a:pt x="7" y="4"/>
                    <a:pt x="6" y="5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3"/>
            <p:cNvSpPr/>
            <p:nvPr/>
          </p:nvSpPr>
          <p:spPr bwMode="auto">
            <a:xfrm>
              <a:off x="4200526" y="1819276"/>
              <a:ext cx="9525" cy="42863"/>
            </a:xfrm>
            <a:custGeom>
              <a:avLst/>
              <a:gdLst>
                <a:gd name="T0" fmla="*/ 1 w 1"/>
                <a:gd name="T1" fmla="*/ 2 h 4"/>
                <a:gd name="T2" fmla="*/ 1 w 1"/>
                <a:gd name="T3" fmla="*/ 3 h 4"/>
                <a:gd name="T4" fmla="*/ 1 w 1"/>
                <a:gd name="T5" fmla="*/ 3 h 4"/>
                <a:gd name="T6" fmla="*/ 1 w 1"/>
                <a:gd name="T7" fmla="*/ 4 h 4"/>
                <a:gd name="T8" fmla="*/ 1 w 1"/>
                <a:gd name="T9" fmla="*/ 4 h 4"/>
                <a:gd name="T10" fmla="*/ 1 w 1"/>
                <a:gd name="T11" fmla="*/ 4 h 4"/>
                <a:gd name="T12" fmla="*/ 0 w 1"/>
                <a:gd name="T13" fmla="*/ 4 h 4"/>
                <a:gd name="T14" fmla="*/ 0 w 1"/>
                <a:gd name="T15" fmla="*/ 4 h 4"/>
                <a:gd name="T16" fmla="*/ 0 w 1"/>
                <a:gd name="T17" fmla="*/ 4 h 4"/>
                <a:gd name="T18" fmla="*/ 0 w 1"/>
                <a:gd name="T19" fmla="*/ 4 h 4"/>
                <a:gd name="T20" fmla="*/ 0 w 1"/>
                <a:gd name="T21" fmla="*/ 4 h 4"/>
                <a:gd name="T22" fmla="*/ 0 w 1"/>
                <a:gd name="T23" fmla="*/ 4 h 4"/>
                <a:gd name="T24" fmla="*/ 0 w 1"/>
                <a:gd name="T25" fmla="*/ 4 h 4"/>
                <a:gd name="T26" fmla="*/ 0 w 1"/>
                <a:gd name="T27" fmla="*/ 3 h 4"/>
                <a:gd name="T28" fmla="*/ 0 w 1"/>
                <a:gd name="T29" fmla="*/ 3 h 4"/>
                <a:gd name="T30" fmla="*/ 0 w 1"/>
                <a:gd name="T31" fmla="*/ 3 h 4"/>
                <a:gd name="T32" fmla="*/ 0 w 1"/>
                <a:gd name="T33" fmla="*/ 3 h 4"/>
                <a:gd name="T34" fmla="*/ 0 w 1"/>
                <a:gd name="T35" fmla="*/ 3 h 4"/>
                <a:gd name="T36" fmla="*/ 0 w 1"/>
                <a:gd name="T37" fmla="*/ 3 h 4"/>
                <a:gd name="T38" fmla="*/ 0 w 1"/>
                <a:gd name="T39" fmla="*/ 3 h 4"/>
                <a:gd name="T40" fmla="*/ 0 w 1"/>
                <a:gd name="T41" fmla="*/ 3 h 4"/>
                <a:gd name="T42" fmla="*/ 1 w 1"/>
                <a:gd name="T43" fmla="*/ 3 h 4"/>
                <a:gd name="T44" fmla="*/ 1 w 1"/>
                <a:gd name="T45" fmla="*/ 3 h 4"/>
                <a:gd name="T46" fmla="*/ 0 w 1"/>
                <a:gd name="T47" fmla="*/ 3 h 4"/>
                <a:gd name="T48" fmla="*/ 0 w 1"/>
                <a:gd name="T49" fmla="*/ 3 h 4"/>
                <a:gd name="T50" fmla="*/ 0 w 1"/>
                <a:gd name="T51" fmla="*/ 2 h 4"/>
                <a:gd name="T52" fmla="*/ 0 w 1"/>
                <a:gd name="T53" fmla="*/ 2 h 4"/>
                <a:gd name="T54" fmla="*/ 0 w 1"/>
                <a:gd name="T55" fmla="*/ 2 h 4"/>
                <a:gd name="T56" fmla="*/ 0 w 1"/>
                <a:gd name="T57" fmla="*/ 2 h 4"/>
                <a:gd name="T58" fmla="*/ 0 w 1"/>
                <a:gd name="T59" fmla="*/ 1 h 4"/>
                <a:gd name="T60" fmla="*/ 0 w 1"/>
                <a:gd name="T61" fmla="*/ 1 h 4"/>
                <a:gd name="T62" fmla="*/ 0 w 1"/>
                <a:gd name="T63" fmla="*/ 0 h 4"/>
                <a:gd name="T64" fmla="*/ 0 w 1"/>
                <a:gd name="T65" fmla="*/ 0 h 4"/>
                <a:gd name="T66" fmla="*/ 0 w 1"/>
                <a:gd name="T67" fmla="*/ 0 h 4"/>
                <a:gd name="T68" fmla="*/ 0 w 1"/>
                <a:gd name="T69" fmla="*/ 0 h 4"/>
                <a:gd name="T70" fmla="*/ 0 w 1"/>
                <a:gd name="T71" fmla="*/ 0 h 4"/>
                <a:gd name="T72" fmla="*/ 0 w 1"/>
                <a:gd name="T73" fmla="*/ 0 h 4"/>
                <a:gd name="T74" fmla="*/ 1 w 1"/>
                <a:gd name="T75" fmla="*/ 0 h 4"/>
                <a:gd name="T76" fmla="*/ 1 w 1"/>
                <a:gd name="T77" fmla="*/ 0 h 4"/>
                <a:gd name="T78" fmla="*/ 1 w 1"/>
                <a:gd name="T79" fmla="*/ 1 h 4"/>
                <a:gd name="T80" fmla="*/ 1 w 1"/>
                <a:gd name="T81" fmla="*/ 1 h 4"/>
                <a:gd name="T82" fmla="*/ 1 w 1"/>
                <a:gd name="T83" fmla="*/ 1 h 4"/>
                <a:gd name="T84" fmla="*/ 1 w 1"/>
                <a:gd name="T85" fmla="*/ 1 h 4"/>
                <a:gd name="T86" fmla="*/ 1 w 1"/>
                <a:gd name="T87" fmla="*/ 1 h 4"/>
                <a:gd name="T88" fmla="*/ 1 w 1"/>
                <a:gd name="T89" fmla="*/ 1 h 4"/>
                <a:gd name="T90" fmla="*/ 1 w 1"/>
                <a:gd name="T91" fmla="*/ 1 h 4"/>
                <a:gd name="T92" fmla="*/ 1 w 1"/>
                <a:gd name="T93" fmla="*/ 1 h 4"/>
                <a:gd name="T94" fmla="*/ 0 w 1"/>
                <a:gd name="T95" fmla="*/ 1 h 4"/>
                <a:gd name="T96" fmla="*/ 0 w 1"/>
                <a:gd name="T97" fmla="*/ 1 h 4"/>
                <a:gd name="T98" fmla="*/ 0 w 1"/>
                <a:gd name="T99" fmla="*/ 1 h 4"/>
                <a:gd name="T100" fmla="*/ 0 w 1"/>
                <a:gd name="T101" fmla="*/ 1 h 4"/>
                <a:gd name="T102" fmla="*/ 0 w 1"/>
                <a:gd name="T103" fmla="*/ 1 h 4"/>
                <a:gd name="T104" fmla="*/ 0 w 1"/>
                <a:gd name="T105" fmla="*/ 1 h 4"/>
                <a:gd name="T106" fmla="*/ 1 w 1"/>
                <a:gd name="T10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4"/>
            <p:cNvSpPr>
              <a:spLocks noEditPoints="1"/>
            </p:cNvSpPr>
            <p:nvPr/>
          </p:nvSpPr>
          <p:spPr bwMode="auto">
            <a:xfrm>
              <a:off x="4167188" y="1808163"/>
              <a:ext cx="65088" cy="65088"/>
            </a:xfrm>
            <a:custGeom>
              <a:avLst/>
              <a:gdLst>
                <a:gd name="T0" fmla="*/ 5 w 6"/>
                <a:gd name="T1" fmla="*/ 5 h 6"/>
                <a:gd name="T2" fmla="*/ 3 w 6"/>
                <a:gd name="T3" fmla="*/ 6 h 6"/>
                <a:gd name="T4" fmla="*/ 3 w 6"/>
                <a:gd name="T5" fmla="*/ 6 h 6"/>
                <a:gd name="T6" fmla="*/ 1 w 6"/>
                <a:gd name="T7" fmla="*/ 5 h 6"/>
                <a:gd name="T8" fmla="*/ 0 w 6"/>
                <a:gd name="T9" fmla="*/ 3 h 6"/>
                <a:gd name="T10" fmla="*/ 0 w 6"/>
                <a:gd name="T11" fmla="*/ 3 h 6"/>
                <a:gd name="T12" fmla="*/ 0 w 6"/>
                <a:gd name="T13" fmla="*/ 3 h 6"/>
                <a:gd name="T14" fmla="*/ 1 w 6"/>
                <a:gd name="T15" fmla="*/ 1 h 6"/>
                <a:gd name="T16" fmla="*/ 3 w 6"/>
                <a:gd name="T17" fmla="*/ 0 h 6"/>
                <a:gd name="T18" fmla="*/ 3 w 6"/>
                <a:gd name="T19" fmla="*/ 0 h 6"/>
                <a:gd name="T20" fmla="*/ 5 w 6"/>
                <a:gd name="T21" fmla="*/ 1 h 6"/>
                <a:gd name="T22" fmla="*/ 6 w 6"/>
                <a:gd name="T23" fmla="*/ 3 h 6"/>
                <a:gd name="T24" fmla="*/ 5 w 6"/>
                <a:gd name="T25" fmla="*/ 5 h 6"/>
                <a:gd name="T26" fmla="*/ 3 w 6"/>
                <a:gd name="T27" fmla="*/ 6 h 6"/>
                <a:gd name="T28" fmla="*/ 5 w 6"/>
                <a:gd name="T29" fmla="*/ 5 h 6"/>
                <a:gd name="T30" fmla="*/ 6 w 6"/>
                <a:gd name="T31" fmla="*/ 3 h 6"/>
                <a:gd name="T32" fmla="*/ 5 w 6"/>
                <a:gd name="T33" fmla="*/ 1 h 6"/>
                <a:gd name="T34" fmla="*/ 3 w 6"/>
                <a:gd name="T35" fmla="*/ 0 h 6"/>
                <a:gd name="T36" fmla="*/ 3 w 6"/>
                <a:gd name="T37" fmla="*/ 0 h 6"/>
                <a:gd name="T38" fmla="*/ 1 w 6"/>
                <a:gd name="T39" fmla="*/ 1 h 6"/>
                <a:gd name="T40" fmla="*/ 1 w 6"/>
                <a:gd name="T41" fmla="*/ 3 h 6"/>
                <a:gd name="T42" fmla="*/ 1 w 6"/>
                <a:gd name="T43" fmla="*/ 3 h 6"/>
                <a:gd name="T44" fmla="*/ 1 w 6"/>
                <a:gd name="T45" fmla="*/ 5 h 6"/>
                <a:gd name="T46" fmla="*/ 3 w 6"/>
                <a:gd name="T4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5" y="5"/>
                  </a:cubicBezTo>
                  <a:close/>
                  <a:moveTo>
                    <a:pt x="3" y="6"/>
                  </a:moveTo>
                  <a:cubicBezTo>
                    <a:pt x="4" y="6"/>
                    <a:pt x="5" y="6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5"/>
            <p:cNvSpPr/>
            <p:nvPr/>
          </p:nvSpPr>
          <p:spPr bwMode="auto">
            <a:xfrm>
              <a:off x="3994151" y="1763713"/>
              <a:ext cx="74613" cy="66675"/>
            </a:xfrm>
            <a:custGeom>
              <a:avLst/>
              <a:gdLst>
                <a:gd name="T0" fmla="*/ 4 w 7"/>
                <a:gd name="T1" fmla="*/ 6 h 6"/>
                <a:gd name="T2" fmla="*/ 0 w 7"/>
                <a:gd name="T3" fmla="*/ 3 h 6"/>
                <a:gd name="T4" fmla="*/ 3 w 7"/>
                <a:gd name="T5" fmla="*/ 0 h 6"/>
                <a:gd name="T6" fmla="*/ 7 w 7"/>
                <a:gd name="T7" fmla="*/ 3 h 6"/>
                <a:gd name="T8" fmla="*/ 4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2" y="6"/>
                    <a:pt x="1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7" y="3"/>
                  </a:cubicBezTo>
                  <a:cubicBezTo>
                    <a:pt x="7" y="4"/>
                    <a:pt x="6" y="6"/>
                    <a:pt x="4" y="6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6"/>
            <p:cNvSpPr/>
            <p:nvPr/>
          </p:nvSpPr>
          <p:spPr bwMode="auto">
            <a:xfrm>
              <a:off x="4014788" y="1774826"/>
              <a:ext cx="33338" cy="3333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3 h 3"/>
                <a:gd name="T4" fmla="*/ 1 w 3"/>
                <a:gd name="T5" fmla="*/ 3 h 3"/>
                <a:gd name="T6" fmla="*/ 1 w 3"/>
                <a:gd name="T7" fmla="*/ 3 h 3"/>
                <a:gd name="T8" fmla="*/ 1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3 h 3"/>
                <a:gd name="T22" fmla="*/ 0 w 3"/>
                <a:gd name="T23" fmla="*/ 3 h 3"/>
                <a:gd name="T24" fmla="*/ 0 w 3"/>
                <a:gd name="T25" fmla="*/ 3 h 3"/>
                <a:gd name="T26" fmla="*/ 0 w 3"/>
                <a:gd name="T27" fmla="*/ 3 h 3"/>
                <a:gd name="T28" fmla="*/ 0 w 3"/>
                <a:gd name="T29" fmla="*/ 2 h 3"/>
                <a:gd name="T30" fmla="*/ 0 w 3"/>
                <a:gd name="T31" fmla="*/ 2 h 3"/>
                <a:gd name="T32" fmla="*/ 0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3 h 3"/>
                <a:gd name="T42" fmla="*/ 1 w 3"/>
                <a:gd name="T43" fmla="*/ 3 h 3"/>
                <a:gd name="T44" fmla="*/ 1 w 3"/>
                <a:gd name="T45" fmla="*/ 3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2 w 3"/>
                <a:gd name="T61" fmla="*/ 0 h 3"/>
                <a:gd name="T62" fmla="*/ 2 w 3"/>
                <a:gd name="T63" fmla="*/ 0 h 3"/>
                <a:gd name="T64" fmla="*/ 2 w 3"/>
                <a:gd name="T65" fmla="*/ 0 h 3"/>
                <a:gd name="T66" fmla="*/ 2 w 3"/>
                <a:gd name="T67" fmla="*/ 0 h 3"/>
                <a:gd name="T68" fmla="*/ 3 w 3"/>
                <a:gd name="T69" fmla="*/ 0 h 3"/>
                <a:gd name="T70" fmla="*/ 3 w 3"/>
                <a:gd name="T71" fmla="*/ 0 h 3"/>
                <a:gd name="T72" fmla="*/ 3 w 3"/>
                <a:gd name="T73" fmla="*/ 0 h 3"/>
                <a:gd name="T74" fmla="*/ 3 w 3"/>
                <a:gd name="T75" fmla="*/ 1 h 3"/>
                <a:gd name="T76" fmla="*/ 3 w 3"/>
                <a:gd name="T77" fmla="*/ 1 h 3"/>
                <a:gd name="T78" fmla="*/ 3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2 h 3"/>
                <a:gd name="T86" fmla="*/ 3 w 3"/>
                <a:gd name="T87" fmla="*/ 1 h 3"/>
                <a:gd name="T88" fmla="*/ 2 w 3"/>
                <a:gd name="T89" fmla="*/ 1 h 3"/>
                <a:gd name="T90" fmla="*/ 2 w 3"/>
                <a:gd name="T91" fmla="*/ 1 h 3"/>
                <a:gd name="T92" fmla="*/ 2 w 3"/>
                <a:gd name="T93" fmla="*/ 1 h 3"/>
                <a:gd name="T94" fmla="*/ 2 w 3"/>
                <a:gd name="T95" fmla="*/ 1 h 3"/>
                <a:gd name="T96" fmla="*/ 2 w 3"/>
                <a:gd name="T97" fmla="*/ 1 h 3"/>
                <a:gd name="T98" fmla="*/ 2 w 3"/>
                <a:gd name="T99" fmla="*/ 1 h 3"/>
                <a:gd name="T100" fmla="*/ 2 w 3"/>
                <a:gd name="T101" fmla="*/ 1 h 3"/>
                <a:gd name="T102" fmla="*/ 2 w 3"/>
                <a:gd name="T103" fmla="*/ 1 h 3"/>
                <a:gd name="T104" fmla="*/ 2 w 3"/>
                <a:gd name="T105" fmla="*/ 1 h 3"/>
                <a:gd name="T106" fmla="*/ 2 w 3"/>
                <a:gd name="T10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7"/>
            <p:cNvSpPr>
              <a:spLocks noEditPoints="1"/>
            </p:cNvSpPr>
            <p:nvPr/>
          </p:nvSpPr>
          <p:spPr bwMode="auto">
            <a:xfrm>
              <a:off x="4003676" y="1763713"/>
              <a:ext cx="55563" cy="66675"/>
            </a:xfrm>
            <a:custGeom>
              <a:avLst/>
              <a:gdLst>
                <a:gd name="T0" fmla="*/ 3 w 5"/>
                <a:gd name="T1" fmla="*/ 6 h 6"/>
                <a:gd name="T2" fmla="*/ 1 w 5"/>
                <a:gd name="T3" fmla="*/ 5 h 6"/>
                <a:gd name="T4" fmla="*/ 1 w 5"/>
                <a:gd name="T5" fmla="*/ 5 h 6"/>
                <a:gd name="T6" fmla="*/ 0 w 5"/>
                <a:gd name="T7" fmla="*/ 3 h 6"/>
                <a:gd name="T8" fmla="*/ 0 w 5"/>
                <a:gd name="T9" fmla="*/ 1 h 6"/>
                <a:gd name="T10" fmla="*/ 0 w 5"/>
                <a:gd name="T11" fmla="*/ 1 h 6"/>
                <a:gd name="T12" fmla="*/ 0 w 5"/>
                <a:gd name="T13" fmla="*/ 1 h 6"/>
                <a:gd name="T14" fmla="*/ 2 w 5"/>
                <a:gd name="T15" fmla="*/ 0 h 6"/>
                <a:gd name="T16" fmla="*/ 4 w 5"/>
                <a:gd name="T17" fmla="*/ 1 h 6"/>
                <a:gd name="T18" fmla="*/ 4 w 5"/>
                <a:gd name="T19" fmla="*/ 1 h 6"/>
                <a:gd name="T20" fmla="*/ 5 w 5"/>
                <a:gd name="T21" fmla="*/ 3 h 6"/>
                <a:gd name="T22" fmla="*/ 5 w 5"/>
                <a:gd name="T23" fmla="*/ 5 h 6"/>
                <a:gd name="T24" fmla="*/ 3 w 5"/>
                <a:gd name="T25" fmla="*/ 6 h 6"/>
                <a:gd name="T26" fmla="*/ 1 w 5"/>
                <a:gd name="T27" fmla="*/ 5 h 6"/>
                <a:gd name="T28" fmla="*/ 3 w 5"/>
                <a:gd name="T29" fmla="*/ 6 h 6"/>
                <a:gd name="T30" fmla="*/ 5 w 5"/>
                <a:gd name="T31" fmla="*/ 5 h 6"/>
                <a:gd name="T32" fmla="*/ 5 w 5"/>
                <a:gd name="T33" fmla="*/ 3 h 6"/>
                <a:gd name="T34" fmla="*/ 4 w 5"/>
                <a:gd name="T35" fmla="*/ 1 h 6"/>
                <a:gd name="T36" fmla="*/ 4 w 5"/>
                <a:gd name="T37" fmla="*/ 1 h 6"/>
                <a:gd name="T38" fmla="*/ 2 w 5"/>
                <a:gd name="T39" fmla="*/ 0 h 6"/>
                <a:gd name="T40" fmla="*/ 0 w 5"/>
                <a:gd name="T41" fmla="*/ 1 h 6"/>
                <a:gd name="T42" fmla="*/ 0 w 5"/>
                <a:gd name="T43" fmla="*/ 1 h 6"/>
                <a:gd name="T44" fmla="*/ 0 w 5"/>
                <a:gd name="T45" fmla="*/ 3 h 6"/>
                <a:gd name="T46" fmla="*/ 1 w 5"/>
                <a:gd name="T4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4" y="5"/>
                    <a:pt x="4" y="6"/>
                    <a:pt x="3" y="6"/>
                  </a:cubicBezTo>
                  <a:close/>
                  <a:moveTo>
                    <a:pt x="1" y="5"/>
                  </a:moveTo>
                  <a:cubicBezTo>
                    <a:pt x="1" y="5"/>
                    <a:pt x="2" y="6"/>
                    <a:pt x="3" y="6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8"/>
            <p:cNvSpPr/>
            <p:nvPr/>
          </p:nvSpPr>
          <p:spPr bwMode="auto">
            <a:xfrm>
              <a:off x="4037013" y="1873251"/>
              <a:ext cx="65088" cy="76200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6 h 7"/>
                <a:gd name="T4" fmla="*/ 0 w 6"/>
                <a:gd name="T5" fmla="*/ 3 h 7"/>
                <a:gd name="T6" fmla="*/ 3 w 6"/>
                <a:gd name="T7" fmla="*/ 0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4" y="7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9"/>
            <p:cNvSpPr/>
            <p:nvPr/>
          </p:nvSpPr>
          <p:spPr bwMode="auto">
            <a:xfrm>
              <a:off x="4059238" y="1895476"/>
              <a:ext cx="20638" cy="31750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2 w 2"/>
                <a:gd name="T5" fmla="*/ 2 h 3"/>
                <a:gd name="T6" fmla="*/ 2 w 2"/>
                <a:gd name="T7" fmla="*/ 2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3 h 3"/>
                <a:gd name="T22" fmla="*/ 2 w 2"/>
                <a:gd name="T23" fmla="*/ 3 h 3"/>
                <a:gd name="T24" fmla="*/ 2 w 2"/>
                <a:gd name="T25" fmla="*/ 3 h 3"/>
                <a:gd name="T26" fmla="*/ 1 w 2"/>
                <a:gd name="T27" fmla="*/ 3 h 3"/>
                <a:gd name="T28" fmla="*/ 1 w 2"/>
                <a:gd name="T29" fmla="*/ 3 h 3"/>
                <a:gd name="T30" fmla="*/ 1 w 2"/>
                <a:gd name="T31" fmla="*/ 3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2 w 2"/>
                <a:gd name="T41" fmla="*/ 2 h 3"/>
                <a:gd name="T42" fmla="*/ 2 w 2"/>
                <a:gd name="T43" fmla="*/ 2 h 3"/>
                <a:gd name="T44" fmla="*/ 2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0 h 3"/>
                <a:gd name="T64" fmla="*/ 0 w 2"/>
                <a:gd name="T65" fmla="*/ 0 h 3"/>
                <a:gd name="T66" fmla="*/ 0 w 2"/>
                <a:gd name="T67" fmla="*/ 0 h 3"/>
                <a:gd name="T68" fmla="*/ 0 w 2"/>
                <a:gd name="T69" fmla="*/ 0 h 3"/>
                <a:gd name="T70" fmla="*/ 0 w 2"/>
                <a:gd name="T71" fmla="*/ 0 h 3"/>
                <a:gd name="T72" fmla="*/ 0 w 2"/>
                <a:gd name="T73" fmla="*/ 0 h 3"/>
                <a:gd name="T74" fmla="*/ 0 w 2"/>
                <a:gd name="T75" fmla="*/ 0 h 3"/>
                <a:gd name="T76" fmla="*/ 0 w 2"/>
                <a:gd name="T77" fmla="*/ 0 h 3"/>
                <a:gd name="T78" fmla="*/ 0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1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1 h 3"/>
                <a:gd name="T98" fmla="*/ 0 w 2"/>
                <a:gd name="T99" fmla="*/ 1 h 3"/>
                <a:gd name="T100" fmla="*/ 0 w 2"/>
                <a:gd name="T101" fmla="*/ 1 h 3"/>
                <a:gd name="T102" fmla="*/ 0 w 2"/>
                <a:gd name="T103" fmla="*/ 1 h 3"/>
                <a:gd name="T104" fmla="*/ 0 w 2"/>
                <a:gd name="T105" fmla="*/ 1 h 3"/>
                <a:gd name="T106" fmla="*/ 1 w 2"/>
                <a:gd name="T10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0"/>
            <p:cNvSpPr>
              <a:spLocks noEditPoints="1"/>
            </p:cNvSpPr>
            <p:nvPr/>
          </p:nvSpPr>
          <p:spPr bwMode="auto">
            <a:xfrm>
              <a:off x="4037013" y="1873251"/>
              <a:ext cx="65088" cy="65088"/>
            </a:xfrm>
            <a:custGeom>
              <a:avLst/>
              <a:gdLst>
                <a:gd name="T0" fmla="*/ 6 w 6"/>
                <a:gd name="T1" fmla="*/ 4 h 6"/>
                <a:gd name="T2" fmla="*/ 5 w 6"/>
                <a:gd name="T3" fmla="*/ 6 h 6"/>
                <a:gd name="T4" fmla="*/ 5 w 6"/>
                <a:gd name="T5" fmla="*/ 6 h 6"/>
                <a:gd name="T6" fmla="*/ 3 w 6"/>
                <a:gd name="T7" fmla="*/ 6 h 6"/>
                <a:gd name="T8" fmla="*/ 1 w 6"/>
                <a:gd name="T9" fmla="*/ 5 h 6"/>
                <a:gd name="T10" fmla="*/ 1 w 6"/>
                <a:gd name="T11" fmla="*/ 5 h 6"/>
                <a:gd name="T12" fmla="*/ 1 w 6"/>
                <a:gd name="T13" fmla="*/ 5 h 6"/>
                <a:gd name="T14" fmla="*/ 0 w 6"/>
                <a:gd name="T15" fmla="*/ 3 h 6"/>
                <a:gd name="T16" fmla="*/ 1 w 6"/>
                <a:gd name="T17" fmla="*/ 1 h 6"/>
                <a:gd name="T18" fmla="*/ 1 w 6"/>
                <a:gd name="T19" fmla="*/ 1 h 6"/>
                <a:gd name="T20" fmla="*/ 3 w 6"/>
                <a:gd name="T21" fmla="*/ 0 h 6"/>
                <a:gd name="T22" fmla="*/ 5 w 6"/>
                <a:gd name="T23" fmla="*/ 2 h 6"/>
                <a:gd name="T24" fmla="*/ 6 w 6"/>
                <a:gd name="T25" fmla="*/ 4 h 6"/>
                <a:gd name="T26" fmla="*/ 5 w 6"/>
                <a:gd name="T27" fmla="*/ 5 h 6"/>
                <a:gd name="T28" fmla="*/ 6 w 6"/>
                <a:gd name="T29" fmla="*/ 4 h 6"/>
                <a:gd name="T30" fmla="*/ 5 w 6"/>
                <a:gd name="T31" fmla="*/ 2 h 6"/>
                <a:gd name="T32" fmla="*/ 3 w 6"/>
                <a:gd name="T33" fmla="*/ 1 h 6"/>
                <a:gd name="T34" fmla="*/ 1 w 6"/>
                <a:gd name="T35" fmla="*/ 1 h 6"/>
                <a:gd name="T36" fmla="*/ 1 w 6"/>
                <a:gd name="T37" fmla="*/ 1 h 6"/>
                <a:gd name="T38" fmla="*/ 0 w 6"/>
                <a:gd name="T39" fmla="*/ 3 h 6"/>
                <a:gd name="T40" fmla="*/ 1 w 6"/>
                <a:gd name="T41" fmla="*/ 5 h 6"/>
                <a:gd name="T42" fmla="*/ 1 w 6"/>
                <a:gd name="T43" fmla="*/ 5 h 6"/>
                <a:gd name="T44" fmla="*/ 3 w 6"/>
                <a:gd name="T45" fmla="*/ 6 h 6"/>
                <a:gd name="T46" fmla="*/ 5 w 6"/>
                <a:gd name="T4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2"/>
                    <a:pt x="6" y="3"/>
                    <a:pt x="6" y="4"/>
                  </a:cubicBezTo>
                  <a:close/>
                  <a:moveTo>
                    <a:pt x="5" y="5"/>
                  </a:moveTo>
                  <a:cubicBezTo>
                    <a:pt x="5" y="5"/>
                    <a:pt x="6" y="4"/>
                    <a:pt x="6" y="4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11"/>
            <p:cNvSpPr/>
            <p:nvPr/>
          </p:nvSpPr>
          <p:spPr bwMode="auto">
            <a:xfrm>
              <a:off x="1333501" y="1687513"/>
              <a:ext cx="847725" cy="860425"/>
            </a:xfrm>
            <a:custGeom>
              <a:avLst/>
              <a:gdLst>
                <a:gd name="T0" fmla="*/ 47 w 78"/>
                <a:gd name="T1" fmla="*/ 1 h 79"/>
                <a:gd name="T2" fmla="*/ 77 w 78"/>
                <a:gd name="T3" fmla="*/ 28 h 79"/>
                <a:gd name="T4" fmla="*/ 77 w 78"/>
                <a:gd name="T5" fmla="*/ 34 h 79"/>
                <a:gd name="T6" fmla="*/ 37 w 78"/>
                <a:gd name="T7" fmla="*/ 78 h 79"/>
                <a:gd name="T8" fmla="*/ 31 w 78"/>
                <a:gd name="T9" fmla="*/ 78 h 79"/>
                <a:gd name="T10" fmla="*/ 2 w 78"/>
                <a:gd name="T11" fmla="*/ 51 h 79"/>
                <a:gd name="T12" fmla="*/ 2 w 78"/>
                <a:gd name="T13" fmla="*/ 45 h 79"/>
                <a:gd name="T14" fmla="*/ 41 w 78"/>
                <a:gd name="T15" fmla="*/ 2 h 79"/>
                <a:gd name="T16" fmla="*/ 47 w 78"/>
                <a:gd name="T17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9">
                  <a:moveTo>
                    <a:pt x="47" y="1"/>
                  </a:moveTo>
                  <a:cubicBezTo>
                    <a:pt x="77" y="28"/>
                    <a:pt x="77" y="28"/>
                    <a:pt x="77" y="28"/>
                  </a:cubicBezTo>
                  <a:cubicBezTo>
                    <a:pt x="78" y="30"/>
                    <a:pt x="78" y="33"/>
                    <a:pt x="77" y="34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5" y="79"/>
                    <a:pt x="33" y="79"/>
                    <a:pt x="31" y="78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47"/>
                    <a:pt x="2" y="4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6" y="0"/>
                    <a:pt x="47" y="1"/>
                  </a:cubicBezTo>
                  <a:close/>
                </a:path>
              </a:pathLst>
            </a:custGeom>
            <a:solidFill>
              <a:srgbClr val="6A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2"/>
            <p:cNvSpPr/>
            <p:nvPr/>
          </p:nvSpPr>
          <p:spPr bwMode="auto">
            <a:xfrm>
              <a:off x="1649413" y="1763713"/>
              <a:ext cx="455613" cy="446088"/>
            </a:xfrm>
            <a:custGeom>
              <a:avLst/>
              <a:gdLst>
                <a:gd name="T0" fmla="*/ 18 w 42"/>
                <a:gd name="T1" fmla="*/ 1 h 41"/>
                <a:gd name="T2" fmla="*/ 41 w 42"/>
                <a:gd name="T3" fmla="*/ 22 h 41"/>
                <a:gd name="T4" fmla="*/ 41 w 42"/>
                <a:gd name="T5" fmla="*/ 26 h 41"/>
                <a:gd name="T6" fmla="*/ 28 w 42"/>
                <a:gd name="T7" fmla="*/ 40 h 41"/>
                <a:gd name="T8" fmla="*/ 25 w 42"/>
                <a:gd name="T9" fmla="*/ 40 h 41"/>
                <a:gd name="T10" fmla="*/ 1 w 42"/>
                <a:gd name="T11" fmla="*/ 19 h 41"/>
                <a:gd name="T12" fmla="*/ 1 w 42"/>
                <a:gd name="T13" fmla="*/ 16 h 41"/>
                <a:gd name="T14" fmla="*/ 14 w 42"/>
                <a:gd name="T15" fmla="*/ 1 h 41"/>
                <a:gd name="T16" fmla="*/ 18 w 42"/>
                <a:gd name="T17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1">
                  <a:moveTo>
                    <a:pt x="18" y="1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42" y="23"/>
                    <a:pt x="42" y="25"/>
                    <a:pt x="41" y="2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6" y="41"/>
                    <a:pt x="25" y="4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7" y="0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3"/>
            <p:cNvSpPr>
              <a:spLocks noEditPoints="1"/>
            </p:cNvSpPr>
            <p:nvPr/>
          </p:nvSpPr>
          <p:spPr bwMode="auto">
            <a:xfrm>
              <a:off x="1333501" y="1698626"/>
              <a:ext cx="457200" cy="479425"/>
            </a:xfrm>
            <a:custGeom>
              <a:avLst/>
              <a:gdLst>
                <a:gd name="T0" fmla="*/ 41 w 42"/>
                <a:gd name="T1" fmla="*/ 4 h 44"/>
                <a:gd name="T2" fmla="*/ 41 w 42"/>
                <a:gd name="T3" fmla="*/ 6 h 44"/>
                <a:gd name="T4" fmla="*/ 35 w 42"/>
                <a:gd name="T5" fmla="*/ 3 h 44"/>
                <a:gd name="T6" fmla="*/ 36 w 42"/>
                <a:gd name="T7" fmla="*/ 0 h 44"/>
                <a:gd name="T8" fmla="*/ 3 w 42"/>
                <a:gd name="T9" fmla="*/ 38 h 44"/>
                <a:gd name="T10" fmla="*/ 7 w 42"/>
                <a:gd name="T11" fmla="*/ 43 h 44"/>
                <a:gd name="T12" fmla="*/ 5 w 42"/>
                <a:gd name="T13" fmla="*/ 44 h 44"/>
                <a:gd name="T14" fmla="*/ 1 w 42"/>
                <a:gd name="T15" fmla="*/ 38 h 44"/>
                <a:gd name="T16" fmla="*/ 3 w 42"/>
                <a:gd name="T17" fmla="*/ 38 h 44"/>
                <a:gd name="T18" fmla="*/ 12 w 42"/>
                <a:gd name="T19" fmla="*/ 36 h 44"/>
                <a:gd name="T20" fmla="*/ 11 w 42"/>
                <a:gd name="T21" fmla="*/ 38 h 44"/>
                <a:gd name="T22" fmla="*/ 6 w 42"/>
                <a:gd name="T23" fmla="*/ 35 h 44"/>
                <a:gd name="T24" fmla="*/ 6 w 42"/>
                <a:gd name="T25" fmla="*/ 32 h 44"/>
                <a:gd name="T26" fmla="*/ 13 w 42"/>
                <a:gd name="T27" fmla="*/ 27 h 44"/>
                <a:gd name="T28" fmla="*/ 17 w 42"/>
                <a:gd name="T29" fmla="*/ 32 h 44"/>
                <a:gd name="T30" fmla="*/ 15 w 42"/>
                <a:gd name="T31" fmla="*/ 33 h 44"/>
                <a:gd name="T32" fmla="*/ 10 w 42"/>
                <a:gd name="T33" fmla="*/ 28 h 44"/>
                <a:gd name="T34" fmla="*/ 13 w 42"/>
                <a:gd name="T35" fmla="*/ 27 h 44"/>
                <a:gd name="T36" fmla="*/ 22 w 42"/>
                <a:gd name="T37" fmla="*/ 25 h 44"/>
                <a:gd name="T38" fmla="*/ 21 w 42"/>
                <a:gd name="T39" fmla="*/ 28 h 44"/>
                <a:gd name="T40" fmla="*/ 15 w 42"/>
                <a:gd name="T41" fmla="*/ 24 h 44"/>
                <a:gd name="T42" fmla="*/ 16 w 42"/>
                <a:gd name="T43" fmla="*/ 22 h 44"/>
                <a:gd name="T44" fmla="*/ 23 w 42"/>
                <a:gd name="T45" fmla="*/ 16 h 44"/>
                <a:gd name="T46" fmla="*/ 27 w 42"/>
                <a:gd name="T47" fmla="*/ 21 h 44"/>
                <a:gd name="T48" fmla="*/ 24 w 42"/>
                <a:gd name="T49" fmla="*/ 22 h 44"/>
                <a:gd name="T50" fmla="*/ 20 w 42"/>
                <a:gd name="T51" fmla="*/ 17 h 44"/>
                <a:gd name="T52" fmla="*/ 23 w 42"/>
                <a:gd name="T53" fmla="*/ 16 h 44"/>
                <a:gd name="T54" fmla="*/ 31 w 42"/>
                <a:gd name="T55" fmla="*/ 15 h 44"/>
                <a:gd name="T56" fmla="*/ 31 w 42"/>
                <a:gd name="T57" fmla="*/ 17 h 44"/>
                <a:gd name="T58" fmla="*/ 25 w 42"/>
                <a:gd name="T59" fmla="*/ 13 h 44"/>
                <a:gd name="T60" fmla="*/ 26 w 42"/>
                <a:gd name="T61" fmla="*/ 11 h 44"/>
                <a:gd name="T62" fmla="*/ 32 w 42"/>
                <a:gd name="T63" fmla="*/ 6 h 44"/>
                <a:gd name="T64" fmla="*/ 36 w 42"/>
                <a:gd name="T65" fmla="*/ 11 h 44"/>
                <a:gd name="T66" fmla="*/ 34 w 42"/>
                <a:gd name="T67" fmla="*/ 12 h 44"/>
                <a:gd name="T68" fmla="*/ 30 w 42"/>
                <a:gd name="T69" fmla="*/ 7 h 44"/>
                <a:gd name="T70" fmla="*/ 32 w 42"/>
                <a:gd name="T71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" h="44">
                  <a:moveTo>
                    <a:pt x="37" y="0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2" y="4"/>
                    <a:pt x="42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7"/>
                    <a:pt x="40" y="7"/>
                    <a:pt x="39" y="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7" y="0"/>
                    <a:pt x="37" y="0"/>
                  </a:cubicBezTo>
                  <a:close/>
                  <a:moveTo>
                    <a:pt x="3" y="38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7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5" y="44"/>
                    <a:pt x="5" y="44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7"/>
                    <a:pt x="2" y="37"/>
                    <a:pt x="3" y="38"/>
                  </a:cubicBezTo>
                  <a:close/>
                  <a:moveTo>
                    <a:pt x="8" y="32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0" y="39"/>
                    <a:pt x="10" y="3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4"/>
                    <a:pt x="5" y="34"/>
                    <a:pt x="6" y="3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8" y="32"/>
                  </a:cubicBezTo>
                  <a:close/>
                  <a:moveTo>
                    <a:pt x="13" y="27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5" y="33"/>
                    <a:pt x="15" y="33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2" y="27"/>
                    <a:pt x="13" y="27"/>
                  </a:cubicBezTo>
                  <a:close/>
                  <a:moveTo>
                    <a:pt x="18" y="22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3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1"/>
                    <a:pt x="17" y="21"/>
                    <a:pt x="18" y="22"/>
                  </a:cubicBezTo>
                  <a:close/>
                  <a:moveTo>
                    <a:pt x="23" y="16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2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0" y="18"/>
                    <a:pt x="20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2" y="16"/>
                    <a:pt x="23" y="16"/>
                  </a:cubicBezTo>
                  <a:close/>
                  <a:moveTo>
                    <a:pt x="27" y="11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7"/>
                    <a:pt x="29" y="1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lose/>
                  <a:moveTo>
                    <a:pt x="32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7" y="10"/>
                    <a:pt x="37" y="10"/>
                    <a:pt x="36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7"/>
                    <a:pt x="30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5"/>
                    <a:pt x="32" y="5"/>
                    <a:pt x="3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4"/>
            <p:cNvSpPr/>
            <p:nvPr/>
          </p:nvSpPr>
          <p:spPr bwMode="auto">
            <a:xfrm>
              <a:off x="1681163" y="1927226"/>
              <a:ext cx="174625" cy="369888"/>
            </a:xfrm>
            <a:custGeom>
              <a:avLst/>
              <a:gdLst>
                <a:gd name="T0" fmla="*/ 41 w 110"/>
                <a:gd name="T1" fmla="*/ 233 h 233"/>
                <a:gd name="T2" fmla="*/ 0 w 110"/>
                <a:gd name="T3" fmla="*/ 219 h 233"/>
                <a:gd name="T4" fmla="*/ 69 w 110"/>
                <a:gd name="T5" fmla="*/ 0 h 233"/>
                <a:gd name="T6" fmla="*/ 82 w 110"/>
                <a:gd name="T7" fmla="*/ 0 h 233"/>
                <a:gd name="T8" fmla="*/ 89 w 110"/>
                <a:gd name="T9" fmla="*/ 14 h 233"/>
                <a:gd name="T10" fmla="*/ 103 w 110"/>
                <a:gd name="T11" fmla="*/ 7 h 233"/>
                <a:gd name="T12" fmla="*/ 110 w 110"/>
                <a:gd name="T13" fmla="*/ 14 h 233"/>
                <a:gd name="T14" fmla="*/ 41 w 110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233">
                  <a:moveTo>
                    <a:pt x="41" y="233"/>
                  </a:moveTo>
                  <a:lnTo>
                    <a:pt x="0" y="219"/>
                  </a:lnTo>
                  <a:lnTo>
                    <a:pt x="69" y="0"/>
                  </a:lnTo>
                  <a:lnTo>
                    <a:pt x="82" y="0"/>
                  </a:lnTo>
                  <a:lnTo>
                    <a:pt x="89" y="14"/>
                  </a:lnTo>
                  <a:lnTo>
                    <a:pt x="103" y="7"/>
                  </a:lnTo>
                  <a:lnTo>
                    <a:pt x="110" y="14"/>
                  </a:lnTo>
                  <a:lnTo>
                    <a:pt x="41" y="233"/>
                  </a:lnTo>
                  <a:close/>
                </a:path>
              </a:pathLst>
            </a:custGeom>
            <a:solidFill>
              <a:srgbClr val="F4C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5"/>
            <p:cNvSpPr/>
            <p:nvPr/>
          </p:nvSpPr>
          <p:spPr bwMode="auto">
            <a:xfrm>
              <a:off x="1790701" y="1862138"/>
              <a:ext cx="65088" cy="87313"/>
            </a:xfrm>
            <a:custGeom>
              <a:avLst/>
              <a:gdLst>
                <a:gd name="T0" fmla="*/ 41 w 41"/>
                <a:gd name="T1" fmla="*/ 55 h 55"/>
                <a:gd name="T2" fmla="*/ 34 w 41"/>
                <a:gd name="T3" fmla="*/ 48 h 55"/>
                <a:gd name="T4" fmla="*/ 20 w 41"/>
                <a:gd name="T5" fmla="*/ 55 h 55"/>
                <a:gd name="T6" fmla="*/ 13 w 41"/>
                <a:gd name="T7" fmla="*/ 41 h 55"/>
                <a:gd name="T8" fmla="*/ 0 w 41"/>
                <a:gd name="T9" fmla="*/ 41 h 55"/>
                <a:gd name="T10" fmla="*/ 34 w 41"/>
                <a:gd name="T11" fmla="*/ 0 h 55"/>
                <a:gd name="T12" fmla="*/ 41 w 41"/>
                <a:gd name="T13" fmla="*/ 14 h 55"/>
                <a:gd name="T14" fmla="*/ 41 w 41"/>
                <a:gd name="T15" fmla="*/ 27 h 55"/>
                <a:gd name="T16" fmla="*/ 41 w 41"/>
                <a:gd name="T17" fmla="*/ 41 h 55"/>
                <a:gd name="T18" fmla="*/ 41 w 41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41" y="55"/>
                  </a:moveTo>
                  <a:lnTo>
                    <a:pt x="34" y="48"/>
                  </a:lnTo>
                  <a:lnTo>
                    <a:pt x="20" y="55"/>
                  </a:lnTo>
                  <a:lnTo>
                    <a:pt x="13" y="41"/>
                  </a:lnTo>
                  <a:lnTo>
                    <a:pt x="0" y="41"/>
                  </a:lnTo>
                  <a:lnTo>
                    <a:pt x="34" y="0"/>
                  </a:lnTo>
                  <a:lnTo>
                    <a:pt x="41" y="14"/>
                  </a:lnTo>
                  <a:lnTo>
                    <a:pt x="41" y="27"/>
                  </a:lnTo>
                  <a:lnTo>
                    <a:pt x="41" y="41"/>
                  </a:lnTo>
                  <a:lnTo>
                    <a:pt x="41" y="55"/>
                  </a:lnTo>
                  <a:close/>
                </a:path>
              </a:pathLst>
            </a:custGeom>
            <a:solidFill>
              <a:srgbClr val="63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6"/>
            <p:cNvSpPr/>
            <p:nvPr/>
          </p:nvSpPr>
          <p:spPr bwMode="auto">
            <a:xfrm>
              <a:off x="1833563" y="1862138"/>
              <a:ext cx="22225" cy="33338"/>
            </a:xfrm>
            <a:custGeom>
              <a:avLst/>
              <a:gdLst>
                <a:gd name="T0" fmla="*/ 7 w 14"/>
                <a:gd name="T1" fmla="*/ 0 h 21"/>
                <a:gd name="T2" fmla="*/ 0 w 14"/>
                <a:gd name="T3" fmla="*/ 14 h 21"/>
                <a:gd name="T4" fmla="*/ 14 w 14"/>
                <a:gd name="T5" fmla="*/ 21 h 21"/>
                <a:gd name="T6" fmla="*/ 7 w 14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1">
                  <a:moveTo>
                    <a:pt x="7" y="0"/>
                  </a:moveTo>
                  <a:lnTo>
                    <a:pt x="0" y="14"/>
                  </a:lnTo>
                  <a:lnTo>
                    <a:pt x="14" y="2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7"/>
            <p:cNvSpPr/>
            <p:nvPr/>
          </p:nvSpPr>
          <p:spPr bwMode="auto">
            <a:xfrm>
              <a:off x="1649413" y="2319338"/>
              <a:ext cx="85725" cy="65088"/>
            </a:xfrm>
            <a:custGeom>
              <a:avLst/>
              <a:gdLst>
                <a:gd name="T0" fmla="*/ 8 w 8"/>
                <a:gd name="T1" fmla="*/ 3 h 6"/>
                <a:gd name="T2" fmla="*/ 7 w 8"/>
                <a:gd name="T3" fmla="*/ 5 h 6"/>
                <a:gd name="T4" fmla="*/ 5 w 8"/>
                <a:gd name="T5" fmla="*/ 6 h 6"/>
                <a:gd name="T6" fmla="*/ 1 w 8"/>
                <a:gd name="T7" fmla="*/ 4 h 6"/>
                <a:gd name="T8" fmla="*/ 0 w 8"/>
                <a:gd name="T9" fmla="*/ 3 h 6"/>
                <a:gd name="T10" fmla="*/ 1 w 8"/>
                <a:gd name="T11" fmla="*/ 0 h 6"/>
                <a:gd name="T12" fmla="*/ 8 w 8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6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8"/>
            <p:cNvSpPr/>
            <p:nvPr/>
          </p:nvSpPr>
          <p:spPr bwMode="auto">
            <a:xfrm>
              <a:off x="1735138" y="1938338"/>
              <a:ext cx="120650" cy="358775"/>
            </a:xfrm>
            <a:custGeom>
              <a:avLst/>
              <a:gdLst>
                <a:gd name="T0" fmla="*/ 0 w 76"/>
                <a:gd name="T1" fmla="*/ 219 h 226"/>
                <a:gd name="T2" fmla="*/ 62 w 76"/>
                <a:gd name="T3" fmla="*/ 7 h 226"/>
                <a:gd name="T4" fmla="*/ 69 w 76"/>
                <a:gd name="T5" fmla="*/ 0 h 226"/>
                <a:gd name="T6" fmla="*/ 76 w 76"/>
                <a:gd name="T7" fmla="*/ 7 h 226"/>
                <a:gd name="T8" fmla="*/ 7 w 76"/>
                <a:gd name="T9" fmla="*/ 226 h 226"/>
                <a:gd name="T10" fmla="*/ 0 w 76"/>
                <a:gd name="T11" fmla="*/ 21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226">
                  <a:moveTo>
                    <a:pt x="0" y="219"/>
                  </a:moveTo>
                  <a:lnTo>
                    <a:pt x="62" y="7"/>
                  </a:lnTo>
                  <a:lnTo>
                    <a:pt x="69" y="0"/>
                  </a:lnTo>
                  <a:lnTo>
                    <a:pt x="76" y="7"/>
                  </a:lnTo>
                  <a:lnTo>
                    <a:pt x="7" y="226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D6A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9"/>
            <p:cNvSpPr/>
            <p:nvPr/>
          </p:nvSpPr>
          <p:spPr bwMode="auto">
            <a:xfrm>
              <a:off x="1681163" y="1927226"/>
              <a:ext cx="130175" cy="347663"/>
            </a:xfrm>
            <a:custGeom>
              <a:avLst/>
              <a:gdLst>
                <a:gd name="T0" fmla="*/ 7 w 82"/>
                <a:gd name="T1" fmla="*/ 219 h 219"/>
                <a:gd name="T2" fmla="*/ 75 w 82"/>
                <a:gd name="T3" fmla="*/ 7 h 219"/>
                <a:gd name="T4" fmla="*/ 82 w 82"/>
                <a:gd name="T5" fmla="*/ 0 h 219"/>
                <a:gd name="T6" fmla="*/ 69 w 82"/>
                <a:gd name="T7" fmla="*/ 0 h 219"/>
                <a:gd name="T8" fmla="*/ 0 w 82"/>
                <a:gd name="T9" fmla="*/ 219 h 219"/>
                <a:gd name="T10" fmla="*/ 7 w 82"/>
                <a:gd name="T11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19">
                  <a:moveTo>
                    <a:pt x="7" y="219"/>
                  </a:moveTo>
                  <a:lnTo>
                    <a:pt x="75" y="7"/>
                  </a:lnTo>
                  <a:lnTo>
                    <a:pt x="82" y="0"/>
                  </a:lnTo>
                  <a:lnTo>
                    <a:pt x="69" y="0"/>
                  </a:lnTo>
                  <a:lnTo>
                    <a:pt x="0" y="219"/>
                  </a:lnTo>
                  <a:lnTo>
                    <a:pt x="7" y="219"/>
                  </a:lnTo>
                  <a:close/>
                </a:path>
              </a:pathLst>
            </a:custGeom>
            <a:solidFill>
              <a:srgbClr val="FFD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0"/>
            <p:cNvSpPr/>
            <p:nvPr/>
          </p:nvSpPr>
          <p:spPr bwMode="auto">
            <a:xfrm>
              <a:off x="1714501" y="2286001"/>
              <a:ext cx="31750" cy="65088"/>
            </a:xfrm>
            <a:custGeom>
              <a:avLst/>
              <a:gdLst>
                <a:gd name="T0" fmla="*/ 13 w 20"/>
                <a:gd name="T1" fmla="*/ 0 h 41"/>
                <a:gd name="T2" fmla="*/ 20 w 20"/>
                <a:gd name="T3" fmla="*/ 7 h 41"/>
                <a:gd name="T4" fmla="*/ 13 w 20"/>
                <a:gd name="T5" fmla="*/ 41 h 41"/>
                <a:gd name="T6" fmla="*/ 0 w 20"/>
                <a:gd name="T7" fmla="*/ 35 h 41"/>
                <a:gd name="T8" fmla="*/ 13 w 2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13" y="0"/>
                  </a:moveTo>
                  <a:lnTo>
                    <a:pt x="20" y="7"/>
                  </a:lnTo>
                  <a:lnTo>
                    <a:pt x="13" y="41"/>
                  </a:lnTo>
                  <a:lnTo>
                    <a:pt x="0" y="3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7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21"/>
            <p:cNvSpPr/>
            <p:nvPr/>
          </p:nvSpPr>
          <p:spPr bwMode="auto">
            <a:xfrm>
              <a:off x="1681163" y="2274888"/>
              <a:ext cx="53975" cy="66675"/>
            </a:xfrm>
            <a:custGeom>
              <a:avLst/>
              <a:gdLst>
                <a:gd name="T0" fmla="*/ 7 w 34"/>
                <a:gd name="T1" fmla="*/ 0 h 42"/>
                <a:gd name="T2" fmla="*/ 34 w 34"/>
                <a:gd name="T3" fmla="*/ 7 h 42"/>
                <a:gd name="T4" fmla="*/ 21 w 34"/>
                <a:gd name="T5" fmla="*/ 42 h 42"/>
                <a:gd name="T6" fmla="*/ 0 w 34"/>
                <a:gd name="T7" fmla="*/ 35 h 42"/>
                <a:gd name="T8" fmla="*/ 7 w 3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2">
                  <a:moveTo>
                    <a:pt x="7" y="0"/>
                  </a:moveTo>
                  <a:lnTo>
                    <a:pt x="34" y="7"/>
                  </a:lnTo>
                  <a:lnTo>
                    <a:pt x="21" y="42"/>
                  </a:lnTo>
                  <a:lnTo>
                    <a:pt x="0" y="3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A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2"/>
            <p:cNvSpPr/>
            <p:nvPr/>
          </p:nvSpPr>
          <p:spPr bwMode="auto">
            <a:xfrm>
              <a:off x="1660526" y="2274888"/>
              <a:ext cx="31750" cy="55563"/>
            </a:xfrm>
            <a:custGeom>
              <a:avLst/>
              <a:gdLst>
                <a:gd name="T0" fmla="*/ 20 w 20"/>
                <a:gd name="T1" fmla="*/ 0 h 35"/>
                <a:gd name="T2" fmla="*/ 13 w 20"/>
                <a:gd name="T3" fmla="*/ 0 h 35"/>
                <a:gd name="T4" fmla="*/ 0 w 20"/>
                <a:gd name="T5" fmla="*/ 28 h 35"/>
                <a:gd name="T6" fmla="*/ 13 w 20"/>
                <a:gd name="T7" fmla="*/ 35 h 35"/>
                <a:gd name="T8" fmla="*/ 20 w 2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20" y="0"/>
                  </a:moveTo>
                  <a:lnTo>
                    <a:pt x="13" y="0"/>
                  </a:lnTo>
                  <a:lnTo>
                    <a:pt x="0" y="28"/>
                  </a:lnTo>
                  <a:lnTo>
                    <a:pt x="13" y="3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A7B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3"/>
            <p:cNvSpPr/>
            <p:nvPr/>
          </p:nvSpPr>
          <p:spPr bwMode="auto">
            <a:xfrm>
              <a:off x="5284788" y="1633538"/>
              <a:ext cx="500063" cy="423863"/>
            </a:xfrm>
            <a:custGeom>
              <a:avLst/>
              <a:gdLst>
                <a:gd name="T0" fmla="*/ 240 w 315"/>
                <a:gd name="T1" fmla="*/ 267 h 267"/>
                <a:gd name="T2" fmla="*/ 0 w 315"/>
                <a:gd name="T3" fmla="*/ 110 h 267"/>
                <a:gd name="T4" fmla="*/ 69 w 315"/>
                <a:gd name="T5" fmla="*/ 0 h 267"/>
                <a:gd name="T6" fmla="*/ 315 w 315"/>
                <a:gd name="T7" fmla="*/ 158 h 267"/>
                <a:gd name="T8" fmla="*/ 240 w 315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67">
                  <a:moveTo>
                    <a:pt x="240" y="267"/>
                  </a:moveTo>
                  <a:lnTo>
                    <a:pt x="0" y="110"/>
                  </a:lnTo>
                  <a:lnTo>
                    <a:pt x="69" y="0"/>
                  </a:lnTo>
                  <a:lnTo>
                    <a:pt x="315" y="158"/>
                  </a:lnTo>
                  <a:lnTo>
                    <a:pt x="240" y="267"/>
                  </a:ln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4"/>
            <p:cNvSpPr/>
            <p:nvPr/>
          </p:nvSpPr>
          <p:spPr bwMode="auto">
            <a:xfrm>
              <a:off x="5295901" y="1655763"/>
              <a:ext cx="466725" cy="381000"/>
            </a:xfrm>
            <a:custGeom>
              <a:avLst/>
              <a:gdLst>
                <a:gd name="T0" fmla="*/ 34 w 43"/>
                <a:gd name="T1" fmla="*/ 35 h 35"/>
                <a:gd name="T2" fmla="*/ 1 w 43"/>
                <a:gd name="T3" fmla="*/ 13 h 35"/>
                <a:gd name="T4" fmla="*/ 0 w 43"/>
                <a:gd name="T5" fmla="*/ 11 h 35"/>
                <a:gd name="T6" fmla="*/ 7 w 43"/>
                <a:gd name="T7" fmla="*/ 0 h 35"/>
                <a:gd name="T8" fmla="*/ 9 w 43"/>
                <a:gd name="T9" fmla="*/ 0 h 35"/>
                <a:gd name="T10" fmla="*/ 42 w 43"/>
                <a:gd name="T11" fmla="*/ 22 h 35"/>
                <a:gd name="T12" fmla="*/ 43 w 43"/>
                <a:gd name="T13" fmla="*/ 24 h 35"/>
                <a:gd name="T14" fmla="*/ 36 w 43"/>
                <a:gd name="T15" fmla="*/ 35 h 35"/>
                <a:gd name="T16" fmla="*/ 34 w 43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5">
                  <a:moveTo>
                    <a:pt x="34" y="35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3" y="23"/>
                    <a:pt x="43" y="2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5"/>
                    <a:pt x="34" y="35"/>
                    <a:pt x="34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5"/>
            <p:cNvSpPr/>
            <p:nvPr/>
          </p:nvSpPr>
          <p:spPr bwMode="auto">
            <a:xfrm>
              <a:off x="5426076" y="1731963"/>
              <a:ext cx="206375" cy="228600"/>
            </a:xfrm>
            <a:custGeom>
              <a:avLst/>
              <a:gdLst>
                <a:gd name="T0" fmla="*/ 4 w 19"/>
                <a:gd name="T1" fmla="*/ 19 h 21"/>
                <a:gd name="T2" fmla="*/ 3 w 19"/>
                <a:gd name="T3" fmla="*/ 6 h 21"/>
                <a:gd name="T4" fmla="*/ 15 w 19"/>
                <a:gd name="T5" fmla="*/ 2 h 21"/>
                <a:gd name="T6" fmla="*/ 16 w 19"/>
                <a:gd name="T7" fmla="*/ 15 h 21"/>
                <a:gd name="T8" fmla="*/ 4 w 19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4" y="19"/>
                  </a:moveTo>
                  <a:cubicBezTo>
                    <a:pt x="1" y="16"/>
                    <a:pt x="0" y="11"/>
                    <a:pt x="3" y="6"/>
                  </a:cubicBezTo>
                  <a:cubicBezTo>
                    <a:pt x="6" y="2"/>
                    <a:pt x="11" y="0"/>
                    <a:pt x="15" y="2"/>
                  </a:cubicBezTo>
                  <a:cubicBezTo>
                    <a:pt x="19" y="5"/>
                    <a:pt x="19" y="10"/>
                    <a:pt x="16" y="15"/>
                  </a:cubicBezTo>
                  <a:cubicBezTo>
                    <a:pt x="13" y="19"/>
                    <a:pt x="8" y="21"/>
                    <a:pt x="4" y="19"/>
                  </a:cubicBezTo>
                  <a:close/>
                </a:path>
              </a:pathLst>
            </a:custGeom>
            <a:solidFill>
              <a:srgbClr val="93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6"/>
            <p:cNvSpPr/>
            <p:nvPr/>
          </p:nvSpPr>
          <p:spPr bwMode="auto">
            <a:xfrm>
              <a:off x="5459413" y="1763713"/>
              <a:ext cx="141288" cy="163513"/>
            </a:xfrm>
            <a:custGeom>
              <a:avLst/>
              <a:gdLst>
                <a:gd name="T0" fmla="*/ 3 w 13"/>
                <a:gd name="T1" fmla="*/ 13 h 15"/>
                <a:gd name="T2" fmla="*/ 2 w 13"/>
                <a:gd name="T3" fmla="*/ 5 h 15"/>
                <a:gd name="T4" fmla="*/ 10 w 13"/>
                <a:gd name="T5" fmla="*/ 2 h 15"/>
                <a:gd name="T6" fmla="*/ 11 w 13"/>
                <a:gd name="T7" fmla="*/ 10 h 15"/>
                <a:gd name="T8" fmla="*/ 3 w 13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3" y="13"/>
                  </a:moveTo>
                  <a:cubicBezTo>
                    <a:pt x="1" y="11"/>
                    <a:pt x="0" y="8"/>
                    <a:pt x="2" y="5"/>
                  </a:cubicBezTo>
                  <a:cubicBezTo>
                    <a:pt x="4" y="2"/>
                    <a:pt x="8" y="0"/>
                    <a:pt x="10" y="2"/>
                  </a:cubicBezTo>
                  <a:cubicBezTo>
                    <a:pt x="13" y="4"/>
                    <a:pt x="13" y="7"/>
                    <a:pt x="11" y="10"/>
                  </a:cubicBezTo>
                  <a:cubicBezTo>
                    <a:pt x="9" y="13"/>
                    <a:pt x="5" y="15"/>
                    <a:pt x="3" y="13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7"/>
            <p:cNvSpPr/>
            <p:nvPr/>
          </p:nvSpPr>
          <p:spPr bwMode="auto">
            <a:xfrm>
              <a:off x="5621338" y="1895476"/>
              <a:ext cx="65088" cy="65088"/>
            </a:xfrm>
            <a:custGeom>
              <a:avLst/>
              <a:gdLst>
                <a:gd name="T0" fmla="*/ 2 w 6"/>
                <a:gd name="T1" fmla="*/ 5 h 6"/>
                <a:gd name="T2" fmla="*/ 1 w 6"/>
                <a:gd name="T3" fmla="*/ 2 h 6"/>
                <a:gd name="T4" fmla="*/ 5 w 6"/>
                <a:gd name="T5" fmla="*/ 1 h 6"/>
                <a:gd name="T6" fmla="*/ 6 w 6"/>
                <a:gd name="T7" fmla="*/ 5 h 6"/>
                <a:gd name="T8" fmla="*/ 2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5"/>
                  </a:move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5" y="6"/>
                    <a:pt x="3" y="6"/>
                    <a:pt x="2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8"/>
            <p:cNvSpPr/>
            <p:nvPr/>
          </p:nvSpPr>
          <p:spPr bwMode="auto">
            <a:xfrm>
              <a:off x="5372101" y="1731963"/>
              <a:ext cx="65088" cy="65088"/>
            </a:xfrm>
            <a:custGeom>
              <a:avLst/>
              <a:gdLst>
                <a:gd name="T0" fmla="*/ 1 w 6"/>
                <a:gd name="T1" fmla="*/ 5 h 6"/>
                <a:gd name="T2" fmla="*/ 1 w 6"/>
                <a:gd name="T3" fmla="*/ 1 h 6"/>
                <a:gd name="T4" fmla="*/ 4 w 6"/>
                <a:gd name="T5" fmla="*/ 0 h 6"/>
                <a:gd name="T6" fmla="*/ 5 w 6"/>
                <a:gd name="T7" fmla="*/ 4 h 6"/>
                <a:gd name="T8" fmla="*/ 1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0" y="4"/>
                    <a:pt x="0" y="3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" y="1"/>
                    <a:pt x="6" y="3"/>
                    <a:pt x="5" y="4"/>
                  </a:cubicBezTo>
                  <a:cubicBezTo>
                    <a:pt x="4" y="6"/>
                    <a:pt x="3" y="6"/>
                    <a:pt x="1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9"/>
            <p:cNvSpPr>
              <a:spLocks noEditPoints="1"/>
            </p:cNvSpPr>
            <p:nvPr/>
          </p:nvSpPr>
          <p:spPr bwMode="auto">
            <a:xfrm>
              <a:off x="5491163" y="1797051"/>
              <a:ext cx="76200" cy="98425"/>
            </a:xfrm>
            <a:custGeom>
              <a:avLst/>
              <a:gdLst>
                <a:gd name="T0" fmla="*/ 4 w 7"/>
                <a:gd name="T1" fmla="*/ 4 h 9"/>
                <a:gd name="T2" fmla="*/ 5 w 7"/>
                <a:gd name="T3" fmla="*/ 7 h 9"/>
                <a:gd name="T4" fmla="*/ 4 w 7"/>
                <a:gd name="T5" fmla="*/ 8 h 9"/>
                <a:gd name="T6" fmla="*/ 3 w 7"/>
                <a:gd name="T7" fmla="*/ 8 h 9"/>
                <a:gd name="T8" fmla="*/ 2 w 7"/>
                <a:gd name="T9" fmla="*/ 8 h 9"/>
                <a:gd name="T10" fmla="*/ 1 w 7"/>
                <a:gd name="T11" fmla="*/ 8 h 9"/>
                <a:gd name="T12" fmla="*/ 1 w 7"/>
                <a:gd name="T13" fmla="*/ 9 h 9"/>
                <a:gd name="T14" fmla="*/ 1 w 7"/>
                <a:gd name="T15" fmla="*/ 9 h 9"/>
                <a:gd name="T16" fmla="*/ 1 w 7"/>
                <a:gd name="T17" fmla="*/ 9 h 9"/>
                <a:gd name="T18" fmla="*/ 1 w 7"/>
                <a:gd name="T19" fmla="*/ 8 h 9"/>
                <a:gd name="T20" fmla="*/ 1 w 7"/>
                <a:gd name="T21" fmla="*/ 8 h 9"/>
                <a:gd name="T22" fmla="*/ 1 w 7"/>
                <a:gd name="T23" fmla="*/ 7 h 9"/>
                <a:gd name="T24" fmla="*/ 0 w 7"/>
                <a:gd name="T25" fmla="*/ 6 h 9"/>
                <a:gd name="T26" fmla="*/ 0 w 7"/>
                <a:gd name="T27" fmla="*/ 6 h 9"/>
                <a:gd name="T28" fmla="*/ 1 w 7"/>
                <a:gd name="T29" fmla="*/ 6 h 9"/>
                <a:gd name="T30" fmla="*/ 2 w 7"/>
                <a:gd name="T31" fmla="*/ 7 h 9"/>
                <a:gd name="T32" fmla="*/ 3 w 7"/>
                <a:gd name="T33" fmla="*/ 5 h 9"/>
                <a:gd name="T34" fmla="*/ 3 w 7"/>
                <a:gd name="T35" fmla="*/ 2 h 9"/>
                <a:gd name="T36" fmla="*/ 3 w 7"/>
                <a:gd name="T37" fmla="*/ 1 h 9"/>
                <a:gd name="T38" fmla="*/ 5 w 7"/>
                <a:gd name="T39" fmla="*/ 1 h 9"/>
                <a:gd name="T40" fmla="*/ 5 w 7"/>
                <a:gd name="T41" fmla="*/ 1 h 9"/>
                <a:gd name="T42" fmla="*/ 6 w 7"/>
                <a:gd name="T43" fmla="*/ 0 h 9"/>
                <a:gd name="T44" fmla="*/ 6 w 7"/>
                <a:gd name="T45" fmla="*/ 0 h 9"/>
                <a:gd name="T46" fmla="*/ 6 w 7"/>
                <a:gd name="T47" fmla="*/ 0 h 9"/>
                <a:gd name="T48" fmla="*/ 6 w 7"/>
                <a:gd name="T49" fmla="*/ 0 h 9"/>
                <a:gd name="T50" fmla="*/ 6 w 7"/>
                <a:gd name="T51" fmla="*/ 0 h 9"/>
                <a:gd name="T52" fmla="*/ 6 w 7"/>
                <a:gd name="T53" fmla="*/ 1 h 9"/>
                <a:gd name="T54" fmla="*/ 6 w 7"/>
                <a:gd name="T55" fmla="*/ 1 h 9"/>
                <a:gd name="T56" fmla="*/ 6 w 7"/>
                <a:gd name="T57" fmla="*/ 1 h 9"/>
                <a:gd name="T58" fmla="*/ 7 w 7"/>
                <a:gd name="T59" fmla="*/ 3 h 9"/>
                <a:gd name="T60" fmla="*/ 7 w 7"/>
                <a:gd name="T61" fmla="*/ 3 h 9"/>
                <a:gd name="T62" fmla="*/ 6 w 7"/>
                <a:gd name="T63" fmla="*/ 3 h 9"/>
                <a:gd name="T64" fmla="*/ 6 w 7"/>
                <a:gd name="T65" fmla="*/ 2 h 9"/>
                <a:gd name="T66" fmla="*/ 4 w 7"/>
                <a:gd name="T67" fmla="*/ 4 h 9"/>
                <a:gd name="T68" fmla="*/ 4 w 7"/>
                <a:gd name="T69" fmla="*/ 4 h 9"/>
                <a:gd name="T70" fmla="*/ 5 w 7"/>
                <a:gd name="T71" fmla="*/ 2 h 9"/>
                <a:gd name="T72" fmla="*/ 5 w 7"/>
                <a:gd name="T73" fmla="*/ 2 h 9"/>
                <a:gd name="T74" fmla="*/ 4 w 7"/>
                <a:gd name="T75" fmla="*/ 2 h 9"/>
                <a:gd name="T76" fmla="*/ 3 w 7"/>
                <a:gd name="T77" fmla="*/ 3 h 9"/>
                <a:gd name="T78" fmla="*/ 4 w 7"/>
                <a:gd name="T79" fmla="*/ 4 h 9"/>
                <a:gd name="T80" fmla="*/ 4 w 7"/>
                <a:gd name="T81" fmla="*/ 5 h 9"/>
                <a:gd name="T82" fmla="*/ 2 w 7"/>
                <a:gd name="T83" fmla="*/ 7 h 9"/>
                <a:gd name="T84" fmla="*/ 3 w 7"/>
                <a:gd name="T85" fmla="*/ 7 h 9"/>
                <a:gd name="T86" fmla="*/ 3 w 7"/>
                <a:gd name="T87" fmla="*/ 7 h 9"/>
                <a:gd name="T88" fmla="*/ 4 w 7"/>
                <a:gd name="T89" fmla="*/ 6 h 9"/>
                <a:gd name="T90" fmla="*/ 4 w 7"/>
                <a:gd name="T9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" h="9">
                  <a:moveTo>
                    <a:pt x="4" y="4"/>
                  </a:moveTo>
                  <a:cubicBezTo>
                    <a:pt x="5" y="5"/>
                    <a:pt x="5" y="6"/>
                    <a:pt x="5" y="7"/>
                  </a:cubicBezTo>
                  <a:cubicBezTo>
                    <a:pt x="5" y="7"/>
                    <a:pt x="4" y="7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lnTo>
                    <a:pt x="4" y="4"/>
                  </a:lnTo>
                  <a:close/>
                  <a:moveTo>
                    <a:pt x="4" y="4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lose/>
                  <a:moveTo>
                    <a:pt x="4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454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0"/>
            <p:cNvSpPr/>
            <p:nvPr/>
          </p:nvSpPr>
          <p:spPr bwMode="auto">
            <a:xfrm>
              <a:off x="4959351" y="1601788"/>
              <a:ext cx="412750" cy="511175"/>
            </a:xfrm>
            <a:custGeom>
              <a:avLst/>
              <a:gdLst>
                <a:gd name="T0" fmla="*/ 144 w 260"/>
                <a:gd name="T1" fmla="*/ 322 h 322"/>
                <a:gd name="T2" fmla="*/ 0 w 260"/>
                <a:gd name="T3" fmla="*/ 68 h 322"/>
                <a:gd name="T4" fmla="*/ 116 w 260"/>
                <a:gd name="T5" fmla="*/ 0 h 322"/>
                <a:gd name="T6" fmla="*/ 260 w 260"/>
                <a:gd name="T7" fmla="*/ 253 h 322"/>
                <a:gd name="T8" fmla="*/ 144 w 260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22">
                  <a:moveTo>
                    <a:pt x="144" y="322"/>
                  </a:moveTo>
                  <a:lnTo>
                    <a:pt x="0" y="68"/>
                  </a:lnTo>
                  <a:lnTo>
                    <a:pt x="116" y="0"/>
                  </a:lnTo>
                  <a:lnTo>
                    <a:pt x="260" y="253"/>
                  </a:lnTo>
                  <a:lnTo>
                    <a:pt x="144" y="322"/>
                  </a:ln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31"/>
            <p:cNvSpPr/>
            <p:nvPr/>
          </p:nvSpPr>
          <p:spPr bwMode="auto">
            <a:xfrm>
              <a:off x="4981576" y="1622426"/>
              <a:ext cx="368300" cy="479425"/>
            </a:xfrm>
            <a:custGeom>
              <a:avLst/>
              <a:gdLst>
                <a:gd name="T0" fmla="*/ 20 w 34"/>
                <a:gd name="T1" fmla="*/ 43 h 44"/>
                <a:gd name="T2" fmla="*/ 1 w 34"/>
                <a:gd name="T3" fmla="*/ 8 h 44"/>
                <a:gd name="T4" fmla="*/ 1 w 34"/>
                <a:gd name="T5" fmla="*/ 6 h 44"/>
                <a:gd name="T6" fmla="*/ 12 w 34"/>
                <a:gd name="T7" fmla="*/ 0 h 44"/>
                <a:gd name="T8" fmla="*/ 14 w 34"/>
                <a:gd name="T9" fmla="*/ 1 h 44"/>
                <a:gd name="T10" fmla="*/ 34 w 34"/>
                <a:gd name="T11" fmla="*/ 35 h 44"/>
                <a:gd name="T12" fmla="*/ 33 w 34"/>
                <a:gd name="T13" fmla="*/ 37 h 44"/>
                <a:gd name="T14" fmla="*/ 22 w 34"/>
                <a:gd name="T15" fmla="*/ 43 h 44"/>
                <a:gd name="T16" fmla="*/ 20 w 34"/>
                <a:gd name="T1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4">
                  <a:moveTo>
                    <a:pt x="20" y="43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6"/>
                    <a:pt x="34" y="37"/>
                    <a:pt x="33" y="3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4"/>
                    <a:pt x="20" y="43"/>
                    <a:pt x="20" y="4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2"/>
            <p:cNvSpPr/>
            <p:nvPr/>
          </p:nvSpPr>
          <p:spPr bwMode="auto">
            <a:xfrm>
              <a:off x="5057776" y="1754188"/>
              <a:ext cx="227013" cy="206375"/>
            </a:xfrm>
            <a:custGeom>
              <a:avLst/>
              <a:gdLst>
                <a:gd name="T0" fmla="*/ 2 w 21"/>
                <a:gd name="T1" fmla="*/ 14 h 19"/>
                <a:gd name="T2" fmla="*/ 6 w 21"/>
                <a:gd name="T3" fmla="*/ 3 h 19"/>
                <a:gd name="T4" fmla="*/ 19 w 21"/>
                <a:gd name="T5" fmla="*/ 5 h 19"/>
                <a:gd name="T6" fmla="*/ 14 w 21"/>
                <a:gd name="T7" fmla="*/ 17 h 19"/>
                <a:gd name="T8" fmla="*/ 2 w 21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" y="14"/>
                  </a:moveTo>
                  <a:cubicBezTo>
                    <a:pt x="0" y="11"/>
                    <a:pt x="2" y="5"/>
                    <a:pt x="6" y="3"/>
                  </a:cubicBezTo>
                  <a:cubicBezTo>
                    <a:pt x="11" y="0"/>
                    <a:pt x="17" y="1"/>
                    <a:pt x="19" y="5"/>
                  </a:cubicBezTo>
                  <a:cubicBezTo>
                    <a:pt x="21" y="9"/>
                    <a:pt x="19" y="14"/>
                    <a:pt x="14" y="17"/>
                  </a:cubicBezTo>
                  <a:cubicBezTo>
                    <a:pt x="9" y="19"/>
                    <a:pt x="4" y="18"/>
                    <a:pt x="2" y="14"/>
                  </a:cubicBezTo>
                  <a:close/>
                </a:path>
              </a:pathLst>
            </a:custGeom>
            <a:solidFill>
              <a:srgbClr val="93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3"/>
            <p:cNvSpPr/>
            <p:nvPr/>
          </p:nvSpPr>
          <p:spPr bwMode="auto">
            <a:xfrm>
              <a:off x="5089526" y="1785938"/>
              <a:ext cx="152400" cy="141288"/>
            </a:xfrm>
            <a:custGeom>
              <a:avLst/>
              <a:gdLst>
                <a:gd name="T0" fmla="*/ 2 w 14"/>
                <a:gd name="T1" fmla="*/ 10 h 13"/>
                <a:gd name="T2" fmla="*/ 5 w 14"/>
                <a:gd name="T3" fmla="*/ 2 h 13"/>
                <a:gd name="T4" fmla="*/ 13 w 14"/>
                <a:gd name="T5" fmla="*/ 3 h 13"/>
                <a:gd name="T6" fmla="*/ 10 w 14"/>
                <a:gd name="T7" fmla="*/ 11 h 13"/>
                <a:gd name="T8" fmla="*/ 2 w 14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2" y="10"/>
                  </a:moveTo>
                  <a:cubicBezTo>
                    <a:pt x="0" y="7"/>
                    <a:pt x="1" y="4"/>
                    <a:pt x="5" y="2"/>
                  </a:cubicBezTo>
                  <a:cubicBezTo>
                    <a:pt x="8" y="0"/>
                    <a:pt x="11" y="1"/>
                    <a:pt x="13" y="3"/>
                  </a:cubicBezTo>
                  <a:cubicBezTo>
                    <a:pt x="14" y="6"/>
                    <a:pt x="13" y="10"/>
                    <a:pt x="10" y="11"/>
                  </a:cubicBezTo>
                  <a:cubicBezTo>
                    <a:pt x="7" y="13"/>
                    <a:pt x="3" y="12"/>
                    <a:pt x="2" y="10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4"/>
            <p:cNvSpPr/>
            <p:nvPr/>
          </p:nvSpPr>
          <p:spPr bwMode="auto">
            <a:xfrm>
              <a:off x="5208588" y="1960563"/>
              <a:ext cx="65088" cy="65088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1 h 6"/>
                <a:gd name="T4" fmla="*/ 6 w 6"/>
                <a:gd name="T5" fmla="*/ 2 h 6"/>
                <a:gd name="T6" fmla="*/ 4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3"/>
                    <a:pt x="6" y="5"/>
                    <a:pt x="4" y="5"/>
                  </a:cubicBezTo>
                  <a:cubicBezTo>
                    <a:pt x="3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5"/>
            <p:cNvSpPr/>
            <p:nvPr/>
          </p:nvSpPr>
          <p:spPr bwMode="auto">
            <a:xfrm>
              <a:off x="5057776" y="1687513"/>
              <a:ext cx="65088" cy="66675"/>
            </a:xfrm>
            <a:custGeom>
              <a:avLst/>
              <a:gdLst>
                <a:gd name="T0" fmla="*/ 1 w 6"/>
                <a:gd name="T1" fmla="*/ 5 h 6"/>
                <a:gd name="T2" fmla="*/ 2 w 6"/>
                <a:gd name="T3" fmla="*/ 1 h 6"/>
                <a:gd name="T4" fmla="*/ 6 w 6"/>
                <a:gd name="T5" fmla="*/ 2 h 6"/>
                <a:gd name="T6" fmla="*/ 5 w 6"/>
                <a:gd name="T7" fmla="*/ 6 h 6"/>
                <a:gd name="T8" fmla="*/ 1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3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6"/>
            <p:cNvSpPr>
              <a:spLocks noEditPoints="1"/>
            </p:cNvSpPr>
            <p:nvPr/>
          </p:nvSpPr>
          <p:spPr bwMode="auto">
            <a:xfrm>
              <a:off x="5122863" y="1830388"/>
              <a:ext cx="96838" cy="65088"/>
            </a:xfrm>
            <a:custGeom>
              <a:avLst/>
              <a:gdLst>
                <a:gd name="T0" fmla="*/ 5 w 9"/>
                <a:gd name="T1" fmla="*/ 3 h 6"/>
                <a:gd name="T2" fmla="*/ 4 w 9"/>
                <a:gd name="T3" fmla="*/ 5 h 6"/>
                <a:gd name="T4" fmla="*/ 3 w 9"/>
                <a:gd name="T5" fmla="*/ 6 h 6"/>
                <a:gd name="T6" fmla="*/ 2 w 9"/>
                <a:gd name="T7" fmla="*/ 5 h 6"/>
                <a:gd name="T8" fmla="*/ 1 w 9"/>
                <a:gd name="T9" fmla="*/ 5 h 6"/>
                <a:gd name="T10" fmla="*/ 0 w 9"/>
                <a:gd name="T11" fmla="*/ 5 h 6"/>
                <a:gd name="T12" fmla="*/ 0 w 9"/>
                <a:gd name="T13" fmla="*/ 5 h 6"/>
                <a:gd name="T14" fmla="*/ 0 w 9"/>
                <a:gd name="T15" fmla="*/ 5 h 6"/>
                <a:gd name="T16" fmla="*/ 0 w 9"/>
                <a:gd name="T17" fmla="*/ 5 h 6"/>
                <a:gd name="T18" fmla="*/ 0 w 9"/>
                <a:gd name="T19" fmla="*/ 5 h 6"/>
                <a:gd name="T20" fmla="*/ 0 w 9"/>
                <a:gd name="T21" fmla="*/ 5 h 6"/>
                <a:gd name="T22" fmla="*/ 1 w 9"/>
                <a:gd name="T23" fmla="*/ 4 h 6"/>
                <a:gd name="T24" fmla="*/ 0 w 9"/>
                <a:gd name="T25" fmla="*/ 3 h 6"/>
                <a:gd name="T26" fmla="*/ 1 w 9"/>
                <a:gd name="T27" fmla="*/ 2 h 6"/>
                <a:gd name="T28" fmla="*/ 1 w 9"/>
                <a:gd name="T29" fmla="*/ 3 h 6"/>
                <a:gd name="T30" fmla="*/ 1 w 9"/>
                <a:gd name="T31" fmla="*/ 4 h 6"/>
                <a:gd name="T32" fmla="*/ 4 w 9"/>
                <a:gd name="T33" fmla="*/ 2 h 6"/>
                <a:gd name="T34" fmla="*/ 4 w 9"/>
                <a:gd name="T35" fmla="*/ 0 h 6"/>
                <a:gd name="T36" fmla="*/ 5 w 9"/>
                <a:gd name="T37" fmla="*/ 0 h 6"/>
                <a:gd name="T38" fmla="*/ 7 w 9"/>
                <a:gd name="T39" fmla="*/ 0 h 6"/>
                <a:gd name="T40" fmla="*/ 7 w 9"/>
                <a:gd name="T41" fmla="*/ 0 h 6"/>
                <a:gd name="T42" fmla="*/ 8 w 9"/>
                <a:gd name="T43" fmla="*/ 0 h 6"/>
                <a:gd name="T44" fmla="*/ 8 w 9"/>
                <a:gd name="T45" fmla="*/ 0 h 6"/>
                <a:gd name="T46" fmla="*/ 8 w 9"/>
                <a:gd name="T47" fmla="*/ 0 h 6"/>
                <a:gd name="T48" fmla="*/ 8 w 9"/>
                <a:gd name="T49" fmla="*/ 0 h 6"/>
                <a:gd name="T50" fmla="*/ 8 w 9"/>
                <a:gd name="T51" fmla="*/ 0 h 6"/>
                <a:gd name="T52" fmla="*/ 9 w 9"/>
                <a:gd name="T53" fmla="*/ 0 h 6"/>
                <a:gd name="T54" fmla="*/ 8 w 9"/>
                <a:gd name="T55" fmla="*/ 1 h 6"/>
                <a:gd name="T56" fmla="*/ 8 w 9"/>
                <a:gd name="T57" fmla="*/ 1 h 6"/>
                <a:gd name="T58" fmla="*/ 8 w 9"/>
                <a:gd name="T59" fmla="*/ 3 h 6"/>
                <a:gd name="T60" fmla="*/ 8 w 9"/>
                <a:gd name="T61" fmla="*/ 3 h 6"/>
                <a:gd name="T62" fmla="*/ 7 w 9"/>
                <a:gd name="T63" fmla="*/ 3 h 6"/>
                <a:gd name="T64" fmla="*/ 7 w 9"/>
                <a:gd name="T65" fmla="*/ 1 h 6"/>
                <a:gd name="T66" fmla="*/ 5 w 9"/>
                <a:gd name="T67" fmla="*/ 3 h 6"/>
                <a:gd name="T68" fmla="*/ 4 w 9"/>
                <a:gd name="T69" fmla="*/ 2 h 6"/>
                <a:gd name="T70" fmla="*/ 7 w 9"/>
                <a:gd name="T71" fmla="*/ 1 h 6"/>
                <a:gd name="T72" fmla="*/ 6 w 9"/>
                <a:gd name="T73" fmla="*/ 1 h 6"/>
                <a:gd name="T74" fmla="*/ 6 w 9"/>
                <a:gd name="T75" fmla="*/ 0 h 6"/>
                <a:gd name="T76" fmla="*/ 5 w 9"/>
                <a:gd name="T77" fmla="*/ 1 h 6"/>
                <a:gd name="T78" fmla="*/ 4 w 9"/>
                <a:gd name="T79" fmla="*/ 2 h 6"/>
                <a:gd name="T80" fmla="*/ 4 w 9"/>
                <a:gd name="T81" fmla="*/ 3 h 6"/>
                <a:gd name="T82" fmla="*/ 2 w 9"/>
                <a:gd name="T83" fmla="*/ 4 h 6"/>
                <a:gd name="T84" fmla="*/ 2 w 9"/>
                <a:gd name="T85" fmla="*/ 5 h 6"/>
                <a:gd name="T86" fmla="*/ 3 w 9"/>
                <a:gd name="T87" fmla="*/ 5 h 6"/>
                <a:gd name="T88" fmla="*/ 4 w 9"/>
                <a:gd name="T89" fmla="*/ 4 h 6"/>
                <a:gd name="T90" fmla="*/ 4 w 9"/>
                <a:gd name="T9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" h="6">
                  <a:moveTo>
                    <a:pt x="5" y="3"/>
                  </a:moveTo>
                  <a:cubicBezTo>
                    <a:pt x="5" y="4"/>
                    <a:pt x="5" y="5"/>
                    <a:pt x="4" y="5"/>
                  </a:cubicBezTo>
                  <a:cubicBezTo>
                    <a:pt x="4" y="5"/>
                    <a:pt x="4" y="6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lnTo>
                    <a:pt x="5" y="3"/>
                  </a:lnTo>
                  <a:close/>
                  <a:moveTo>
                    <a:pt x="4" y="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2"/>
                    <a:pt x="4" y="2"/>
                  </a:cubicBezTo>
                  <a:close/>
                  <a:moveTo>
                    <a:pt x="4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lose/>
                </a:path>
              </a:pathLst>
            </a:custGeom>
            <a:solidFill>
              <a:srgbClr val="454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 bwMode="auto">
            <a:xfrm>
              <a:off x="1260963" y="3733802"/>
              <a:ext cx="713540" cy="887329"/>
            </a:xfrm>
            <a:custGeom>
              <a:avLst/>
              <a:gdLst>
                <a:gd name="connsiteX0" fmla="*/ 518161 w 713540"/>
                <a:gd name="connsiteY0" fmla="*/ 0 h 887329"/>
                <a:gd name="connsiteX1" fmla="*/ 713540 w 713540"/>
                <a:gd name="connsiteY1" fmla="*/ 304572 h 887329"/>
                <a:gd name="connsiteX2" fmla="*/ 377054 w 713540"/>
                <a:gd name="connsiteY2" fmla="*/ 826696 h 887329"/>
                <a:gd name="connsiteX3" fmla="*/ 363796 w 713540"/>
                <a:gd name="connsiteY3" fmla="*/ 887329 h 887329"/>
                <a:gd name="connsiteX4" fmla="*/ 0 w 713540"/>
                <a:gd name="connsiteY4" fmla="*/ 887329 h 887329"/>
                <a:gd name="connsiteX5" fmla="*/ 29714 w 713540"/>
                <a:gd name="connsiteY5" fmla="*/ 739676 h 887329"/>
                <a:gd name="connsiteX6" fmla="*/ 518161 w 713540"/>
                <a:gd name="connsiteY6" fmla="*/ 0 h 8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540" h="887329">
                  <a:moveTo>
                    <a:pt x="518161" y="0"/>
                  </a:moveTo>
                  <a:cubicBezTo>
                    <a:pt x="713540" y="304572"/>
                    <a:pt x="713540" y="304572"/>
                    <a:pt x="713540" y="304572"/>
                  </a:cubicBezTo>
                  <a:cubicBezTo>
                    <a:pt x="539870" y="445981"/>
                    <a:pt x="431326" y="630900"/>
                    <a:pt x="377054" y="826696"/>
                  </a:cubicBezTo>
                  <a:lnTo>
                    <a:pt x="363796" y="887329"/>
                  </a:lnTo>
                  <a:lnTo>
                    <a:pt x="0" y="887329"/>
                  </a:lnTo>
                  <a:lnTo>
                    <a:pt x="29714" y="739676"/>
                  </a:lnTo>
                  <a:cubicBezTo>
                    <a:pt x="105695" y="456858"/>
                    <a:pt x="268511" y="206674"/>
                    <a:pt x="518161" y="0"/>
                  </a:cubicBezTo>
                  <a:close/>
                </a:path>
              </a:pathLst>
            </a:custGeom>
            <a:solidFill>
              <a:srgbClr val="028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0" name="Freeform 138"/>
            <p:cNvSpPr/>
            <p:nvPr/>
          </p:nvSpPr>
          <p:spPr bwMode="auto">
            <a:xfrm>
              <a:off x="1790701" y="3352801"/>
              <a:ext cx="900113" cy="663575"/>
            </a:xfrm>
            <a:custGeom>
              <a:avLst/>
              <a:gdLst>
                <a:gd name="T0" fmla="*/ 81 w 83"/>
                <a:gd name="T1" fmla="*/ 8 h 61"/>
                <a:gd name="T2" fmla="*/ 80 w 83"/>
                <a:gd name="T3" fmla="*/ 14 h 61"/>
                <a:gd name="T4" fmla="*/ 51 w 83"/>
                <a:gd name="T5" fmla="*/ 33 h 61"/>
                <a:gd name="T6" fmla="*/ 52 w 83"/>
                <a:gd name="T7" fmla="*/ 34 h 61"/>
                <a:gd name="T8" fmla="*/ 76 w 83"/>
                <a:gd name="T9" fmla="*/ 19 h 61"/>
                <a:gd name="T10" fmla="*/ 82 w 83"/>
                <a:gd name="T11" fmla="*/ 20 h 61"/>
                <a:gd name="T12" fmla="*/ 81 w 83"/>
                <a:gd name="T13" fmla="*/ 26 h 61"/>
                <a:gd name="T14" fmla="*/ 52 w 83"/>
                <a:gd name="T15" fmla="*/ 44 h 61"/>
                <a:gd name="T16" fmla="*/ 51 w 83"/>
                <a:gd name="T17" fmla="*/ 44 h 61"/>
                <a:gd name="T18" fmla="*/ 46 w 83"/>
                <a:gd name="T19" fmla="*/ 47 h 61"/>
                <a:gd name="T20" fmla="*/ 51 w 83"/>
                <a:gd name="T21" fmla="*/ 49 h 61"/>
                <a:gd name="T22" fmla="*/ 63 w 83"/>
                <a:gd name="T23" fmla="*/ 47 h 61"/>
                <a:gd name="T24" fmla="*/ 67 w 83"/>
                <a:gd name="T25" fmla="*/ 51 h 61"/>
                <a:gd name="T26" fmla="*/ 64 w 83"/>
                <a:gd name="T27" fmla="*/ 56 h 61"/>
                <a:gd name="T28" fmla="*/ 49 w 83"/>
                <a:gd name="T29" fmla="*/ 57 h 61"/>
                <a:gd name="T30" fmla="*/ 40 w 83"/>
                <a:gd name="T31" fmla="*/ 58 h 61"/>
                <a:gd name="T32" fmla="*/ 39 w 83"/>
                <a:gd name="T33" fmla="*/ 59 h 61"/>
                <a:gd name="T34" fmla="*/ 26 w 83"/>
                <a:gd name="T35" fmla="*/ 60 h 61"/>
                <a:gd name="T36" fmla="*/ 25 w 83"/>
                <a:gd name="T37" fmla="*/ 60 h 61"/>
                <a:gd name="T38" fmla="*/ 25 w 83"/>
                <a:gd name="T39" fmla="*/ 60 h 61"/>
                <a:gd name="T40" fmla="*/ 21 w 83"/>
                <a:gd name="T41" fmla="*/ 58 h 61"/>
                <a:gd name="T42" fmla="*/ 21 w 83"/>
                <a:gd name="T43" fmla="*/ 58 h 61"/>
                <a:gd name="T44" fmla="*/ 16 w 83"/>
                <a:gd name="T45" fmla="*/ 61 h 61"/>
                <a:gd name="T46" fmla="*/ 0 w 83"/>
                <a:gd name="T47" fmla="*/ 37 h 61"/>
                <a:gd name="T48" fmla="*/ 5 w 83"/>
                <a:gd name="T49" fmla="*/ 34 h 61"/>
                <a:gd name="T50" fmla="*/ 7 w 83"/>
                <a:gd name="T51" fmla="*/ 27 h 61"/>
                <a:gd name="T52" fmla="*/ 31 w 83"/>
                <a:gd name="T53" fmla="*/ 11 h 61"/>
                <a:gd name="T54" fmla="*/ 31 w 83"/>
                <a:gd name="T55" fmla="*/ 11 h 61"/>
                <a:gd name="T56" fmla="*/ 31 w 83"/>
                <a:gd name="T57" fmla="*/ 11 h 61"/>
                <a:gd name="T58" fmla="*/ 46 w 83"/>
                <a:gd name="T59" fmla="*/ 2 h 61"/>
                <a:gd name="T60" fmla="*/ 53 w 83"/>
                <a:gd name="T61" fmla="*/ 2 h 61"/>
                <a:gd name="T62" fmla="*/ 51 w 83"/>
                <a:gd name="T63" fmla="*/ 9 h 61"/>
                <a:gd name="T64" fmla="*/ 40 w 83"/>
                <a:gd name="T65" fmla="*/ 15 h 61"/>
                <a:gd name="T66" fmla="*/ 41 w 83"/>
                <a:gd name="T67" fmla="*/ 17 h 61"/>
                <a:gd name="T68" fmla="*/ 65 w 83"/>
                <a:gd name="T69" fmla="*/ 2 h 61"/>
                <a:gd name="T70" fmla="*/ 71 w 83"/>
                <a:gd name="T71" fmla="*/ 3 h 61"/>
                <a:gd name="T72" fmla="*/ 70 w 83"/>
                <a:gd name="T73" fmla="*/ 9 h 61"/>
                <a:gd name="T74" fmla="*/ 45 w 83"/>
                <a:gd name="T75" fmla="*/ 24 h 61"/>
                <a:gd name="T76" fmla="*/ 46 w 83"/>
                <a:gd name="T77" fmla="*/ 26 h 61"/>
                <a:gd name="T78" fmla="*/ 75 w 83"/>
                <a:gd name="T79" fmla="*/ 7 h 61"/>
                <a:gd name="T80" fmla="*/ 81 w 83"/>
                <a:gd name="T81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" h="61">
                  <a:moveTo>
                    <a:pt x="81" y="8"/>
                  </a:moveTo>
                  <a:cubicBezTo>
                    <a:pt x="83" y="10"/>
                    <a:pt x="82" y="13"/>
                    <a:pt x="80" y="1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8" y="17"/>
                    <a:pt x="81" y="18"/>
                    <a:pt x="82" y="20"/>
                  </a:cubicBezTo>
                  <a:cubicBezTo>
                    <a:pt x="83" y="22"/>
                    <a:pt x="83" y="24"/>
                    <a:pt x="81" y="26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5" y="47"/>
                    <a:pt x="67" y="49"/>
                    <a:pt x="67" y="51"/>
                  </a:cubicBezTo>
                  <a:cubicBezTo>
                    <a:pt x="68" y="53"/>
                    <a:pt x="66" y="55"/>
                    <a:pt x="64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9"/>
                    <a:pt x="40" y="59"/>
                    <a:pt x="39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3" y="60"/>
                    <a:pt x="22" y="60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1"/>
                    <a:pt x="4" y="28"/>
                    <a:pt x="7" y="2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0"/>
                    <a:pt x="51" y="0"/>
                    <a:pt x="53" y="2"/>
                  </a:cubicBezTo>
                  <a:cubicBezTo>
                    <a:pt x="54" y="4"/>
                    <a:pt x="53" y="7"/>
                    <a:pt x="51" y="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7" y="0"/>
                    <a:pt x="70" y="1"/>
                    <a:pt x="71" y="3"/>
                  </a:cubicBezTo>
                  <a:cubicBezTo>
                    <a:pt x="72" y="5"/>
                    <a:pt x="72" y="7"/>
                    <a:pt x="70" y="9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8" y="6"/>
                    <a:pt x="80" y="6"/>
                    <a:pt x="81" y="8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 bwMode="auto">
            <a:xfrm>
              <a:off x="4645232" y="3733802"/>
              <a:ext cx="707751" cy="887329"/>
            </a:xfrm>
            <a:custGeom>
              <a:avLst/>
              <a:gdLst>
                <a:gd name="connsiteX0" fmla="*/ 184560 w 707751"/>
                <a:gd name="connsiteY0" fmla="*/ 0 h 887329"/>
                <a:gd name="connsiteX1" fmla="*/ 673100 w 707751"/>
                <a:gd name="connsiteY1" fmla="*/ 739676 h 887329"/>
                <a:gd name="connsiteX2" fmla="*/ 707751 w 707751"/>
                <a:gd name="connsiteY2" fmla="*/ 887329 h 887329"/>
                <a:gd name="connsiteX3" fmla="*/ 349811 w 707751"/>
                <a:gd name="connsiteY3" fmla="*/ 887329 h 887329"/>
                <a:gd name="connsiteX4" fmla="*/ 336550 w 707751"/>
                <a:gd name="connsiteY4" fmla="*/ 826696 h 887329"/>
                <a:gd name="connsiteX5" fmla="*/ 0 w 707751"/>
                <a:gd name="connsiteY5" fmla="*/ 304572 h 887329"/>
                <a:gd name="connsiteX6" fmla="*/ 184560 w 707751"/>
                <a:gd name="connsiteY6" fmla="*/ 0 h 8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751" h="887329">
                  <a:moveTo>
                    <a:pt x="184560" y="0"/>
                  </a:moveTo>
                  <a:cubicBezTo>
                    <a:pt x="445115" y="206674"/>
                    <a:pt x="597105" y="456858"/>
                    <a:pt x="673100" y="739676"/>
                  </a:cubicBezTo>
                  <a:lnTo>
                    <a:pt x="707751" y="887329"/>
                  </a:lnTo>
                  <a:lnTo>
                    <a:pt x="349811" y="887329"/>
                  </a:lnTo>
                  <a:lnTo>
                    <a:pt x="336550" y="826696"/>
                  </a:lnTo>
                  <a:cubicBezTo>
                    <a:pt x="282268" y="630900"/>
                    <a:pt x="173703" y="445981"/>
                    <a:pt x="0" y="304572"/>
                  </a:cubicBezTo>
                  <a:cubicBezTo>
                    <a:pt x="0" y="304572"/>
                    <a:pt x="0" y="304572"/>
                    <a:pt x="184560" y="0"/>
                  </a:cubicBezTo>
                  <a:close/>
                </a:path>
              </a:pathLst>
            </a:custGeom>
            <a:solidFill>
              <a:srgbClr val="028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2" name="Freeform 140"/>
            <p:cNvSpPr/>
            <p:nvPr/>
          </p:nvSpPr>
          <p:spPr bwMode="auto">
            <a:xfrm>
              <a:off x="3808413" y="3384551"/>
              <a:ext cx="1009650" cy="631825"/>
            </a:xfrm>
            <a:custGeom>
              <a:avLst/>
              <a:gdLst>
                <a:gd name="T0" fmla="*/ 72 w 93"/>
                <a:gd name="T1" fmla="*/ 54 h 58"/>
                <a:gd name="T2" fmla="*/ 78 w 93"/>
                <a:gd name="T3" fmla="*/ 58 h 58"/>
                <a:gd name="T4" fmla="*/ 93 w 93"/>
                <a:gd name="T5" fmla="*/ 34 h 58"/>
                <a:gd name="T6" fmla="*/ 88 w 93"/>
                <a:gd name="T7" fmla="*/ 30 h 58"/>
                <a:gd name="T8" fmla="*/ 85 w 93"/>
                <a:gd name="T9" fmla="*/ 23 h 58"/>
                <a:gd name="T10" fmla="*/ 63 w 93"/>
                <a:gd name="T11" fmla="*/ 9 h 58"/>
                <a:gd name="T12" fmla="*/ 57 w 93"/>
                <a:gd name="T13" fmla="*/ 5 h 58"/>
                <a:gd name="T14" fmla="*/ 53 w 93"/>
                <a:gd name="T15" fmla="*/ 2 h 58"/>
                <a:gd name="T16" fmla="*/ 45 w 93"/>
                <a:gd name="T17" fmla="*/ 3 h 58"/>
                <a:gd name="T18" fmla="*/ 47 w 93"/>
                <a:gd name="T19" fmla="*/ 10 h 58"/>
                <a:gd name="T20" fmla="*/ 43 w 93"/>
                <a:gd name="T21" fmla="*/ 7 h 58"/>
                <a:gd name="T22" fmla="*/ 36 w 93"/>
                <a:gd name="T23" fmla="*/ 9 h 58"/>
                <a:gd name="T24" fmla="*/ 38 w 93"/>
                <a:gd name="T25" fmla="*/ 15 h 58"/>
                <a:gd name="T26" fmla="*/ 31 w 93"/>
                <a:gd name="T27" fmla="*/ 17 h 58"/>
                <a:gd name="T28" fmla="*/ 33 w 93"/>
                <a:gd name="T29" fmla="*/ 24 h 58"/>
                <a:gd name="T30" fmla="*/ 8 w 93"/>
                <a:gd name="T31" fmla="*/ 8 h 58"/>
                <a:gd name="T32" fmla="*/ 1 w 93"/>
                <a:gd name="T33" fmla="*/ 9 h 58"/>
                <a:gd name="T34" fmla="*/ 3 w 93"/>
                <a:gd name="T35" fmla="*/ 16 h 58"/>
                <a:gd name="T36" fmla="*/ 43 w 93"/>
                <a:gd name="T37" fmla="*/ 41 h 58"/>
                <a:gd name="T38" fmla="*/ 37 w 93"/>
                <a:gd name="T39" fmla="*/ 43 h 58"/>
                <a:gd name="T40" fmla="*/ 23 w 93"/>
                <a:gd name="T41" fmla="*/ 41 h 58"/>
                <a:gd name="T42" fmla="*/ 18 w 93"/>
                <a:gd name="T43" fmla="*/ 46 h 58"/>
                <a:gd name="T44" fmla="*/ 22 w 93"/>
                <a:gd name="T45" fmla="*/ 51 h 58"/>
                <a:gd name="T46" fmla="*/ 39 w 93"/>
                <a:gd name="T47" fmla="*/ 53 h 58"/>
                <a:gd name="T48" fmla="*/ 66 w 93"/>
                <a:gd name="T49" fmla="*/ 56 h 58"/>
                <a:gd name="T50" fmla="*/ 72 w 93"/>
                <a:gd name="T51" fmla="*/ 5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" h="58">
                  <a:moveTo>
                    <a:pt x="72" y="54"/>
                  </a:moveTo>
                  <a:cubicBezTo>
                    <a:pt x="74" y="56"/>
                    <a:pt x="76" y="57"/>
                    <a:pt x="78" y="58"/>
                  </a:cubicBezTo>
                  <a:cubicBezTo>
                    <a:pt x="83" y="50"/>
                    <a:pt x="88" y="42"/>
                    <a:pt x="93" y="34"/>
                  </a:cubicBezTo>
                  <a:cubicBezTo>
                    <a:pt x="91" y="33"/>
                    <a:pt x="89" y="31"/>
                    <a:pt x="88" y="30"/>
                  </a:cubicBezTo>
                  <a:cubicBezTo>
                    <a:pt x="89" y="28"/>
                    <a:pt x="88" y="25"/>
                    <a:pt x="85" y="23"/>
                  </a:cubicBezTo>
                  <a:cubicBezTo>
                    <a:pt x="78" y="18"/>
                    <a:pt x="71" y="14"/>
                    <a:pt x="63" y="9"/>
                  </a:cubicBezTo>
                  <a:cubicBezTo>
                    <a:pt x="61" y="7"/>
                    <a:pt x="59" y="6"/>
                    <a:pt x="57" y="5"/>
                  </a:cubicBezTo>
                  <a:cubicBezTo>
                    <a:pt x="55" y="4"/>
                    <a:pt x="54" y="3"/>
                    <a:pt x="53" y="2"/>
                  </a:cubicBezTo>
                  <a:cubicBezTo>
                    <a:pt x="50" y="0"/>
                    <a:pt x="47" y="1"/>
                    <a:pt x="45" y="3"/>
                  </a:cubicBezTo>
                  <a:cubicBezTo>
                    <a:pt x="44" y="5"/>
                    <a:pt x="45" y="8"/>
                    <a:pt x="47" y="10"/>
                  </a:cubicBezTo>
                  <a:cubicBezTo>
                    <a:pt x="46" y="9"/>
                    <a:pt x="44" y="8"/>
                    <a:pt x="43" y="7"/>
                  </a:cubicBezTo>
                  <a:cubicBezTo>
                    <a:pt x="41" y="6"/>
                    <a:pt x="38" y="6"/>
                    <a:pt x="36" y="9"/>
                  </a:cubicBezTo>
                  <a:cubicBezTo>
                    <a:pt x="35" y="11"/>
                    <a:pt x="35" y="14"/>
                    <a:pt x="38" y="15"/>
                  </a:cubicBezTo>
                  <a:cubicBezTo>
                    <a:pt x="36" y="14"/>
                    <a:pt x="32" y="14"/>
                    <a:pt x="31" y="17"/>
                  </a:cubicBezTo>
                  <a:cubicBezTo>
                    <a:pt x="29" y="19"/>
                    <a:pt x="30" y="22"/>
                    <a:pt x="33" y="24"/>
                  </a:cubicBezTo>
                  <a:cubicBezTo>
                    <a:pt x="24" y="18"/>
                    <a:pt x="16" y="13"/>
                    <a:pt x="8" y="8"/>
                  </a:cubicBezTo>
                  <a:cubicBezTo>
                    <a:pt x="6" y="6"/>
                    <a:pt x="3" y="7"/>
                    <a:pt x="1" y="9"/>
                  </a:cubicBezTo>
                  <a:cubicBezTo>
                    <a:pt x="0" y="11"/>
                    <a:pt x="1" y="15"/>
                    <a:pt x="3" y="16"/>
                  </a:cubicBezTo>
                  <a:cubicBezTo>
                    <a:pt x="16" y="25"/>
                    <a:pt x="29" y="33"/>
                    <a:pt x="43" y="41"/>
                  </a:cubicBezTo>
                  <a:cubicBezTo>
                    <a:pt x="41" y="42"/>
                    <a:pt x="39" y="42"/>
                    <a:pt x="37" y="43"/>
                  </a:cubicBezTo>
                  <a:cubicBezTo>
                    <a:pt x="33" y="42"/>
                    <a:pt x="28" y="42"/>
                    <a:pt x="23" y="41"/>
                  </a:cubicBezTo>
                  <a:cubicBezTo>
                    <a:pt x="21" y="41"/>
                    <a:pt x="18" y="43"/>
                    <a:pt x="18" y="46"/>
                  </a:cubicBezTo>
                  <a:cubicBezTo>
                    <a:pt x="18" y="48"/>
                    <a:pt x="20" y="51"/>
                    <a:pt x="22" y="51"/>
                  </a:cubicBezTo>
                  <a:cubicBezTo>
                    <a:pt x="28" y="52"/>
                    <a:pt x="33" y="52"/>
                    <a:pt x="39" y="53"/>
                  </a:cubicBezTo>
                  <a:cubicBezTo>
                    <a:pt x="48" y="54"/>
                    <a:pt x="57" y="55"/>
                    <a:pt x="66" y="56"/>
                  </a:cubicBezTo>
                  <a:cubicBezTo>
                    <a:pt x="68" y="57"/>
                    <a:pt x="71" y="56"/>
                    <a:pt x="72" y="54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41"/>
            <p:cNvSpPr/>
            <p:nvPr/>
          </p:nvSpPr>
          <p:spPr bwMode="auto">
            <a:xfrm>
              <a:off x="727076" y="2797176"/>
              <a:ext cx="835025" cy="914400"/>
            </a:xfrm>
            <a:custGeom>
              <a:avLst/>
              <a:gdLst>
                <a:gd name="T0" fmla="*/ 30 w 77"/>
                <a:gd name="T1" fmla="*/ 1 h 84"/>
                <a:gd name="T2" fmla="*/ 2 w 77"/>
                <a:gd name="T3" fmla="*/ 21 h 84"/>
                <a:gd name="T4" fmla="*/ 1 w 77"/>
                <a:gd name="T5" fmla="*/ 26 h 84"/>
                <a:gd name="T6" fmla="*/ 42 w 77"/>
                <a:gd name="T7" fmla="*/ 82 h 84"/>
                <a:gd name="T8" fmla="*/ 47 w 77"/>
                <a:gd name="T9" fmla="*/ 83 h 84"/>
                <a:gd name="T10" fmla="*/ 75 w 77"/>
                <a:gd name="T11" fmla="*/ 63 h 84"/>
                <a:gd name="T12" fmla="*/ 76 w 77"/>
                <a:gd name="T13" fmla="*/ 58 h 84"/>
                <a:gd name="T14" fmla="*/ 35 w 77"/>
                <a:gd name="T15" fmla="*/ 1 h 84"/>
                <a:gd name="T16" fmla="*/ 30 w 77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84">
                  <a:moveTo>
                    <a:pt x="30" y="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4"/>
                    <a:pt x="1" y="26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3" y="84"/>
                    <a:pt x="46" y="84"/>
                    <a:pt x="47" y="8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7" y="62"/>
                    <a:pt x="77" y="59"/>
                    <a:pt x="76" y="5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31" y="0"/>
                    <a:pt x="30" y="1"/>
                  </a:cubicBezTo>
                  <a:close/>
                </a:path>
              </a:pathLst>
            </a:custGeom>
            <a:solidFill>
              <a:srgbClr val="2C3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2"/>
            <p:cNvSpPr>
              <a:spLocks noEditPoints="1"/>
            </p:cNvSpPr>
            <p:nvPr/>
          </p:nvSpPr>
          <p:spPr bwMode="auto">
            <a:xfrm>
              <a:off x="715963" y="2786063"/>
              <a:ext cx="857250" cy="936625"/>
            </a:xfrm>
            <a:custGeom>
              <a:avLst/>
              <a:gdLst>
                <a:gd name="T0" fmla="*/ 30 w 79"/>
                <a:gd name="T1" fmla="*/ 1 h 86"/>
                <a:gd name="T2" fmla="*/ 2 w 79"/>
                <a:gd name="T3" fmla="*/ 21 h 86"/>
                <a:gd name="T4" fmla="*/ 0 w 79"/>
                <a:gd name="T5" fmla="*/ 24 h 86"/>
                <a:gd name="T6" fmla="*/ 1 w 79"/>
                <a:gd name="T7" fmla="*/ 28 h 86"/>
                <a:gd name="T8" fmla="*/ 42 w 79"/>
                <a:gd name="T9" fmla="*/ 84 h 86"/>
                <a:gd name="T10" fmla="*/ 45 w 79"/>
                <a:gd name="T11" fmla="*/ 86 h 86"/>
                <a:gd name="T12" fmla="*/ 49 w 79"/>
                <a:gd name="T13" fmla="*/ 85 h 86"/>
                <a:gd name="T14" fmla="*/ 77 w 79"/>
                <a:gd name="T15" fmla="*/ 65 h 86"/>
                <a:gd name="T16" fmla="*/ 79 w 79"/>
                <a:gd name="T17" fmla="*/ 62 h 86"/>
                <a:gd name="T18" fmla="*/ 78 w 79"/>
                <a:gd name="T19" fmla="*/ 58 h 86"/>
                <a:gd name="T20" fmla="*/ 37 w 79"/>
                <a:gd name="T21" fmla="*/ 2 h 86"/>
                <a:gd name="T22" fmla="*/ 33 w 79"/>
                <a:gd name="T23" fmla="*/ 0 h 86"/>
                <a:gd name="T24" fmla="*/ 30 w 79"/>
                <a:gd name="T25" fmla="*/ 1 h 86"/>
                <a:gd name="T26" fmla="*/ 4 w 79"/>
                <a:gd name="T27" fmla="*/ 23 h 86"/>
                <a:gd name="T28" fmla="*/ 31 w 79"/>
                <a:gd name="T29" fmla="*/ 3 h 86"/>
                <a:gd name="T30" fmla="*/ 33 w 79"/>
                <a:gd name="T31" fmla="*/ 2 h 86"/>
                <a:gd name="T32" fmla="*/ 34 w 79"/>
                <a:gd name="T33" fmla="*/ 3 h 86"/>
                <a:gd name="T34" fmla="*/ 76 w 79"/>
                <a:gd name="T35" fmla="*/ 60 h 86"/>
                <a:gd name="T36" fmla="*/ 76 w 79"/>
                <a:gd name="T37" fmla="*/ 61 h 86"/>
                <a:gd name="T38" fmla="*/ 75 w 79"/>
                <a:gd name="T39" fmla="*/ 63 h 86"/>
                <a:gd name="T40" fmla="*/ 47 w 79"/>
                <a:gd name="T41" fmla="*/ 83 h 86"/>
                <a:gd name="T42" fmla="*/ 46 w 79"/>
                <a:gd name="T43" fmla="*/ 83 h 86"/>
                <a:gd name="T44" fmla="*/ 44 w 79"/>
                <a:gd name="T45" fmla="*/ 83 h 86"/>
                <a:gd name="T46" fmla="*/ 3 w 79"/>
                <a:gd name="T47" fmla="*/ 26 h 86"/>
                <a:gd name="T48" fmla="*/ 3 w 79"/>
                <a:gd name="T49" fmla="*/ 25 h 86"/>
                <a:gd name="T50" fmla="*/ 4 w 79"/>
                <a:gd name="T51" fmla="*/ 2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86">
                  <a:moveTo>
                    <a:pt x="30" y="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3" y="85"/>
                    <a:pt x="44" y="86"/>
                    <a:pt x="45" y="86"/>
                  </a:cubicBezTo>
                  <a:cubicBezTo>
                    <a:pt x="47" y="86"/>
                    <a:pt x="48" y="86"/>
                    <a:pt x="49" y="8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8" y="64"/>
                    <a:pt x="79" y="63"/>
                    <a:pt x="79" y="62"/>
                  </a:cubicBezTo>
                  <a:cubicBezTo>
                    <a:pt x="79" y="60"/>
                    <a:pt x="79" y="59"/>
                    <a:pt x="78" y="5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32" y="0"/>
                    <a:pt x="31" y="0"/>
                    <a:pt x="30" y="1"/>
                  </a:cubicBezTo>
                  <a:close/>
                  <a:moveTo>
                    <a:pt x="4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4" y="3"/>
                    <a:pt x="34" y="3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1"/>
                    <a:pt x="76" y="61"/>
                  </a:cubicBezTo>
                  <a:cubicBezTo>
                    <a:pt x="76" y="62"/>
                    <a:pt x="76" y="62"/>
                    <a:pt x="75" y="6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6" y="83"/>
                    <a:pt x="46" y="83"/>
                  </a:cubicBezTo>
                  <a:cubicBezTo>
                    <a:pt x="45" y="83"/>
                    <a:pt x="45" y="83"/>
                    <a:pt x="44" y="8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4"/>
                    <a:pt x="3" y="23"/>
                    <a:pt x="4" y="23"/>
                  </a:cubicBezTo>
                  <a:close/>
                </a:path>
              </a:pathLst>
            </a:custGeom>
            <a:solidFill>
              <a:srgbClr val="232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3"/>
            <p:cNvSpPr/>
            <p:nvPr/>
          </p:nvSpPr>
          <p:spPr bwMode="auto">
            <a:xfrm>
              <a:off x="911226" y="2960688"/>
              <a:ext cx="85725" cy="65088"/>
            </a:xfrm>
            <a:custGeom>
              <a:avLst/>
              <a:gdLst>
                <a:gd name="T0" fmla="*/ 7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0 w 8"/>
                <a:gd name="T7" fmla="*/ 6 h 6"/>
                <a:gd name="T8" fmla="*/ 1 w 8"/>
                <a:gd name="T9" fmla="*/ 6 h 6"/>
                <a:gd name="T10" fmla="*/ 8 w 8"/>
                <a:gd name="T11" fmla="*/ 1 h 6"/>
                <a:gd name="T12" fmla="*/ 8 w 8"/>
                <a:gd name="T13" fmla="*/ 0 h 6"/>
                <a:gd name="T14" fmla="*/ 8 w 8"/>
                <a:gd name="T15" fmla="*/ 0 h 6"/>
                <a:gd name="T16" fmla="*/ 7 w 8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293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44"/>
            <p:cNvSpPr>
              <a:spLocks noEditPoints="1"/>
            </p:cNvSpPr>
            <p:nvPr/>
          </p:nvSpPr>
          <p:spPr bwMode="auto">
            <a:xfrm>
              <a:off x="911226" y="2960688"/>
              <a:ext cx="85725" cy="65088"/>
            </a:xfrm>
            <a:custGeom>
              <a:avLst/>
              <a:gdLst>
                <a:gd name="T0" fmla="*/ 7 w 8"/>
                <a:gd name="T1" fmla="*/ 0 h 6"/>
                <a:gd name="T2" fmla="*/ 0 w 8"/>
                <a:gd name="T3" fmla="*/ 5 h 6"/>
                <a:gd name="T4" fmla="*/ 0 w 8"/>
                <a:gd name="T5" fmla="*/ 5 h 6"/>
                <a:gd name="T6" fmla="*/ 0 w 8"/>
                <a:gd name="T7" fmla="*/ 5 h 6"/>
                <a:gd name="T8" fmla="*/ 0 w 8"/>
                <a:gd name="T9" fmla="*/ 6 h 6"/>
                <a:gd name="T10" fmla="*/ 1 w 8"/>
                <a:gd name="T11" fmla="*/ 6 h 6"/>
                <a:gd name="T12" fmla="*/ 1 w 8"/>
                <a:gd name="T13" fmla="*/ 6 h 6"/>
                <a:gd name="T14" fmla="*/ 8 w 8"/>
                <a:gd name="T15" fmla="*/ 1 h 6"/>
                <a:gd name="T16" fmla="*/ 8 w 8"/>
                <a:gd name="T17" fmla="*/ 1 h 6"/>
                <a:gd name="T18" fmla="*/ 8 w 8"/>
                <a:gd name="T19" fmla="*/ 1 h 6"/>
                <a:gd name="T20" fmla="*/ 8 w 8"/>
                <a:gd name="T21" fmla="*/ 0 h 6"/>
                <a:gd name="T22" fmla="*/ 7 w 8"/>
                <a:gd name="T23" fmla="*/ 0 h 6"/>
                <a:gd name="T24" fmla="*/ 7 w 8"/>
                <a:gd name="T25" fmla="*/ 0 h 6"/>
                <a:gd name="T26" fmla="*/ 7 w 8"/>
                <a:gd name="T27" fmla="*/ 0 h 6"/>
                <a:gd name="T28" fmla="*/ 0 w 8"/>
                <a:gd name="T29" fmla="*/ 5 h 6"/>
                <a:gd name="T30" fmla="*/ 7 w 8"/>
                <a:gd name="T31" fmla="*/ 0 h 6"/>
                <a:gd name="T32" fmla="*/ 7 w 8"/>
                <a:gd name="T33" fmla="*/ 0 h 6"/>
                <a:gd name="T34" fmla="*/ 7 w 8"/>
                <a:gd name="T35" fmla="*/ 0 h 6"/>
                <a:gd name="T36" fmla="*/ 8 w 8"/>
                <a:gd name="T37" fmla="*/ 0 h 6"/>
                <a:gd name="T38" fmla="*/ 8 w 8"/>
                <a:gd name="T39" fmla="*/ 1 h 6"/>
                <a:gd name="T40" fmla="*/ 8 w 8"/>
                <a:gd name="T41" fmla="*/ 1 h 6"/>
                <a:gd name="T42" fmla="*/ 7 w 8"/>
                <a:gd name="T43" fmla="*/ 1 h 6"/>
                <a:gd name="T44" fmla="*/ 1 w 8"/>
                <a:gd name="T45" fmla="*/ 6 h 6"/>
                <a:gd name="T46" fmla="*/ 1 w 8"/>
                <a:gd name="T47" fmla="*/ 6 h 6"/>
                <a:gd name="T48" fmla="*/ 0 w 8"/>
                <a:gd name="T49" fmla="*/ 6 h 6"/>
                <a:gd name="T50" fmla="*/ 0 w 8"/>
                <a:gd name="T51" fmla="*/ 5 h 6"/>
                <a:gd name="T52" fmla="*/ 0 w 8"/>
                <a:gd name="T53" fmla="*/ 5 h 6"/>
                <a:gd name="T54" fmla="*/ 0 w 8"/>
                <a:gd name="T5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  <a:moveTo>
                    <a:pt x="0" y="5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1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45"/>
            <p:cNvSpPr/>
            <p:nvPr/>
          </p:nvSpPr>
          <p:spPr bwMode="auto">
            <a:xfrm>
              <a:off x="1279526" y="3460751"/>
              <a:ext cx="98425" cy="98425"/>
            </a:xfrm>
            <a:custGeom>
              <a:avLst/>
              <a:gdLst>
                <a:gd name="T0" fmla="*/ 7 w 9"/>
                <a:gd name="T1" fmla="*/ 8 h 9"/>
                <a:gd name="T2" fmla="*/ 2 w 9"/>
                <a:gd name="T3" fmla="*/ 7 h 9"/>
                <a:gd name="T4" fmla="*/ 3 w 9"/>
                <a:gd name="T5" fmla="*/ 2 h 9"/>
                <a:gd name="T6" fmla="*/ 8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3" y="9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9" y="4"/>
                    <a:pt x="9" y="7"/>
                    <a:pt x="7" y="8"/>
                  </a:cubicBezTo>
                  <a:close/>
                </a:path>
              </a:pathLst>
            </a:custGeom>
            <a:solidFill>
              <a:srgbClr val="3E4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46"/>
            <p:cNvSpPr/>
            <p:nvPr/>
          </p:nvSpPr>
          <p:spPr bwMode="auto">
            <a:xfrm>
              <a:off x="1312863" y="3494088"/>
              <a:ext cx="42863" cy="31750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1 h 3"/>
                <a:gd name="T4" fmla="*/ 0 w 4"/>
                <a:gd name="T5" fmla="*/ 2 h 3"/>
                <a:gd name="T6" fmla="*/ 1 w 4"/>
                <a:gd name="T7" fmla="*/ 3 h 3"/>
                <a:gd name="T8" fmla="*/ 2 w 4"/>
                <a:gd name="T9" fmla="*/ 3 h 3"/>
                <a:gd name="T10" fmla="*/ 3 w 4"/>
                <a:gd name="T11" fmla="*/ 2 h 3"/>
                <a:gd name="T12" fmla="*/ 3 w 4"/>
                <a:gd name="T13" fmla="*/ 2 h 3"/>
                <a:gd name="T14" fmla="*/ 2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93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47"/>
            <p:cNvSpPr/>
            <p:nvPr/>
          </p:nvSpPr>
          <p:spPr bwMode="auto">
            <a:xfrm>
              <a:off x="835026" y="2928938"/>
              <a:ext cx="619125" cy="641350"/>
            </a:xfrm>
            <a:custGeom>
              <a:avLst/>
              <a:gdLst>
                <a:gd name="T0" fmla="*/ 390 w 390"/>
                <a:gd name="T1" fmla="*/ 260 h 404"/>
                <a:gd name="T2" fmla="*/ 185 w 390"/>
                <a:gd name="T3" fmla="*/ 404 h 404"/>
                <a:gd name="T4" fmla="*/ 0 w 390"/>
                <a:gd name="T5" fmla="*/ 150 h 404"/>
                <a:gd name="T6" fmla="*/ 205 w 390"/>
                <a:gd name="T7" fmla="*/ 0 h 404"/>
                <a:gd name="T8" fmla="*/ 390 w 390"/>
                <a:gd name="T9" fmla="*/ 26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404">
                  <a:moveTo>
                    <a:pt x="390" y="260"/>
                  </a:moveTo>
                  <a:lnTo>
                    <a:pt x="185" y="404"/>
                  </a:lnTo>
                  <a:lnTo>
                    <a:pt x="0" y="150"/>
                  </a:lnTo>
                  <a:lnTo>
                    <a:pt x="205" y="0"/>
                  </a:lnTo>
                  <a:lnTo>
                    <a:pt x="390" y="26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48"/>
            <p:cNvSpPr/>
            <p:nvPr/>
          </p:nvSpPr>
          <p:spPr bwMode="auto">
            <a:xfrm>
              <a:off x="835026" y="2928938"/>
              <a:ext cx="619125" cy="412750"/>
            </a:xfrm>
            <a:custGeom>
              <a:avLst/>
              <a:gdLst>
                <a:gd name="T0" fmla="*/ 205 w 390"/>
                <a:gd name="T1" fmla="*/ 0 h 260"/>
                <a:gd name="T2" fmla="*/ 0 w 390"/>
                <a:gd name="T3" fmla="*/ 150 h 260"/>
                <a:gd name="T4" fmla="*/ 390 w 390"/>
                <a:gd name="T5" fmla="*/ 260 h 260"/>
                <a:gd name="T6" fmla="*/ 205 w 390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60">
                  <a:moveTo>
                    <a:pt x="205" y="0"/>
                  </a:moveTo>
                  <a:lnTo>
                    <a:pt x="0" y="150"/>
                  </a:lnTo>
                  <a:lnTo>
                    <a:pt x="390" y="26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1" name="等腰三角形 160"/>
          <p:cNvSpPr/>
          <p:nvPr/>
        </p:nvSpPr>
        <p:spPr>
          <a:xfrm rot="5400000">
            <a:off x="6702218" y="5062223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内容占位符 2"/>
          <p:cNvSpPr txBox="1"/>
          <p:nvPr/>
        </p:nvSpPr>
        <p:spPr>
          <a:xfrm>
            <a:off x="7189496" y="4910346"/>
            <a:ext cx="1561514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Fourth</a:t>
            </a:r>
            <a:endParaRPr lang="en-US" altLang="zh-CN" sz="2400" dirty="0"/>
          </a:p>
        </p:txBody>
      </p:sp>
      <p:sp>
        <p:nvSpPr>
          <p:cNvPr id="166" name="内容占位符 2"/>
          <p:cNvSpPr txBox="1"/>
          <p:nvPr/>
        </p:nvSpPr>
        <p:spPr>
          <a:xfrm>
            <a:off x="7189496" y="5358157"/>
            <a:ext cx="4839286" cy="901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dirty="0" smtClean="0"/>
              <a:t>做</a:t>
            </a:r>
            <a:r>
              <a:rPr lang="zh-CN" altLang="zh-CN" dirty="0"/>
              <a:t>除法得到比例</a:t>
            </a:r>
            <a:r>
              <a:rPr lang="en-US" altLang="zh-CN" dirty="0"/>
              <a:t>1</a:t>
            </a:r>
            <a:r>
              <a:rPr lang="zh-CN" altLang="zh-CN" dirty="0"/>
              <a:t>：</a:t>
            </a:r>
            <a:r>
              <a:rPr lang="en-US" altLang="zh-CN" dirty="0"/>
              <a:t>0.18868 </a:t>
            </a:r>
            <a:r>
              <a:rPr lang="zh-CN" altLang="zh-CN" dirty="0"/>
              <a:t>（像素个数：长度）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2" y="1294228"/>
            <a:ext cx="5099049" cy="4079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1" y="1189753"/>
            <a:ext cx="5382421" cy="43059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170766" y="2518366"/>
            <a:ext cx="991415" cy="1008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  <p:bldP spid="18" grpId="0"/>
      <p:bldP spid="21" grpId="0" animBg="1"/>
      <p:bldP spid="22" grpId="0" animBg="1"/>
      <p:bldP spid="23" grpId="0"/>
      <p:bldP spid="24" grpId="0"/>
      <p:bldP spid="161" grpId="0" animBg="1"/>
      <p:bldP spid="162" grpId="0"/>
      <p:bldP spid="166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2741" y="638105"/>
            <a:ext cx="10515600" cy="64232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测</a:t>
            </a:r>
            <a:r>
              <a:rPr lang="zh-CN" altLang="zh-CN" dirty="0"/>
              <a:t>圆的尺寸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12" name="内容占位符 2"/>
          <p:cNvSpPr txBox="1"/>
          <p:nvPr/>
        </p:nvSpPr>
        <p:spPr>
          <a:xfrm>
            <a:off x="7189496" y="1583762"/>
            <a:ext cx="1976718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添加四张图片</a:t>
            </a:r>
            <a:endParaRPr lang="en-US" altLang="zh-CN" sz="2000" dirty="0"/>
          </a:p>
        </p:txBody>
      </p:sp>
      <p:sp>
        <p:nvSpPr>
          <p:cNvPr id="14" name="等腰三角形 13"/>
          <p:cNvSpPr/>
          <p:nvPr/>
        </p:nvSpPr>
        <p:spPr>
          <a:xfrm rot="5400000">
            <a:off x="6702218" y="1613962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/>
          <p:cNvSpPr txBox="1"/>
          <p:nvPr/>
        </p:nvSpPr>
        <p:spPr>
          <a:xfrm>
            <a:off x="7189495" y="2224687"/>
            <a:ext cx="2419643" cy="5715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400" dirty="0" smtClean="0"/>
              <a:t>Canny</a:t>
            </a:r>
            <a:r>
              <a:rPr lang="zh-CN" altLang="zh-CN" sz="2400" dirty="0"/>
              <a:t>算法提取轮廓</a:t>
            </a:r>
            <a:endParaRPr lang="en-US" altLang="zh-CN" sz="2400" dirty="0"/>
          </a:p>
        </p:txBody>
      </p:sp>
      <p:sp>
        <p:nvSpPr>
          <p:cNvPr id="18" name="内容占位符 2"/>
          <p:cNvSpPr txBox="1"/>
          <p:nvPr/>
        </p:nvSpPr>
        <p:spPr>
          <a:xfrm>
            <a:off x="7192180" y="2853779"/>
            <a:ext cx="219399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连通域检测</a:t>
            </a:r>
            <a:endParaRPr lang="en-US" altLang="zh-CN" sz="2000" dirty="0"/>
          </a:p>
        </p:txBody>
      </p:sp>
      <p:sp>
        <p:nvSpPr>
          <p:cNvPr id="21" name="等腰三角形 20"/>
          <p:cNvSpPr/>
          <p:nvPr/>
        </p:nvSpPr>
        <p:spPr>
          <a:xfrm rot="5400000">
            <a:off x="6702218" y="2228573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5400000">
            <a:off x="6702218" y="2878014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5" name="组合 164"/>
          <p:cNvGrpSpPr/>
          <p:nvPr/>
        </p:nvGrpSpPr>
        <p:grpSpPr>
          <a:xfrm>
            <a:off x="59820" y="1712012"/>
            <a:ext cx="6350227" cy="3973512"/>
            <a:chOff x="715963" y="1449388"/>
            <a:chExt cx="5068888" cy="3171743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290638" y="1449388"/>
              <a:ext cx="933450" cy="455613"/>
            </a:xfrm>
            <a:custGeom>
              <a:avLst/>
              <a:gdLst>
                <a:gd name="T0" fmla="*/ 588 w 588"/>
                <a:gd name="T1" fmla="*/ 0 h 287"/>
                <a:gd name="T2" fmla="*/ 0 w 588"/>
                <a:gd name="T3" fmla="*/ 68 h 287"/>
                <a:gd name="T4" fmla="*/ 445 w 588"/>
                <a:gd name="T5" fmla="*/ 287 h 287"/>
                <a:gd name="T6" fmla="*/ 588 w 588"/>
                <a:gd name="T7" fmla="*/ 0 h 287"/>
                <a:gd name="T8" fmla="*/ 479 w 588"/>
                <a:gd name="T9" fmla="*/ 75 h 287"/>
                <a:gd name="T10" fmla="*/ 479 w 588"/>
                <a:gd name="T11" fmla="*/ 75 h 287"/>
                <a:gd name="T12" fmla="*/ 410 w 588"/>
                <a:gd name="T13" fmla="*/ 198 h 287"/>
                <a:gd name="T14" fmla="*/ 219 w 588"/>
                <a:gd name="T15" fmla="*/ 102 h 287"/>
                <a:gd name="T16" fmla="*/ 479 w 588"/>
                <a:gd name="T17" fmla="*/ 7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287">
                  <a:moveTo>
                    <a:pt x="588" y="0"/>
                  </a:moveTo>
                  <a:lnTo>
                    <a:pt x="0" y="68"/>
                  </a:lnTo>
                  <a:lnTo>
                    <a:pt x="445" y="287"/>
                  </a:lnTo>
                  <a:lnTo>
                    <a:pt x="588" y="0"/>
                  </a:lnTo>
                  <a:close/>
                  <a:moveTo>
                    <a:pt x="479" y="75"/>
                  </a:moveTo>
                  <a:lnTo>
                    <a:pt x="479" y="75"/>
                  </a:lnTo>
                  <a:lnTo>
                    <a:pt x="410" y="198"/>
                  </a:lnTo>
                  <a:lnTo>
                    <a:pt x="219" y="102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3B7B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485901" y="1460501"/>
              <a:ext cx="630238" cy="150813"/>
            </a:xfrm>
            <a:custGeom>
              <a:avLst/>
              <a:gdLst>
                <a:gd name="T0" fmla="*/ 62 w 397"/>
                <a:gd name="T1" fmla="*/ 61 h 95"/>
                <a:gd name="T2" fmla="*/ 62 w 397"/>
                <a:gd name="T3" fmla="*/ 41 h 95"/>
                <a:gd name="T4" fmla="*/ 82 w 397"/>
                <a:gd name="T5" fmla="*/ 41 h 95"/>
                <a:gd name="T6" fmla="*/ 82 w 397"/>
                <a:gd name="T7" fmla="*/ 61 h 95"/>
                <a:gd name="T8" fmla="*/ 82 w 397"/>
                <a:gd name="T9" fmla="*/ 41 h 95"/>
                <a:gd name="T10" fmla="*/ 390 w 397"/>
                <a:gd name="T11" fmla="*/ 0 h 95"/>
                <a:gd name="T12" fmla="*/ 390 w 397"/>
                <a:gd name="T13" fmla="*/ 48 h 95"/>
                <a:gd name="T14" fmla="*/ 397 w 397"/>
                <a:gd name="T15" fmla="*/ 0 h 95"/>
                <a:gd name="T16" fmla="*/ 369 w 397"/>
                <a:gd name="T17" fmla="*/ 6 h 95"/>
                <a:gd name="T18" fmla="*/ 376 w 397"/>
                <a:gd name="T19" fmla="*/ 6 h 95"/>
                <a:gd name="T20" fmla="*/ 369 w 397"/>
                <a:gd name="T21" fmla="*/ 27 h 95"/>
                <a:gd name="T22" fmla="*/ 349 w 397"/>
                <a:gd name="T23" fmla="*/ 6 h 95"/>
                <a:gd name="T24" fmla="*/ 356 w 397"/>
                <a:gd name="T25" fmla="*/ 27 h 95"/>
                <a:gd name="T26" fmla="*/ 356 w 397"/>
                <a:gd name="T27" fmla="*/ 6 h 95"/>
                <a:gd name="T28" fmla="*/ 328 w 397"/>
                <a:gd name="T29" fmla="*/ 6 h 95"/>
                <a:gd name="T30" fmla="*/ 335 w 397"/>
                <a:gd name="T31" fmla="*/ 27 h 95"/>
                <a:gd name="T32" fmla="*/ 335 w 397"/>
                <a:gd name="T33" fmla="*/ 6 h 95"/>
                <a:gd name="T34" fmla="*/ 315 w 397"/>
                <a:gd name="T35" fmla="*/ 13 h 95"/>
                <a:gd name="T36" fmla="*/ 315 w 397"/>
                <a:gd name="T37" fmla="*/ 34 h 95"/>
                <a:gd name="T38" fmla="*/ 315 w 397"/>
                <a:gd name="T39" fmla="*/ 13 h 95"/>
                <a:gd name="T40" fmla="*/ 294 w 397"/>
                <a:gd name="T41" fmla="*/ 13 h 95"/>
                <a:gd name="T42" fmla="*/ 301 w 397"/>
                <a:gd name="T43" fmla="*/ 13 h 95"/>
                <a:gd name="T44" fmla="*/ 294 w 397"/>
                <a:gd name="T45" fmla="*/ 48 h 95"/>
                <a:gd name="T46" fmla="*/ 192 w 397"/>
                <a:gd name="T47" fmla="*/ 27 h 95"/>
                <a:gd name="T48" fmla="*/ 198 w 397"/>
                <a:gd name="T49" fmla="*/ 68 h 95"/>
                <a:gd name="T50" fmla="*/ 198 w 397"/>
                <a:gd name="T51" fmla="*/ 27 h 95"/>
                <a:gd name="T52" fmla="*/ 219 w 397"/>
                <a:gd name="T53" fmla="*/ 20 h 95"/>
                <a:gd name="T54" fmla="*/ 219 w 397"/>
                <a:gd name="T55" fmla="*/ 20 h 95"/>
                <a:gd name="T56" fmla="*/ 219 w 397"/>
                <a:gd name="T57" fmla="*/ 41 h 95"/>
                <a:gd name="T58" fmla="*/ 233 w 397"/>
                <a:gd name="T59" fmla="*/ 20 h 95"/>
                <a:gd name="T60" fmla="*/ 239 w 397"/>
                <a:gd name="T61" fmla="*/ 41 h 95"/>
                <a:gd name="T62" fmla="*/ 239 w 397"/>
                <a:gd name="T63" fmla="*/ 20 h 95"/>
                <a:gd name="T64" fmla="*/ 253 w 397"/>
                <a:gd name="T65" fmla="*/ 20 h 95"/>
                <a:gd name="T66" fmla="*/ 260 w 397"/>
                <a:gd name="T67" fmla="*/ 41 h 95"/>
                <a:gd name="T68" fmla="*/ 260 w 397"/>
                <a:gd name="T69" fmla="*/ 20 h 95"/>
                <a:gd name="T70" fmla="*/ 274 w 397"/>
                <a:gd name="T71" fmla="*/ 13 h 95"/>
                <a:gd name="T72" fmla="*/ 274 w 397"/>
                <a:gd name="T73" fmla="*/ 34 h 95"/>
                <a:gd name="T74" fmla="*/ 274 w 397"/>
                <a:gd name="T75" fmla="*/ 13 h 95"/>
                <a:gd name="T76" fmla="*/ 178 w 397"/>
                <a:gd name="T77" fmla="*/ 27 h 95"/>
                <a:gd name="T78" fmla="*/ 178 w 397"/>
                <a:gd name="T79" fmla="*/ 27 h 95"/>
                <a:gd name="T80" fmla="*/ 178 w 397"/>
                <a:gd name="T81" fmla="*/ 48 h 95"/>
                <a:gd name="T82" fmla="*/ 157 w 397"/>
                <a:gd name="T83" fmla="*/ 27 h 95"/>
                <a:gd name="T84" fmla="*/ 157 w 397"/>
                <a:gd name="T85" fmla="*/ 48 h 95"/>
                <a:gd name="T86" fmla="*/ 164 w 397"/>
                <a:gd name="T87" fmla="*/ 27 h 95"/>
                <a:gd name="T88" fmla="*/ 137 w 397"/>
                <a:gd name="T89" fmla="*/ 34 h 95"/>
                <a:gd name="T90" fmla="*/ 144 w 397"/>
                <a:gd name="T91" fmla="*/ 54 h 95"/>
                <a:gd name="T92" fmla="*/ 144 w 397"/>
                <a:gd name="T93" fmla="*/ 34 h 95"/>
                <a:gd name="T94" fmla="*/ 116 w 397"/>
                <a:gd name="T95" fmla="*/ 34 h 95"/>
                <a:gd name="T96" fmla="*/ 123 w 397"/>
                <a:gd name="T97" fmla="*/ 54 h 95"/>
                <a:gd name="T98" fmla="*/ 123 w 397"/>
                <a:gd name="T99" fmla="*/ 34 h 95"/>
                <a:gd name="T100" fmla="*/ 96 w 397"/>
                <a:gd name="T101" fmla="*/ 34 h 95"/>
                <a:gd name="T102" fmla="*/ 103 w 397"/>
                <a:gd name="T103" fmla="*/ 34 h 95"/>
                <a:gd name="T104" fmla="*/ 103 w 397"/>
                <a:gd name="T105" fmla="*/ 68 h 95"/>
                <a:gd name="T106" fmla="*/ 0 w 397"/>
                <a:gd name="T107" fmla="*/ 48 h 95"/>
                <a:gd name="T108" fmla="*/ 7 w 397"/>
                <a:gd name="T109" fmla="*/ 95 h 95"/>
                <a:gd name="T110" fmla="*/ 7 w 397"/>
                <a:gd name="T111" fmla="*/ 48 h 95"/>
                <a:gd name="T112" fmla="*/ 21 w 397"/>
                <a:gd name="T113" fmla="*/ 48 h 95"/>
                <a:gd name="T114" fmla="*/ 27 w 397"/>
                <a:gd name="T115" fmla="*/ 48 h 95"/>
                <a:gd name="T116" fmla="*/ 27 w 397"/>
                <a:gd name="T117" fmla="*/ 68 h 95"/>
                <a:gd name="T118" fmla="*/ 41 w 397"/>
                <a:gd name="T119" fmla="*/ 41 h 95"/>
                <a:gd name="T120" fmla="*/ 41 w 397"/>
                <a:gd name="T121" fmla="*/ 61 h 95"/>
                <a:gd name="T122" fmla="*/ 48 w 397"/>
                <a:gd name="T123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7" h="95">
                  <a:moveTo>
                    <a:pt x="62" y="41"/>
                  </a:moveTo>
                  <a:lnTo>
                    <a:pt x="62" y="61"/>
                  </a:lnTo>
                  <a:lnTo>
                    <a:pt x="69" y="61"/>
                  </a:lnTo>
                  <a:lnTo>
                    <a:pt x="62" y="41"/>
                  </a:lnTo>
                  <a:lnTo>
                    <a:pt x="62" y="41"/>
                  </a:lnTo>
                  <a:close/>
                  <a:moveTo>
                    <a:pt x="82" y="41"/>
                  </a:moveTo>
                  <a:lnTo>
                    <a:pt x="82" y="41"/>
                  </a:lnTo>
                  <a:lnTo>
                    <a:pt x="82" y="61"/>
                  </a:lnTo>
                  <a:lnTo>
                    <a:pt x="89" y="61"/>
                  </a:lnTo>
                  <a:lnTo>
                    <a:pt x="82" y="41"/>
                  </a:lnTo>
                  <a:lnTo>
                    <a:pt x="82" y="41"/>
                  </a:lnTo>
                  <a:close/>
                  <a:moveTo>
                    <a:pt x="390" y="0"/>
                  </a:moveTo>
                  <a:lnTo>
                    <a:pt x="390" y="0"/>
                  </a:lnTo>
                  <a:lnTo>
                    <a:pt x="390" y="48"/>
                  </a:lnTo>
                  <a:lnTo>
                    <a:pt x="397" y="48"/>
                  </a:lnTo>
                  <a:lnTo>
                    <a:pt x="397" y="0"/>
                  </a:lnTo>
                  <a:lnTo>
                    <a:pt x="390" y="0"/>
                  </a:lnTo>
                  <a:close/>
                  <a:moveTo>
                    <a:pt x="369" y="6"/>
                  </a:moveTo>
                  <a:lnTo>
                    <a:pt x="369" y="6"/>
                  </a:lnTo>
                  <a:lnTo>
                    <a:pt x="376" y="6"/>
                  </a:lnTo>
                  <a:lnTo>
                    <a:pt x="376" y="27"/>
                  </a:lnTo>
                  <a:lnTo>
                    <a:pt x="369" y="27"/>
                  </a:lnTo>
                  <a:lnTo>
                    <a:pt x="369" y="6"/>
                  </a:lnTo>
                  <a:close/>
                  <a:moveTo>
                    <a:pt x="349" y="6"/>
                  </a:moveTo>
                  <a:lnTo>
                    <a:pt x="349" y="6"/>
                  </a:lnTo>
                  <a:lnTo>
                    <a:pt x="356" y="27"/>
                  </a:lnTo>
                  <a:lnTo>
                    <a:pt x="356" y="27"/>
                  </a:lnTo>
                  <a:lnTo>
                    <a:pt x="356" y="6"/>
                  </a:lnTo>
                  <a:lnTo>
                    <a:pt x="349" y="6"/>
                  </a:lnTo>
                  <a:close/>
                  <a:moveTo>
                    <a:pt x="328" y="6"/>
                  </a:moveTo>
                  <a:lnTo>
                    <a:pt x="328" y="6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6"/>
                  </a:lnTo>
                  <a:lnTo>
                    <a:pt x="328" y="6"/>
                  </a:lnTo>
                  <a:close/>
                  <a:moveTo>
                    <a:pt x="315" y="13"/>
                  </a:moveTo>
                  <a:lnTo>
                    <a:pt x="315" y="13"/>
                  </a:lnTo>
                  <a:lnTo>
                    <a:pt x="315" y="34"/>
                  </a:lnTo>
                  <a:lnTo>
                    <a:pt x="315" y="34"/>
                  </a:lnTo>
                  <a:lnTo>
                    <a:pt x="315" y="13"/>
                  </a:lnTo>
                  <a:lnTo>
                    <a:pt x="315" y="13"/>
                  </a:lnTo>
                  <a:close/>
                  <a:moveTo>
                    <a:pt x="294" y="13"/>
                  </a:moveTo>
                  <a:lnTo>
                    <a:pt x="294" y="13"/>
                  </a:lnTo>
                  <a:lnTo>
                    <a:pt x="301" y="13"/>
                  </a:lnTo>
                  <a:lnTo>
                    <a:pt x="301" y="48"/>
                  </a:lnTo>
                  <a:lnTo>
                    <a:pt x="294" y="48"/>
                  </a:lnTo>
                  <a:lnTo>
                    <a:pt x="294" y="13"/>
                  </a:lnTo>
                  <a:close/>
                  <a:moveTo>
                    <a:pt x="192" y="27"/>
                  </a:moveTo>
                  <a:lnTo>
                    <a:pt x="192" y="27"/>
                  </a:lnTo>
                  <a:lnTo>
                    <a:pt x="198" y="68"/>
                  </a:lnTo>
                  <a:lnTo>
                    <a:pt x="205" y="68"/>
                  </a:lnTo>
                  <a:lnTo>
                    <a:pt x="198" y="27"/>
                  </a:lnTo>
                  <a:lnTo>
                    <a:pt x="192" y="27"/>
                  </a:lnTo>
                  <a:close/>
                  <a:moveTo>
                    <a:pt x="219" y="20"/>
                  </a:moveTo>
                  <a:lnTo>
                    <a:pt x="219" y="20"/>
                  </a:lnTo>
                  <a:lnTo>
                    <a:pt x="219" y="20"/>
                  </a:lnTo>
                  <a:lnTo>
                    <a:pt x="219" y="41"/>
                  </a:lnTo>
                  <a:lnTo>
                    <a:pt x="219" y="41"/>
                  </a:lnTo>
                  <a:lnTo>
                    <a:pt x="219" y="20"/>
                  </a:lnTo>
                  <a:close/>
                  <a:moveTo>
                    <a:pt x="233" y="20"/>
                  </a:moveTo>
                  <a:lnTo>
                    <a:pt x="233" y="20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20"/>
                  </a:lnTo>
                  <a:lnTo>
                    <a:pt x="233" y="20"/>
                  </a:lnTo>
                  <a:close/>
                  <a:moveTo>
                    <a:pt x="253" y="20"/>
                  </a:moveTo>
                  <a:lnTo>
                    <a:pt x="253" y="20"/>
                  </a:lnTo>
                  <a:lnTo>
                    <a:pt x="260" y="41"/>
                  </a:lnTo>
                  <a:lnTo>
                    <a:pt x="260" y="41"/>
                  </a:lnTo>
                  <a:lnTo>
                    <a:pt x="260" y="20"/>
                  </a:lnTo>
                  <a:lnTo>
                    <a:pt x="253" y="20"/>
                  </a:lnTo>
                  <a:close/>
                  <a:moveTo>
                    <a:pt x="274" y="13"/>
                  </a:moveTo>
                  <a:lnTo>
                    <a:pt x="274" y="13"/>
                  </a:lnTo>
                  <a:lnTo>
                    <a:pt x="274" y="34"/>
                  </a:lnTo>
                  <a:lnTo>
                    <a:pt x="280" y="34"/>
                  </a:lnTo>
                  <a:lnTo>
                    <a:pt x="274" y="13"/>
                  </a:lnTo>
                  <a:lnTo>
                    <a:pt x="274" y="13"/>
                  </a:lnTo>
                  <a:close/>
                  <a:moveTo>
                    <a:pt x="178" y="27"/>
                  </a:moveTo>
                  <a:lnTo>
                    <a:pt x="178" y="27"/>
                  </a:lnTo>
                  <a:lnTo>
                    <a:pt x="178" y="27"/>
                  </a:lnTo>
                  <a:lnTo>
                    <a:pt x="185" y="48"/>
                  </a:lnTo>
                  <a:lnTo>
                    <a:pt x="178" y="48"/>
                  </a:lnTo>
                  <a:lnTo>
                    <a:pt x="178" y="27"/>
                  </a:lnTo>
                  <a:close/>
                  <a:moveTo>
                    <a:pt x="157" y="27"/>
                  </a:moveTo>
                  <a:lnTo>
                    <a:pt x="157" y="27"/>
                  </a:lnTo>
                  <a:lnTo>
                    <a:pt x="157" y="48"/>
                  </a:lnTo>
                  <a:lnTo>
                    <a:pt x="164" y="48"/>
                  </a:lnTo>
                  <a:lnTo>
                    <a:pt x="164" y="27"/>
                  </a:lnTo>
                  <a:lnTo>
                    <a:pt x="157" y="27"/>
                  </a:lnTo>
                  <a:close/>
                  <a:moveTo>
                    <a:pt x="137" y="34"/>
                  </a:moveTo>
                  <a:lnTo>
                    <a:pt x="137" y="3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34"/>
                  </a:lnTo>
                  <a:lnTo>
                    <a:pt x="137" y="34"/>
                  </a:lnTo>
                  <a:close/>
                  <a:moveTo>
                    <a:pt x="116" y="34"/>
                  </a:moveTo>
                  <a:lnTo>
                    <a:pt x="116" y="34"/>
                  </a:lnTo>
                  <a:lnTo>
                    <a:pt x="123" y="54"/>
                  </a:lnTo>
                  <a:lnTo>
                    <a:pt x="123" y="54"/>
                  </a:lnTo>
                  <a:lnTo>
                    <a:pt x="123" y="34"/>
                  </a:lnTo>
                  <a:lnTo>
                    <a:pt x="116" y="34"/>
                  </a:lnTo>
                  <a:close/>
                  <a:moveTo>
                    <a:pt x="96" y="34"/>
                  </a:moveTo>
                  <a:lnTo>
                    <a:pt x="96" y="34"/>
                  </a:lnTo>
                  <a:lnTo>
                    <a:pt x="103" y="34"/>
                  </a:lnTo>
                  <a:lnTo>
                    <a:pt x="110" y="68"/>
                  </a:lnTo>
                  <a:lnTo>
                    <a:pt x="103" y="68"/>
                  </a:lnTo>
                  <a:lnTo>
                    <a:pt x="96" y="34"/>
                  </a:lnTo>
                  <a:close/>
                  <a:moveTo>
                    <a:pt x="0" y="48"/>
                  </a:moveTo>
                  <a:lnTo>
                    <a:pt x="0" y="48"/>
                  </a:lnTo>
                  <a:lnTo>
                    <a:pt x="7" y="95"/>
                  </a:lnTo>
                  <a:lnTo>
                    <a:pt x="14" y="95"/>
                  </a:lnTo>
                  <a:lnTo>
                    <a:pt x="7" y="48"/>
                  </a:lnTo>
                  <a:lnTo>
                    <a:pt x="0" y="48"/>
                  </a:lnTo>
                  <a:close/>
                  <a:moveTo>
                    <a:pt x="21" y="48"/>
                  </a:moveTo>
                  <a:lnTo>
                    <a:pt x="21" y="48"/>
                  </a:lnTo>
                  <a:lnTo>
                    <a:pt x="27" y="4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1" y="48"/>
                  </a:lnTo>
                  <a:close/>
                  <a:moveTo>
                    <a:pt x="41" y="41"/>
                  </a:moveTo>
                  <a:lnTo>
                    <a:pt x="41" y="41"/>
                  </a:lnTo>
                  <a:lnTo>
                    <a:pt x="41" y="61"/>
                  </a:lnTo>
                  <a:lnTo>
                    <a:pt x="48" y="61"/>
                  </a:lnTo>
                  <a:lnTo>
                    <a:pt x="48" y="41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255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997076" y="2601913"/>
              <a:ext cx="2614613" cy="1663700"/>
            </a:xfrm>
            <a:custGeom>
              <a:avLst/>
              <a:gdLst>
                <a:gd name="T0" fmla="*/ 241 w 241"/>
                <a:gd name="T1" fmla="*/ 149 h 153"/>
                <a:gd name="T2" fmla="*/ 241 w 241"/>
                <a:gd name="T3" fmla="*/ 5 h 153"/>
                <a:gd name="T4" fmla="*/ 237 w 241"/>
                <a:gd name="T5" fmla="*/ 0 h 153"/>
                <a:gd name="T6" fmla="*/ 4 w 241"/>
                <a:gd name="T7" fmla="*/ 0 h 153"/>
                <a:gd name="T8" fmla="*/ 0 w 241"/>
                <a:gd name="T9" fmla="*/ 5 h 153"/>
                <a:gd name="T10" fmla="*/ 0 w 241"/>
                <a:gd name="T11" fmla="*/ 149 h 153"/>
                <a:gd name="T12" fmla="*/ 4 w 241"/>
                <a:gd name="T13" fmla="*/ 153 h 153"/>
                <a:gd name="T14" fmla="*/ 237 w 241"/>
                <a:gd name="T15" fmla="*/ 153 h 153"/>
                <a:gd name="T16" fmla="*/ 241 w 241"/>
                <a:gd name="T17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53">
                  <a:moveTo>
                    <a:pt x="241" y="149"/>
                  </a:moveTo>
                  <a:cubicBezTo>
                    <a:pt x="241" y="5"/>
                    <a:pt x="241" y="5"/>
                    <a:pt x="241" y="5"/>
                  </a:cubicBezTo>
                  <a:cubicBezTo>
                    <a:pt x="241" y="2"/>
                    <a:pt x="239" y="0"/>
                    <a:pt x="2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39" y="153"/>
                    <a:pt x="241" y="151"/>
                    <a:pt x="241" y="14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147888" y="2830513"/>
              <a:ext cx="2322513" cy="836613"/>
            </a:xfrm>
            <a:custGeom>
              <a:avLst/>
              <a:gdLst>
                <a:gd name="T0" fmla="*/ 5 w 214"/>
                <a:gd name="T1" fmla="*/ 0 h 77"/>
                <a:gd name="T2" fmla="*/ 209 w 214"/>
                <a:gd name="T3" fmla="*/ 0 h 77"/>
                <a:gd name="T4" fmla="*/ 214 w 214"/>
                <a:gd name="T5" fmla="*/ 5 h 77"/>
                <a:gd name="T6" fmla="*/ 214 w 214"/>
                <a:gd name="T7" fmla="*/ 72 h 77"/>
                <a:gd name="T8" fmla="*/ 209 w 214"/>
                <a:gd name="T9" fmla="*/ 77 h 77"/>
                <a:gd name="T10" fmla="*/ 5 w 214"/>
                <a:gd name="T11" fmla="*/ 77 h 77"/>
                <a:gd name="T12" fmla="*/ 0 w 214"/>
                <a:gd name="T13" fmla="*/ 72 h 77"/>
                <a:gd name="T14" fmla="*/ 0 w 214"/>
                <a:gd name="T15" fmla="*/ 5 h 77"/>
                <a:gd name="T16" fmla="*/ 5 w 214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77">
                  <a:moveTo>
                    <a:pt x="5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11" y="0"/>
                    <a:pt x="214" y="2"/>
                    <a:pt x="214" y="5"/>
                  </a:cubicBezTo>
                  <a:cubicBezTo>
                    <a:pt x="214" y="72"/>
                    <a:pt x="214" y="72"/>
                    <a:pt x="214" y="72"/>
                  </a:cubicBezTo>
                  <a:cubicBezTo>
                    <a:pt x="214" y="75"/>
                    <a:pt x="211" y="77"/>
                    <a:pt x="209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2" y="77"/>
                    <a:pt x="0" y="75"/>
                    <a:pt x="0" y="7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1833563" y="2601913"/>
              <a:ext cx="2941638" cy="119063"/>
            </a:xfrm>
            <a:custGeom>
              <a:avLst/>
              <a:gdLst>
                <a:gd name="T0" fmla="*/ 271 w 271"/>
                <a:gd name="T1" fmla="*/ 6 h 11"/>
                <a:gd name="T2" fmla="*/ 271 w 271"/>
                <a:gd name="T3" fmla="*/ 6 h 11"/>
                <a:gd name="T4" fmla="*/ 266 w 271"/>
                <a:gd name="T5" fmla="*/ 0 h 11"/>
                <a:gd name="T6" fmla="*/ 6 w 271"/>
                <a:gd name="T7" fmla="*/ 0 h 11"/>
                <a:gd name="T8" fmla="*/ 0 w 271"/>
                <a:gd name="T9" fmla="*/ 6 h 11"/>
                <a:gd name="T10" fmla="*/ 0 w 271"/>
                <a:gd name="T11" fmla="*/ 6 h 11"/>
                <a:gd name="T12" fmla="*/ 6 w 271"/>
                <a:gd name="T13" fmla="*/ 11 h 11"/>
                <a:gd name="T14" fmla="*/ 266 w 271"/>
                <a:gd name="T15" fmla="*/ 11 h 11"/>
                <a:gd name="T16" fmla="*/ 271 w 271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1">
                  <a:moveTo>
                    <a:pt x="271" y="6"/>
                  </a:moveTo>
                  <a:cubicBezTo>
                    <a:pt x="271" y="6"/>
                    <a:pt x="271" y="6"/>
                    <a:pt x="271" y="6"/>
                  </a:cubicBezTo>
                  <a:cubicBezTo>
                    <a:pt x="271" y="3"/>
                    <a:pt x="269" y="0"/>
                    <a:pt x="26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9" y="11"/>
                    <a:pt x="271" y="9"/>
                    <a:pt x="271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275138" y="28956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41354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39830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8306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4"/>
            <p:cNvSpPr>
              <a:spLocks noChangeArrowheads="1"/>
            </p:cNvSpPr>
            <p:nvPr/>
          </p:nvSpPr>
          <p:spPr bwMode="auto">
            <a:xfrm>
              <a:off x="3678238" y="28956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3527426" y="28956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6"/>
            <p:cNvSpPr>
              <a:spLocks noChangeArrowheads="1"/>
            </p:cNvSpPr>
            <p:nvPr/>
          </p:nvSpPr>
          <p:spPr bwMode="auto">
            <a:xfrm>
              <a:off x="33861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32337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3081338" y="28956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19"/>
            <p:cNvSpPr>
              <a:spLocks noChangeArrowheads="1"/>
            </p:cNvSpPr>
            <p:nvPr/>
          </p:nvSpPr>
          <p:spPr bwMode="auto">
            <a:xfrm>
              <a:off x="2930526" y="28956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20"/>
            <p:cNvSpPr>
              <a:spLocks noChangeArrowheads="1"/>
            </p:cNvSpPr>
            <p:nvPr/>
          </p:nvSpPr>
          <p:spPr bwMode="auto">
            <a:xfrm>
              <a:off x="27892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2636838" y="28956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2484438" y="28956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2224088" y="2895601"/>
              <a:ext cx="217488" cy="119063"/>
            </a:xfrm>
            <a:custGeom>
              <a:avLst/>
              <a:gdLst>
                <a:gd name="T0" fmla="*/ 137 w 137"/>
                <a:gd name="T1" fmla="*/ 0 h 75"/>
                <a:gd name="T2" fmla="*/ 68 w 137"/>
                <a:gd name="T3" fmla="*/ 0 h 75"/>
                <a:gd name="T4" fmla="*/ 0 w 137"/>
                <a:gd name="T5" fmla="*/ 0 h 75"/>
                <a:gd name="T6" fmla="*/ 0 w 137"/>
                <a:gd name="T7" fmla="*/ 75 h 75"/>
                <a:gd name="T8" fmla="*/ 68 w 137"/>
                <a:gd name="T9" fmla="*/ 75 h 75"/>
                <a:gd name="T10" fmla="*/ 137 w 137"/>
                <a:gd name="T11" fmla="*/ 75 h 75"/>
                <a:gd name="T12" fmla="*/ 137 w 137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75">
                  <a:moveTo>
                    <a:pt x="137" y="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68" y="75"/>
                  </a:lnTo>
                  <a:lnTo>
                    <a:pt x="137" y="7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22240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23764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25177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2668588" y="30480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2820988" y="30480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29733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30"/>
            <p:cNvSpPr>
              <a:spLocks noChangeArrowheads="1"/>
            </p:cNvSpPr>
            <p:nvPr/>
          </p:nvSpPr>
          <p:spPr bwMode="auto">
            <a:xfrm>
              <a:off x="31257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32670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2"/>
            <p:cNvSpPr>
              <a:spLocks noChangeArrowheads="1"/>
            </p:cNvSpPr>
            <p:nvPr/>
          </p:nvSpPr>
          <p:spPr bwMode="auto">
            <a:xfrm>
              <a:off x="3417888" y="3048001"/>
              <a:ext cx="109538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Rectangle 33"/>
            <p:cNvSpPr>
              <a:spLocks noChangeArrowheads="1"/>
            </p:cNvSpPr>
            <p:nvPr/>
          </p:nvSpPr>
          <p:spPr bwMode="auto">
            <a:xfrm>
              <a:off x="35702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34"/>
            <p:cNvSpPr>
              <a:spLocks noChangeArrowheads="1"/>
            </p:cNvSpPr>
            <p:nvPr/>
          </p:nvSpPr>
          <p:spPr bwMode="auto">
            <a:xfrm>
              <a:off x="3722688" y="3048001"/>
              <a:ext cx="1079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3863976" y="3048001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4014788" y="3048001"/>
              <a:ext cx="1206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7"/>
            <p:cNvSpPr/>
            <p:nvPr/>
          </p:nvSpPr>
          <p:spPr bwMode="auto">
            <a:xfrm>
              <a:off x="4167188" y="3048001"/>
              <a:ext cx="228600" cy="119063"/>
            </a:xfrm>
            <a:custGeom>
              <a:avLst/>
              <a:gdLst>
                <a:gd name="T0" fmla="*/ 0 w 144"/>
                <a:gd name="T1" fmla="*/ 0 h 75"/>
                <a:gd name="T2" fmla="*/ 68 w 144"/>
                <a:gd name="T3" fmla="*/ 0 h 75"/>
                <a:gd name="T4" fmla="*/ 144 w 144"/>
                <a:gd name="T5" fmla="*/ 0 h 75"/>
                <a:gd name="T6" fmla="*/ 144 w 144"/>
                <a:gd name="T7" fmla="*/ 75 h 75"/>
                <a:gd name="T8" fmla="*/ 68 w 144"/>
                <a:gd name="T9" fmla="*/ 75 h 75"/>
                <a:gd name="T10" fmla="*/ 0 w 144"/>
                <a:gd name="T11" fmla="*/ 75 h 75"/>
                <a:gd name="T12" fmla="*/ 0 w 144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75">
                  <a:moveTo>
                    <a:pt x="0" y="0"/>
                  </a:moveTo>
                  <a:lnTo>
                    <a:pt x="68" y="0"/>
                  </a:lnTo>
                  <a:lnTo>
                    <a:pt x="144" y="0"/>
                  </a:lnTo>
                  <a:lnTo>
                    <a:pt x="144" y="75"/>
                  </a:lnTo>
                  <a:lnTo>
                    <a:pt x="68" y="75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4135438" y="3200401"/>
              <a:ext cx="2603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39830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0"/>
            <p:cNvSpPr>
              <a:spLocks noChangeArrowheads="1"/>
            </p:cNvSpPr>
            <p:nvPr/>
          </p:nvSpPr>
          <p:spPr bwMode="auto">
            <a:xfrm>
              <a:off x="38306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1"/>
            <p:cNvSpPr>
              <a:spLocks noChangeArrowheads="1"/>
            </p:cNvSpPr>
            <p:nvPr/>
          </p:nvSpPr>
          <p:spPr bwMode="auto">
            <a:xfrm>
              <a:off x="3678238" y="32004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2"/>
            <p:cNvSpPr>
              <a:spLocks noChangeArrowheads="1"/>
            </p:cNvSpPr>
            <p:nvPr/>
          </p:nvSpPr>
          <p:spPr bwMode="auto">
            <a:xfrm>
              <a:off x="3527426" y="32004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3"/>
            <p:cNvSpPr>
              <a:spLocks noChangeArrowheads="1"/>
            </p:cNvSpPr>
            <p:nvPr/>
          </p:nvSpPr>
          <p:spPr bwMode="auto">
            <a:xfrm>
              <a:off x="33861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4"/>
            <p:cNvSpPr>
              <a:spLocks noChangeArrowheads="1"/>
            </p:cNvSpPr>
            <p:nvPr/>
          </p:nvSpPr>
          <p:spPr bwMode="auto">
            <a:xfrm>
              <a:off x="32337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45"/>
            <p:cNvSpPr>
              <a:spLocks noChangeArrowheads="1"/>
            </p:cNvSpPr>
            <p:nvPr/>
          </p:nvSpPr>
          <p:spPr bwMode="auto">
            <a:xfrm>
              <a:off x="3081338" y="32004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6"/>
            <p:cNvSpPr>
              <a:spLocks noChangeArrowheads="1"/>
            </p:cNvSpPr>
            <p:nvPr/>
          </p:nvSpPr>
          <p:spPr bwMode="auto">
            <a:xfrm>
              <a:off x="2930526" y="32004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7"/>
            <p:cNvSpPr>
              <a:spLocks noChangeArrowheads="1"/>
            </p:cNvSpPr>
            <p:nvPr/>
          </p:nvSpPr>
          <p:spPr bwMode="auto">
            <a:xfrm>
              <a:off x="27892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8"/>
            <p:cNvSpPr>
              <a:spLocks noChangeArrowheads="1"/>
            </p:cNvSpPr>
            <p:nvPr/>
          </p:nvSpPr>
          <p:spPr bwMode="auto">
            <a:xfrm>
              <a:off x="2636838" y="32004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2484438" y="32004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0"/>
            <p:cNvSpPr/>
            <p:nvPr/>
          </p:nvSpPr>
          <p:spPr bwMode="auto">
            <a:xfrm>
              <a:off x="2224088" y="3200401"/>
              <a:ext cx="217488" cy="107950"/>
            </a:xfrm>
            <a:custGeom>
              <a:avLst/>
              <a:gdLst>
                <a:gd name="T0" fmla="*/ 137 w 137"/>
                <a:gd name="T1" fmla="*/ 0 h 68"/>
                <a:gd name="T2" fmla="*/ 68 w 137"/>
                <a:gd name="T3" fmla="*/ 0 h 68"/>
                <a:gd name="T4" fmla="*/ 0 w 137"/>
                <a:gd name="T5" fmla="*/ 0 h 68"/>
                <a:gd name="T6" fmla="*/ 0 w 137"/>
                <a:gd name="T7" fmla="*/ 68 h 68"/>
                <a:gd name="T8" fmla="*/ 68 w 137"/>
                <a:gd name="T9" fmla="*/ 68 h 68"/>
                <a:gd name="T10" fmla="*/ 137 w 137"/>
                <a:gd name="T11" fmla="*/ 68 h 68"/>
                <a:gd name="T12" fmla="*/ 137 w 137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68">
                  <a:moveTo>
                    <a:pt x="137" y="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68" y="68"/>
                  </a:lnTo>
                  <a:lnTo>
                    <a:pt x="137" y="68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25177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2"/>
            <p:cNvSpPr>
              <a:spLocks noChangeArrowheads="1"/>
            </p:cNvSpPr>
            <p:nvPr/>
          </p:nvSpPr>
          <p:spPr bwMode="auto">
            <a:xfrm>
              <a:off x="2668588" y="33528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3"/>
            <p:cNvSpPr>
              <a:spLocks noChangeArrowheads="1"/>
            </p:cNvSpPr>
            <p:nvPr/>
          </p:nvSpPr>
          <p:spPr bwMode="auto">
            <a:xfrm>
              <a:off x="2820988" y="33528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4"/>
            <p:cNvSpPr>
              <a:spLocks noChangeArrowheads="1"/>
            </p:cNvSpPr>
            <p:nvPr/>
          </p:nvSpPr>
          <p:spPr bwMode="auto">
            <a:xfrm>
              <a:off x="29733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5"/>
            <p:cNvSpPr>
              <a:spLocks noChangeArrowheads="1"/>
            </p:cNvSpPr>
            <p:nvPr/>
          </p:nvSpPr>
          <p:spPr bwMode="auto">
            <a:xfrm>
              <a:off x="31257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6"/>
            <p:cNvSpPr>
              <a:spLocks noChangeArrowheads="1"/>
            </p:cNvSpPr>
            <p:nvPr/>
          </p:nvSpPr>
          <p:spPr bwMode="auto">
            <a:xfrm>
              <a:off x="32670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7"/>
            <p:cNvSpPr>
              <a:spLocks noChangeArrowheads="1"/>
            </p:cNvSpPr>
            <p:nvPr/>
          </p:nvSpPr>
          <p:spPr bwMode="auto">
            <a:xfrm>
              <a:off x="3417888" y="3352801"/>
              <a:ext cx="109538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8"/>
            <p:cNvSpPr>
              <a:spLocks noChangeArrowheads="1"/>
            </p:cNvSpPr>
            <p:nvPr/>
          </p:nvSpPr>
          <p:spPr bwMode="auto">
            <a:xfrm>
              <a:off x="35702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59"/>
            <p:cNvSpPr>
              <a:spLocks noChangeArrowheads="1"/>
            </p:cNvSpPr>
            <p:nvPr/>
          </p:nvSpPr>
          <p:spPr bwMode="auto">
            <a:xfrm>
              <a:off x="3722688" y="33528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60"/>
            <p:cNvSpPr>
              <a:spLocks noChangeArrowheads="1"/>
            </p:cNvSpPr>
            <p:nvPr/>
          </p:nvSpPr>
          <p:spPr bwMode="auto">
            <a:xfrm>
              <a:off x="3863976" y="3352801"/>
              <a:ext cx="119063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1"/>
            <p:cNvSpPr/>
            <p:nvPr/>
          </p:nvSpPr>
          <p:spPr bwMode="auto">
            <a:xfrm>
              <a:off x="4014788" y="3352801"/>
              <a:ext cx="381000" cy="107950"/>
            </a:xfrm>
            <a:custGeom>
              <a:avLst/>
              <a:gdLst>
                <a:gd name="T0" fmla="*/ 0 w 240"/>
                <a:gd name="T1" fmla="*/ 0 h 68"/>
                <a:gd name="T2" fmla="*/ 117 w 240"/>
                <a:gd name="T3" fmla="*/ 0 h 68"/>
                <a:gd name="T4" fmla="*/ 240 w 240"/>
                <a:gd name="T5" fmla="*/ 0 h 68"/>
                <a:gd name="T6" fmla="*/ 240 w 240"/>
                <a:gd name="T7" fmla="*/ 68 h 68"/>
                <a:gd name="T8" fmla="*/ 117 w 240"/>
                <a:gd name="T9" fmla="*/ 68 h 68"/>
                <a:gd name="T10" fmla="*/ 0 w 240"/>
                <a:gd name="T11" fmla="*/ 68 h 68"/>
                <a:gd name="T12" fmla="*/ 0 w 24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68">
                  <a:moveTo>
                    <a:pt x="0" y="0"/>
                  </a:moveTo>
                  <a:lnTo>
                    <a:pt x="117" y="0"/>
                  </a:lnTo>
                  <a:lnTo>
                    <a:pt x="240" y="0"/>
                  </a:lnTo>
                  <a:lnTo>
                    <a:pt x="240" y="68"/>
                  </a:lnTo>
                  <a:lnTo>
                    <a:pt x="117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62"/>
            <p:cNvSpPr>
              <a:spLocks noChangeArrowheads="1"/>
            </p:cNvSpPr>
            <p:nvPr/>
          </p:nvSpPr>
          <p:spPr bwMode="auto">
            <a:xfrm>
              <a:off x="2224088" y="3352801"/>
              <a:ext cx="2603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63"/>
            <p:cNvSpPr>
              <a:spLocks noChangeArrowheads="1"/>
            </p:cNvSpPr>
            <p:nvPr/>
          </p:nvSpPr>
          <p:spPr bwMode="auto">
            <a:xfrm>
              <a:off x="4275138" y="3505201"/>
              <a:ext cx="1206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64"/>
            <p:cNvSpPr>
              <a:spLocks noChangeArrowheads="1"/>
            </p:cNvSpPr>
            <p:nvPr/>
          </p:nvSpPr>
          <p:spPr bwMode="auto">
            <a:xfrm>
              <a:off x="4135438" y="35052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65"/>
            <p:cNvSpPr>
              <a:spLocks noChangeArrowheads="1"/>
            </p:cNvSpPr>
            <p:nvPr/>
          </p:nvSpPr>
          <p:spPr bwMode="auto">
            <a:xfrm>
              <a:off x="3983038" y="3505201"/>
              <a:ext cx="107950" cy="1079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66"/>
            <p:cNvSpPr>
              <a:spLocks noChangeArrowheads="1"/>
            </p:cNvSpPr>
            <p:nvPr/>
          </p:nvSpPr>
          <p:spPr bwMode="auto">
            <a:xfrm>
              <a:off x="2376488" y="3570288"/>
              <a:ext cx="107950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67"/>
            <p:cNvSpPr>
              <a:spLocks noChangeArrowheads="1"/>
            </p:cNvSpPr>
            <p:nvPr/>
          </p:nvSpPr>
          <p:spPr bwMode="auto">
            <a:xfrm>
              <a:off x="2376488" y="3505201"/>
              <a:ext cx="107950" cy="317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68"/>
            <p:cNvSpPr>
              <a:spLocks noChangeArrowheads="1"/>
            </p:cNvSpPr>
            <p:nvPr/>
          </p:nvSpPr>
          <p:spPr bwMode="auto">
            <a:xfrm>
              <a:off x="2224088" y="3570288"/>
              <a:ext cx="107950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69"/>
            <p:cNvSpPr>
              <a:spLocks noChangeArrowheads="1"/>
            </p:cNvSpPr>
            <p:nvPr/>
          </p:nvSpPr>
          <p:spPr bwMode="auto">
            <a:xfrm>
              <a:off x="2517776" y="3570288"/>
              <a:ext cx="119063" cy="428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2668588" y="3505201"/>
              <a:ext cx="228600" cy="107950"/>
            </a:xfrm>
            <a:custGeom>
              <a:avLst/>
              <a:gdLst>
                <a:gd name="T0" fmla="*/ 144 w 144"/>
                <a:gd name="T1" fmla="*/ 0 h 68"/>
                <a:gd name="T2" fmla="*/ 76 w 144"/>
                <a:gd name="T3" fmla="*/ 0 h 68"/>
                <a:gd name="T4" fmla="*/ 0 w 144"/>
                <a:gd name="T5" fmla="*/ 0 h 68"/>
                <a:gd name="T6" fmla="*/ 0 w 144"/>
                <a:gd name="T7" fmla="*/ 68 h 68"/>
                <a:gd name="T8" fmla="*/ 76 w 144"/>
                <a:gd name="T9" fmla="*/ 68 h 68"/>
                <a:gd name="T10" fmla="*/ 144 w 144"/>
                <a:gd name="T11" fmla="*/ 68 h 68"/>
                <a:gd name="T12" fmla="*/ 144 w 144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68">
                  <a:moveTo>
                    <a:pt x="144" y="0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76" y="68"/>
                  </a:lnTo>
                  <a:lnTo>
                    <a:pt x="144" y="6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71"/>
            <p:cNvSpPr>
              <a:spLocks noChangeArrowheads="1"/>
            </p:cNvSpPr>
            <p:nvPr/>
          </p:nvSpPr>
          <p:spPr bwMode="auto">
            <a:xfrm>
              <a:off x="2930526" y="3494088"/>
              <a:ext cx="119063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72"/>
            <p:cNvSpPr>
              <a:spLocks noChangeArrowheads="1"/>
            </p:cNvSpPr>
            <p:nvPr/>
          </p:nvSpPr>
          <p:spPr bwMode="auto">
            <a:xfrm>
              <a:off x="3081338" y="3494088"/>
              <a:ext cx="857250" cy="1190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3"/>
            <p:cNvSpPr/>
            <p:nvPr/>
          </p:nvSpPr>
          <p:spPr bwMode="auto">
            <a:xfrm>
              <a:off x="2962276" y="3700463"/>
              <a:ext cx="684213" cy="500063"/>
            </a:xfrm>
            <a:custGeom>
              <a:avLst/>
              <a:gdLst>
                <a:gd name="T0" fmla="*/ 59 w 63"/>
                <a:gd name="T1" fmla="*/ 0 h 46"/>
                <a:gd name="T2" fmla="*/ 5 w 63"/>
                <a:gd name="T3" fmla="*/ 0 h 46"/>
                <a:gd name="T4" fmla="*/ 0 w 63"/>
                <a:gd name="T5" fmla="*/ 5 h 46"/>
                <a:gd name="T6" fmla="*/ 0 w 63"/>
                <a:gd name="T7" fmla="*/ 41 h 46"/>
                <a:gd name="T8" fmla="*/ 5 w 63"/>
                <a:gd name="T9" fmla="*/ 46 h 46"/>
                <a:gd name="T10" fmla="*/ 59 w 63"/>
                <a:gd name="T11" fmla="*/ 46 h 46"/>
                <a:gd name="T12" fmla="*/ 63 w 63"/>
                <a:gd name="T13" fmla="*/ 41 h 46"/>
                <a:gd name="T14" fmla="*/ 63 w 63"/>
                <a:gd name="T15" fmla="*/ 5 h 46"/>
                <a:gd name="T16" fmla="*/ 59 w 63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6">
                  <a:moveTo>
                    <a:pt x="5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5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1" y="46"/>
                    <a:pt x="63" y="44"/>
                    <a:pt x="63" y="41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2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4"/>
            <p:cNvSpPr/>
            <p:nvPr/>
          </p:nvSpPr>
          <p:spPr bwMode="auto">
            <a:xfrm>
              <a:off x="2147888" y="4157663"/>
              <a:ext cx="260350" cy="42863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  <a:gd name="T14" fmla="*/ 24 w 24"/>
                <a:gd name="T15" fmla="*/ 2 h 4"/>
                <a:gd name="T16" fmla="*/ 22 w 2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5"/>
            <p:cNvSpPr/>
            <p:nvPr/>
          </p:nvSpPr>
          <p:spPr bwMode="auto">
            <a:xfrm>
              <a:off x="4460876" y="1536701"/>
              <a:ext cx="812800" cy="673100"/>
            </a:xfrm>
            <a:custGeom>
              <a:avLst/>
              <a:gdLst>
                <a:gd name="T0" fmla="*/ 417 w 512"/>
                <a:gd name="T1" fmla="*/ 424 h 424"/>
                <a:gd name="T2" fmla="*/ 0 w 512"/>
                <a:gd name="T3" fmla="*/ 294 h 424"/>
                <a:gd name="T4" fmla="*/ 95 w 512"/>
                <a:gd name="T5" fmla="*/ 0 h 424"/>
                <a:gd name="T6" fmla="*/ 512 w 512"/>
                <a:gd name="T7" fmla="*/ 137 h 424"/>
                <a:gd name="T8" fmla="*/ 417 w 512"/>
                <a:gd name="T9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424">
                  <a:moveTo>
                    <a:pt x="417" y="424"/>
                  </a:moveTo>
                  <a:lnTo>
                    <a:pt x="0" y="294"/>
                  </a:lnTo>
                  <a:lnTo>
                    <a:pt x="95" y="0"/>
                  </a:lnTo>
                  <a:lnTo>
                    <a:pt x="512" y="137"/>
                  </a:lnTo>
                  <a:lnTo>
                    <a:pt x="417" y="4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6"/>
            <p:cNvSpPr/>
            <p:nvPr/>
          </p:nvSpPr>
          <p:spPr bwMode="auto">
            <a:xfrm>
              <a:off x="4492626" y="1590676"/>
              <a:ext cx="749300" cy="576263"/>
            </a:xfrm>
            <a:custGeom>
              <a:avLst/>
              <a:gdLst>
                <a:gd name="T0" fmla="*/ 431 w 472"/>
                <a:gd name="T1" fmla="*/ 363 h 363"/>
                <a:gd name="T2" fmla="*/ 0 w 472"/>
                <a:gd name="T3" fmla="*/ 301 h 363"/>
                <a:gd name="T4" fmla="*/ 41 w 472"/>
                <a:gd name="T5" fmla="*/ 0 h 363"/>
                <a:gd name="T6" fmla="*/ 472 w 472"/>
                <a:gd name="T7" fmla="*/ 61 h 363"/>
                <a:gd name="T8" fmla="*/ 431 w 472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63">
                  <a:moveTo>
                    <a:pt x="431" y="363"/>
                  </a:moveTo>
                  <a:lnTo>
                    <a:pt x="0" y="301"/>
                  </a:lnTo>
                  <a:lnTo>
                    <a:pt x="41" y="0"/>
                  </a:lnTo>
                  <a:lnTo>
                    <a:pt x="472" y="61"/>
                  </a:lnTo>
                  <a:lnTo>
                    <a:pt x="431" y="36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77"/>
            <p:cNvSpPr/>
            <p:nvPr/>
          </p:nvSpPr>
          <p:spPr bwMode="auto">
            <a:xfrm>
              <a:off x="4330701" y="1763713"/>
              <a:ext cx="693738" cy="501650"/>
            </a:xfrm>
            <a:custGeom>
              <a:avLst/>
              <a:gdLst>
                <a:gd name="T0" fmla="*/ 430 w 437"/>
                <a:gd name="T1" fmla="*/ 316 h 316"/>
                <a:gd name="T2" fmla="*/ 0 w 437"/>
                <a:gd name="T3" fmla="*/ 309 h 316"/>
                <a:gd name="T4" fmla="*/ 0 w 437"/>
                <a:gd name="T5" fmla="*/ 0 h 316"/>
                <a:gd name="T6" fmla="*/ 437 w 437"/>
                <a:gd name="T7" fmla="*/ 7 h 316"/>
                <a:gd name="T8" fmla="*/ 430 w 437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316">
                  <a:moveTo>
                    <a:pt x="430" y="316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437" y="7"/>
                  </a:lnTo>
                  <a:lnTo>
                    <a:pt x="430" y="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8"/>
            <p:cNvSpPr/>
            <p:nvPr/>
          </p:nvSpPr>
          <p:spPr bwMode="auto">
            <a:xfrm>
              <a:off x="877888" y="2133601"/>
              <a:ext cx="76200" cy="141288"/>
            </a:xfrm>
            <a:custGeom>
              <a:avLst/>
              <a:gdLst>
                <a:gd name="T0" fmla="*/ 2 w 7"/>
                <a:gd name="T1" fmla="*/ 13 h 13"/>
                <a:gd name="T2" fmla="*/ 1 w 7"/>
                <a:gd name="T3" fmla="*/ 12 h 13"/>
                <a:gd name="T4" fmla="*/ 1 w 7"/>
                <a:gd name="T5" fmla="*/ 11 h 13"/>
                <a:gd name="T6" fmla="*/ 3 w 7"/>
                <a:gd name="T7" fmla="*/ 1 h 13"/>
                <a:gd name="T8" fmla="*/ 5 w 7"/>
                <a:gd name="T9" fmla="*/ 0 h 13"/>
                <a:gd name="T10" fmla="*/ 6 w 7"/>
                <a:gd name="T11" fmla="*/ 1 h 13"/>
                <a:gd name="T12" fmla="*/ 7 w 7"/>
                <a:gd name="T13" fmla="*/ 2 h 13"/>
                <a:gd name="T14" fmla="*/ 4 w 7"/>
                <a:gd name="T15" fmla="*/ 12 h 13"/>
                <a:gd name="T16" fmla="*/ 2 w 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2" y="13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1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9"/>
            <p:cNvSpPr/>
            <p:nvPr/>
          </p:nvSpPr>
          <p:spPr bwMode="auto">
            <a:xfrm>
              <a:off x="758826" y="1720851"/>
              <a:ext cx="466725" cy="468313"/>
            </a:xfrm>
            <a:custGeom>
              <a:avLst/>
              <a:gdLst>
                <a:gd name="T0" fmla="*/ 16 w 43"/>
                <a:gd name="T1" fmla="*/ 40 h 43"/>
                <a:gd name="T2" fmla="*/ 3 w 43"/>
                <a:gd name="T3" fmla="*/ 16 h 43"/>
                <a:gd name="T4" fmla="*/ 27 w 43"/>
                <a:gd name="T5" fmla="*/ 3 h 43"/>
                <a:gd name="T6" fmla="*/ 40 w 43"/>
                <a:gd name="T7" fmla="*/ 27 h 43"/>
                <a:gd name="T8" fmla="*/ 16 w 43"/>
                <a:gd name="T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6" y="40"/>
                  </a:moveTo>
                  <a:cubicBezTo>
                    <a:pt x="6" y="37"/>
                    <a:pt x="0" y="26"/>
                    <a:pt x="3" y="16"/>
                  </a:cubicBezTo>
                  <a:cubicBezTo>
                    <a:pt x="6" y="6"/>
                    <a:pt x="17" y="0"/>
                    <a:pt x="27" y="3"/>
                  </a:cubicBezTo>
                  <a:cubicBezTo>
                    <a:pt x="37" y="6"/>
                    <a:pt x="43" y="17"/>
                    <a:pt x="40" y="27"/>
                  </a:cubicBezTo>
                  <a:cubicBezTo>
                    <a:pt x="37" y="37"/>
                    <a:pt x="26" y="43"/>
                    <a:pt x="16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0"/>
            <p:cNvSpPr/>
            <p:nvPr/>
          </p:nvSpPr>
          <p:spPr bwMode="auto">
            <a:xfrm>
              <a:off x="781051" y="1731963"/>
              <a:ext cx="422275" cy="434975"/>
            </a:xfrm>
            <a:custGeom>
              <a:avLst/>
              <a:gdLst>
                <a:gd name="T0" fmla="*/ 14 w 39"/>
                <a:gd name="T1" fmla="*/ 37 h 40"/>
                <a:gd name="T2" fmla="*/ 2 w 39"/>
                <a:gd name="T3" fmla="*/ 15 h 40"/>
                <a:gd name="T4" fmla="*/ 25 w 39"/>
                <a:gd name="T5" fmla="*/ 3 h 40"/>
                <a:gd name="T6" fmla="*/ 37 w 39"/>
                <a:gd name="T7" fmla="*/ 25 h 40"/>
                <a:gd name="T8" fmla="*/ 14 w 39"/>
                <a:gd name="T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14" y="37"/>
                  </a:moveTo>
                  <a:cubicBezTo>
                    <a:pt x="5" y="35"/>
                    <a:pt x="0" y="25"/>
                    <a:pt x="2" y="15"/>
                  </a:cubicBezTo>
                  <a:cubicBezTo>
                    <a:pt x="5" y="6"/>
                    <a:pt x="15" y="0"/>
                    <a:pt x="25" y="3"/>
                  </a:cubicBezTo>
                  <a:cubicBezTo>
                    <a:pt x="34" y="6"/>
                    <a:pt x="39" y="16"/>
                    <a:pt x="37" y="25"/>
                  </a:cubicBezTo>
                  <a:cubicBezTo>
                    <a:pt x="34" y="35"/>
                    <a:pt x="24" y="40"/>
                    <a:pt x="14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1"/>
            <p:cNvSpPr/>
            <p:nvPr/>
          </p:nvSpPr>
          <p:spPr bwMode="auto">
            <a:xfrm>
              <a:off x="889001" y="1785938"/>
              <a:ext cx="325438" cy="392113"/>
            </a:xfrm>
            <a:custGeom>
              <a:avLst/>
              <a:gdLst>
                <a:gd name="T0" fmla="*/ 9 w 30"/>
                <a:gd name="T1" fmla="*/ 15 h 36"/>
                <a:gd name="T2" fmla="*/ 19 w 30"/>
                <a:gd name="T3" fmla="*/ 0 h 36"/>
                <a:gd name="T4" fmla="*/ 25 w 30"/>
                <a:gd name="T5" fmla="*/ 25 h 36"/>
                <a:gd name="T6" fmla="*/ 0 w 30"/>
                <a:gd name="T7" fmla="*/ 30 h 36"/>
                <a:gd name="T8" fmla="*/ 9 w 30"/>
                <a:gd name="T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6">
                  <a:moveTo>
                    <a:pt x="9" y="15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7" y="5"/>
                    <a:pt x="30" y="16"/>
                    <a:pt x="25" y="25"/>
                  </a:cubicBezTo>
                  <a:cubicBezTo>
                    <a:pt x="19" y="33"/>
                    <a:pt x="8" y="36"/>
                    <a:pt x="0" y="30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2"/>
            <p:cNvSpPr/>
            <p:nvPr/>
          </p:nvSpPr>
          <p:spPr bwMode="auto">
            <a:xfrm>
              <a:off x="812801" y="1763713"/>
              <a:ext cx="358775" cy="369888"/>
            </a:xfrm>
            <a:custGeom>
              <a:avLst/>
              <a:gdLst>
                <a:gd name="T0" fmla="*/ 12 w 33"/>
                <a:gd name="T1" fmla="*/ 32 h 34"/>
                <a:gd name="T2" fmla="*/ 2 w 33"/>
                <a:gd name="T3" fmla="*/ 13 h 34"/>
                <a:gd name="T4" fmla="*/ 21 w 33"/>
                <a:gd name="T5" fmla="*/ 3 h 34"/>
                <a:gd name="T6" fmla="*/ 31 w 33"/>
                <a:gd name="T7" fmla="*/ 22 h 34"/>
                <a:gd name="T8" fmla="*/ 12 w 33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12" y="32"/>
                  </a:moveTo>
                  <a:cubicBezTo>
                    <a:pt x="4" y="29"/>
                    <a:pt x="0" y="21"/>
                    <a:pt x="2" y="13"/>
                  </a:cubicBezTo>
                  <a:cubicBezTo>
                    <a:pt x="4" y="5"/>
                    <a:pt x="13" y="0"/>
                    <a:pt x="21" y="3"/>
                  </a:cubicBezTo>
                  <a:cubicBezTo>
                    <a:pt x="29" y="5"/>
                    <a:pt x="33" y="13"/>
                    <a:pt x="31" y="22"/>
                  </a:cubicBezTo>
                  <a:cubicBezTo>
                    <a:pt x="29" y="30"/>
                    <a:pt x="20" y="34"/>
                    <a:pt x="12" y="32"/>
                  </a:cubicBezTo>
                  <a:close/>
                </a:path>
              </a:pathLst>
            </a:custGeom>
            <a:solidFill>
              <a:srgbClr val="352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3"/>
            <p:cNvSpPr/>
            <p:nvPr/>
          </p:nvSpPr>
          <p:spPr bwMode="auto">
            <a:xfrm>
              <a:off x="823913" y="1785938"/>
              <a:ext cx="336550" cy="338138"/>
            </a:xfrm>
            <a:custGeom>
              <a:avLst/>
              <a:gdLst>
                <a:gd name="T0" fmla="*/ 12 w 31"/>
                <a:gd name="T1" fmla="*/ 28 h 31"/>
                <a:gd name="T2" fmla="*/ 2 w 31"/>
                <a:gd name="T3" fmla="*/ 11 h 31"/>
                <a:gd name="T4" fmla="*/ 19 w 31"/>
                <a:gd name="T5" fmla="*/ 2 h 31"/>
                <a:gd name="T6" fmla="*/ 29 w 31"/>
                <a:gd name="T7" fmla="*/ 19 h 31"/>
                <a:gd name="T8" fmla="*/ 12 w 31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2" y="28"/>
                  </a:moveTo>
                  <a:cubicBezTo>
                    <a:pt x="4" y="26"/>
                    <a:pt x="0" y="19"/>
                    <a:pt x="2" y="11"/>
                  </a:cubicBezTo>
                  <a:cubicBezTo>
                    <a:pt x="4" y="4"/>
                    <a:pt x="12" y="0"/>
                    <a:pt x="19" y="2"/>
                  </a:cubicBezTo>
                  <a:cubicBezTo>
                    <a:pt x="27" y="4"/>
                    <a:pt x="31" y="12"/>
                    <a:pt x="29" y="19"/>
                  </a:cubicBezTo>
                  <a:cubicBezTo>
                    <a:pt x="27" y="26"/>
                    <a:pt x="19" y="31"/>
                    <a:pt x="12" y="28"/>
                  </a:cubicBezTo>
                  <a:close/>
                </a:path>
              </a:pathLst>
            </a:custGeom>
            <a:solidFill>
              <a:srgbClr val="3E2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4"/>
            <p:cNvSpPr/>
            <p:nvPr/>
          </p:nvSpPr>
          <p:spPr bwMode="auto">
            <a:xfrm>
              <a:off x="877888" y="1785938"/>
              <a:ext cx="217488" cy="163513"/>
            </a:xfrm>
            <a:custGeom>
              <a:avLst/>
              <a:gdLst>
                <a:gd name="T0" fmla="*/ 0 w 20"/>
                <a:gd name="T1" fmla="*/ 6 h 15"/>
                <a:gd name="T2" fmla="*/ 14 w 20"/>
                <a:gd name="T3" fmla="*/ 2 h 15"/>
                <a:gd name="T4" fmla="*/ 20 w 20"/>
                <a:gd name="T5" fmla="*/ 5 h 15"/>
                <a:gd name="T6" fmla="*/ 14 w 20"/>
                <a:gd name="T7" fmla="*/ 12 h 15"/>
                <a:gd name="T8" fmla="*/ 0 w 20"/>
                <a:gd name="T9" fmla="*/ 7 h 15"/>
                <a:gd name="T10" fmla="*/ 0 w 20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5">
                  <a:moveTo>
                    <a:pt x="0" y="6"/>
                  </a:moveTo>
                  <a:cubicBezTo>
                    <a:pt x="3" y="2"/>
                    <a:pt x="9" y="0"/>
                    <a:pt x="14" y="2"/>
                  </a:cubicBezTo>
                  <a:cubicBezTo>
                    <a:pt x="17" y="3"/>
                    <a:pt x="19" y="4"/>
                    <a:pt x="20" y="5"/>
                  </a:cubicBezTo>
                  <a:cubicBezTo>
                    <a:pt x="19" y="8"/>
                    <a:pt x="17" y="11"/>
                    <a:pt x="14" y="12"/>
                  </a:cubicBezTo>
                  <a:cubicBezTo>
                    <a:pt x="9" y="15"/>
                    <a:pt x="3" y="12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4A3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5"/>
            <p:cNvSpPr/>
            <p:nvPr/>
          </p:nvSpPr>
          <p:spPr bwMode="auto">
            <a:xfrm>
              <a:off x="3949701" y="1992313"/>
              <a:ext cx="98425" cy="55563"/>
            </a:xfrm>
            <a:custGeom>
              <a:avLst/>
              <a:gdLst>
                <a:gd name="T0" fmla="*/ 3 w 9"/>
                <a:gd name="T1" fmla="*/ 3 h 5"/>
                <a:gd name="T2" fmla="*/ 7 w 9"/>
                <a:gd name="T3" fmla="*/ 4 h 5"/>
                <a:gd name="T4" fmla="*/ 8 w 9"/>
                <a:gd name="T5" fmla="*/ 4 h 5"/>
                <a:gd name="T6" fmla="*/ 8 w 9"/>
                <a:gd name="T7" fmla="*/ 3 h 5"/>
                <a:gd name="T8" fmla="*/ 8 w 9"/>
                <a:gd name="T9" fmla="*/ 3 h 5"/>
                <a:gd name="T10" fmla="*/ 7 w 9"/>
                <a:gd name="T11" fmla="*/ 2 h 5"/>
                <a:gd name="T12" fmla="*/ 2 w 9"/>
                <a:gd name="T13" fmla="*/ 1 h 5"/>
                <a:gd name="T14" fmla="*/ 1 w 9"/>
                <a:gd name="T15" fmla="*/ 1 h 5"/>
                <a:gd name="T16" fmla="*/ 1 w 9"/>
                <a:gd name="T17" fmla="*/ 1 h 5"/>
                <a:gd name="T18" fmla="*/ 1 w 9"/>
                <a:gd name="T19" fmla="*/ 2 h 5"/>
                <a:gd name="T20" fmla="*/ 2 w 9"/>
                <a:gd name="T21" fmla="*/ 2 h 5"/>
                <a:gd name="T22" fmla="*/ 5 w 9"/>
                <a:gd name="T23" fmla="*/ 3 h 5"/>
                <a:gd name="T24" fmla="*/ 6 w 9"/>
                <a:gd name="T25" fmla="*/ 3 h 5"/>
                <a:gd name="T26" fmla="*/ 6 w 9"/>
                <a:gd name="T27" fmla="*/ 3 h 5"/>
                <a:gd name="T28" fmla="*/ 6 w 9"/>
                <a:gd name="T29" fmla="*/ 3 h 5"/>
                <a:gd name="T30" fmla="*/ 5 w 9"/>
                <a:gd name="T31" fmla="*/ 2 h 5"/>
                <a:gd name="T32" fmla="*/ 3 w 9"/>
                <a:gd name="T33" fmla="*/ 1 h 5"/>
                <a:gd name="T34" fmla="*/ 3 w 9"/>
                <a:gd name="T35" fmla="*/ 1 h 5"/>
                <a:gd name="T36" fmla="*/ 6 w 9"/>
                <a:gd name="T37" fmla="*/ 2 h 5"/>
                <a:gd name="T38" fmla="*/ 6 w 9"/>
                <a:gd name="T39" fmla="*/ 3 h 5"/>
                <a:gd name="T40" fmla="*/ 6 w 9"/>
                <a:gd name="T41" fmla="*/ 3 h 5"/>
                <a:gd name="T42" fmla="*/ 6 w 9"/>
                <a:gd name="T43" fmla="*/ 3 h 5"/>
                <a:gd name="T44" fmla="*/ 5 w 9"/>
                <a:gd name="T45" fmla="*/ 3 h 5"/>
                <a:gd name="T46" fmla="*/ 1 w 9"/>
                <a:gd name="T47" fmla="*/ 3 h 5"/>
                <a:gd name="T48" fmla="*/ 0 w 9"/>
                <a:gd name="T49" fmla="*/ 2 h 5"/>
                <a:gd name="T50" fmla="*/ 0 w 9"/>
                <a:gd name="T51" fmla="*/ 1 h 5"/>
                <a:gd name="T52" fmla="*/ 1 w 9"/>
                <a:gd name="T53" fmla="*/ 1 h 5"/>
                <a:gd name="T54" fmla="*/ 2 w 9"/>
                <a:gd name="T55" fmla="*/ 0 h 5"/>
                <a:gd name="T56" fmla="*/ 7 w 9"/>
                <a:gd name="T57" fmla="*/ 2 h 5"/>
                <a:gd name="T58" fmla="*/ 9 w 9"/>
                <a:gd name="T59" fmla="*/ 3 h 5"/>
                <a:gd name="T60" fmla="*/ 9 w 9"/>
                <a:gd name="T61" fmla="*/ 4 h 5"/>
                <a:gd name="T62" fmla="*/ 8 w 9"/>
                <a:gd name="T63" fmla="*/ 4 h 5"/>
                <a:gd name="T64" fmla="*/ 7 w 9"/>
                <a:gd name="T65" fmla="*/ 4 h 5"/>
                <a:gd name="T66" fmla="*/ 3 w 9"/>
                <a:gd name="T6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" h="5">
                  <a:moveTo>
                    <a:pt x="3" y="3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7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4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9" y="3"/>
                    <a:pt x="9" y="3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7" y="5"/>
                    <a:pt x="7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6"/>
            <p:cNvSpPr/>
            <p:nvPr/>
          </p:nvSpPr>
          <p:spPr bwMode="auto">
            <a:xfrm>
              <a:off x="4221163" y="2014538"/>
              <a:ext cx="336550" cy="347663"/>
            </a:xfrm>
            <a:custGeom>
              <a:avLst/>
              <a:gdLst>
                <a:gd name="T0" fmla="*/ 16 w 31"/>
                <a:gd name="T1" fmla="*/ 30 h 32"/>
                <a:gd name="T2" fmla="*/ 1 w 31"/>
                <a:gd name="T3" fmla="*/ 13 h 32"/>
                <a:gd name="T4" fmla="*/ 2 w 31"/>
                <a:gd name="T5" fmla="*/ 9 h 32"/>
                <a:gd name="T6" fmla="*/ 12 w 31"/>
                <a:gd name="T7" fmla="*/ 1 h 32"/>
                <a:gd name="T8" fmla="*/ 16 w 31"/>
                <a:gd name="T9" fmla="*/ 1 h 32"/>
                <a:gd name="T10" fmla="*/ 30 w 31"/>
                <a:gd name="T11" fmla="*/ 18 h 32"/>
                <a:gd name="T12" fmla="*/ 30 w 31"/>
                <a:gd name="T13" fmla="*/ 23 h 32"/>
                <a:gd name="T14" fmla="*/ 20 w 31"/>
                <a:gd name="T15" fmla="*/ 31 h 32"/>
                <a:gd name="T16" fmla="*/ 16 w 31"/>
                <a:gd name="T1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6" y="3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2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2"/>
                    <a:pt x="30" y="23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7" y="32"/>
                    <a:pt x="16" y="30"/>
                  </a:cubicBezTo>
                  <a:close/>
                </a:path>
              </a:pathLst>
            </a:custGeom>
            <a:solidFill>
              <a:srgbClr val="93B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7"/>
            <p:cNvSpPr/>
            <p:nvPr/>
          </p:nvSpPr>
          <p:spPr bwMode="auto">
            <a:xfrm>
              <a:off x="4243388" y="2090738"/>
              <a:ext cx="217488" cy="260350"/>
            </a:xfrm>
            <a:custGeom>
              <a:avLst/>
              <a:gdLst>
                <a:gd name="T0" fmla="*/ 0 w 137"/>
                <a:gd name="T1" fmla="*/ 14 h 164"/>
                <a:gd name="T2" fmla="*/ 14 w 137"/>
                <a:gd name="T3" fmla="*/ 0 h 164"/>
                <a:gd name="T4" fmla="*/ 137 w 137"/>
                <a:gd name="T5" fmla="*/ 151 h 164"/>
                <a:gd name="T6" fmla="*/ 123 w 137"/>
                <a:gd name="T7" fmla="*/ 164 h 164"/>
                <a:gd name="T8" fmla="*/ 0 w 137"/>
                <a:gd name="T9" fmla="*/ 1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4">
                  <a:moveTo>
                    <a:pt x="0" y="14"/>
                  </a:moveTo>
                  <a:lnTo>
                    <a:pt x="14" y="0"/>
                  </a:lnTo>
                  <a:lnTo>
                    <a:pt x="137" y="151"/>
                  </a:lnTo>
                  <a:lnTo>
                    <a:pt x="123" y="16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8"/>
            <p:cNvSpPr/>
            <p:nvPr/>
          </p:nvSpPr>
          <p:spPr bwMode="auto">
            <a:xfrm>
              <a:off x="4362451" y="2047876"/>
              <a:ext cx="53975" cy="53975"/>
            </a:xfrm>
            <a:custGeom>
              <a:avLst/>
              <a:gdLst>
                <a:gd name="T0" fmla="*/ 0 w 5"/>
                <a:gd name="T1" fmla="*/ 0 h 5"/>
                <a:gd name="T2" fmla="*/ 1 w 5"/>
                <a:gd name="T3" fmla="*/ 0 h 5"/>
                <a:gd name="T4" fmla="*/ 1 w 5"/>
                <a:gd name="T5" fmla="*/ 0 h 5"/>
                <a:gd name="T6" fmla="*/ 5 w 5"/>
                <a:gd name="T7" fmla="*/ 4 h 5"/>
                <a:gd name="T8" fmla="*/ 5 w 5"/>
                <a:gd name="T9" fmla="*/ 5 h 5"/>
                <a:gd name="T10" fmla="*/ 4 w 5"/>
                <a:gd name="T11" fmla="*/ 5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9"/>
            <p:cNvSpPr/>
            <p:nvPr/>
          </p:nvSpPr>
          <p:spPr bwMode="auto">
            <a:xfrm>
              <a:off x="4449763" y="2144713"/>
              <a:ext cx="87313" cy="98425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0 h 9"/>
                <a:gd name="T4" fmla="*/ 1 w 8"/>
                <a:gd name="T5" fmla="*/ 0 h 9"/>
                <a:gd name="T6" fmla="*/ 7 w 8"/>
                <a:gd name="T7" fmla="*/ 8 h 9"/>
                <a:gd name="T8" fmla="*/ 7 w 8"/>
                <a:gd name="T9" fmla="*/ 9 h 9"/>
                <a:gd name="T10" fmla="*/ 7 w 8"/>
                <a:gd name="T11" fmla="*/ 9 h 9"/>
                <a:gd name="T12" fmla="*/ 0 w 8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7" y="8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0"/>
            <p:cNvSpPr/>
            <p:nvPr/>
          </p:nvSpPr>
          <p:spPr bwMode="auto">
            <a:xfrm>
              <a:off x="4438651" y="2220913"/>
              <a:ext cx="65088" cy="53975"/>
            </a:xfrm>
            <a:custGeom>
              <a:avLst/>
              <a:gdLst>
                <a:gd name="T0" fmla="*/ 1 w 6"/>
                <a:gd name="T1" fmla="*/ 4 h 5"/>
                <a:gd name="T2" fmla="*/ 2 w 6"/>
                <a:gd name="T3" fmla="*/ 1 h 5"/>
                <a:gd name="T4" fmla="*/ 5 w 6"/>
                <a:gd name="T5" fmla="*/ 1 h 5"/>
                <a:gd name="T6" fmla="*/ 5 w 6"/>
                <a:gd name="T7" fmla="*/ 5 h 5"/>
                <a:gd name="T8" fmla="*/ 1 w 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4"/>
                  </a:move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5"/>
                    <a:pt x="2" y="5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1"/>
            <p:cNvSpPr/>
            <p:nvPr/>
          </p:nvSpPr>
          <p:spPr bwMode="auto">
            <a:xfrm>
              <a:off x="4090988" y="2057401"/>
              <a:ext cx="249238" cy="338138"/>
            </a:xfrm>
            <a:custGeom>
              <a:avLst/>
              <a:gdLst>
                <a:gd name="T0" fmla="*/ 4 w 23"/>
                <a:gd name="T1" fmla="*/ 28 h 31"/>
                <a:gd name="T2" fmla="*/ 1 w 23"/>
                <a:gd name="T3" fmla="*/ 6 h 31"/>
                <a:gd name="T4" fmla="*/ 3 w 23"/>
                <a:gd name="T5" fmla="*/ 2 h 31"/>
                <a:gd name="T6" fmla="*/ 16 w 23"/>
                <a:gd name="T7" fmla="*/ 0 h 31"/>
                <a:gd name="T8" fmla="*/ 20 w 23"/>
                <a:gd name="T9" fmla="*/ 3 h 31"/>
                <a:gd name="T10" fmla="*/ 23 w 23"/>
                <a:gd name="T11" fmla="*/ 25 h 31"/>
                <a:gd name="T12" fmla="*/ 20 w 23"/>
                <a:gd name="T13" fmla="*/ 29 h 31"/>
                <a:gd name="T14" fmla="*/ 7 w 23"/>
                <a:gd name="T15" fmla="*/ 30 h 31"/>
                <a:gd name="T16" fmla="*/ 4 w 23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1">
                  <a:moveTo>
                    <a:pt x="4" y="28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2" y="2"/>
                    <a:pt x="3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7"/>
                    <a:pt x="22" y="28"/>
                    <a:pt x="20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1"/>
                    <a:pt x="4" y="29"/>
                    <a:pt x="4" y="2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2"/>
            <p:cNvSpPr/>
            <p:nvPr/>
          </p:nvSpPr>
          <p:spPr bwMode="auto">
            <a:xfrm>
              <a:off x="4124326" y="2079626"/>
              <a:ext cx="76200" cy="304800"/>
            </a:xfrm>
            <a:custGeom>
              <a:avLst/>
              <a:gdLst>
                <a:gd name="T0" fmla="*/ 0 w 48"/>
                <a:gd name="T1" fmla="*/ 0 h 192"/>
                <a:gd name="T2" fmla="*/ 20 w 48"/>
                <a:gd name="T3" fmla="*/ 0 h 192"/>
                <a:gd name="T4" fmla="*/ 48 w 48"/>
                <a:gd name="T5" fmla="*/ 192 h 192"/>
                <a:gd name="T6" fmla="*/ 34 w 48"/>
                <a:gd name="T7" fmla="*/ 192 h 192"/>
                <a:gd name="T8" fmla="*/ 0 w 48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92">
                  <a:moveTo>
                    <a:pt x="0" y="0"/>
                  </a:moveTo>
                  <a:lnTo>
                    <a:pt x="20" y="0"/>
                  </a:lnTo>
                  <a:lnTo>
                    <a:pt x="48" y="192"/>
                  </a:lnTo>
                  <a:lnTo>
                    <a:pt x="3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3"/>
            <p:cNvSpPr/>
            <p:nvPr/>
          </p:nvSpPr>
          <p:spPr bwMode="auto">
            <a:xfrm>
              <a:off x="4265613" y="2090738"/>
              <a:ext cx="20638" cy="76200"/>
            </a:xfrm>
            <a:custGeom>
              <a:avLst/>
              <a:gdLst>
                <a:gd name="T0" fmla="*/ 0 w 2"/>
                <a:gd name="T1" fmla="*/ 0 h 7"/>
                <a:gd name="T2" fmla="*/ 1 w 2"/>
                <a:gd name="T3" fmla="*/ 0 h 7"/>
                <a:gd name="T4" fmla="*/ 1 w 2"/>
                <a:gd name="T5" fmla="*/ 0 h 7"/>
                <a:gd name="T6" fmla="*/ 2 w 2"/>
                <a:gd name="T7" fmla="*/ 6 h 7"/>
                <a:gd name="T8" fmla="*/ 1 w 2"/>
                <a:gd name="T9" fmla="*/ 7 h 7"/>
                <a:gd name="T10" fmla="*/ 1 w 2"/>
                <a:gd name="T11" fmla="*/ 6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4"/>
            <p:cNvSpPr/>
            <p:nvPr/>
          </p:nvSpPr>
          <p:spPr bwMode="auto">
            <a:xfrm>
              <a:off x="4286251" y="2220913"/>
              <a:ext cx="22225" cy="120650"/>
            </a:xfrm>
            <a:custGeom>
              <a:avLst/>
              <a:gdLst>
                <a:gd name="T0" fmla="*/ 0 w 2"/>
                <a:gd name="T1" fmla="*/ 0 h 11"/>
                <a:gd name="T2" fmla="*/ 0 w 2"/>
                <a:gd name="T3" fmla="*/ 0 h 11"/>
                <a:gd name="T4" fmla="*/ 1 w 2"/>
                <a:gd name="T5" fmla="*/ 0 h 11"/>
                <a:gd name="T6" fmla="*/ 2 w 2"/>
                <a:gd name="T7" fmla="*/ 11 h 11"/>
                <a:gd name="T8" fmla="*/ 2 w 2"/>
                <a:gd name="T9" fmla="*/ 11 h 11"/>
                <a:gd name="T10" fmla="*/ 1 w 2"/>
                <a:gd name="T11" fmla="*/ 11 h 11"/>
                <a:gd name="T12" fmla="*/ 0 w 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5"/>
            <p:cNvSpPr/>
            <p:nvPr/>
          </p:nvSpPr>
          <p:spPr bwMode="auto">
            <a:xfrm>
              <a:off x="4221163" y="2297113"/>
              <a:ext cx="65088" cy="53975"/>
            </a:xfrm>
            <a:custGeom>
              <a:avLst/>
              <a:gdLst>
                <a:gd name="T0" fmla="*/ 1 w 6"/>
                <a:gd name="T1" fmla="*/ 3 h 5"/>
                <a:gd name="T2" fmla="*/ 3 w 6"/>
                <a:gd name="T3" fmla="*/ 0 h 5"/>
                <a:gd name="T4" fmla="*/ 5 w 6"/>
                <a:gd name="T5" fmla="*/ 2 h 5"/>
                <a:gd name="T6" fmla="*/ 3 w 6"/>
                <a:gd name="T7" fmla="*/ 5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5" y="2"/>
                  </a:cubicBezTo>
                  <a:cubicBezTo>
                    <a:pt x="6" y="3"/>
                    <a:pt x="5" y="4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FF8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6"/>
            <p:cNvSpPr/>
            <p:nvPr/>
          </p:nvSpPr>
          <p:spPr bwMode="auto">
            <a:xfrm>
              <a:off x="4200526" y="1905001"/>
              <a:ext cx="96838" cy="109538"/>
            </a:xfrm>
            <a:custGeom>
              <a:avLst/>
              <a:gdLst>
                <a:gd name="T0" fmla="*/ 4 w 9"/>
                <a:gd name="T1" fmla="*/ 9 h 10"/>
                <a:gd name="T2" fmla="*/ 0 w 9"/>
                <a:gd name="T3" fmla="*/ 4 h 10"/>
                <a:gd name="T4" fmla="*/ 5 w 9"/>
                <a:gd name="T5" fmla="*/ 0 h 10"/>
                <a:gd name="T6" fmla="*/ 9 w 9"/>
                <a:gd name="T7" fmla="*/ 5 h 10"/>
                <a:gd name="T8" fmla="*/ 4 w 9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3"/>
                    <a:pt x="9" y="5"/>
                  </a:cubicBezTo>
                  <a:cubicBezTo>
                    <a:pt x="9" y="8"/>
                    <a:pt x="7" y="10"/>
                    <a:pt x="4" y="9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7"/>
            <p:cNvSpPr/>
            <p:nvPr/>
          </p:nvSpPr>
          <p:spPr bwMode="auto">
            <a:xfrm>
              <a:off x="4221163" y="1938338"/>
              <a:ext cx="53975" cy="42863"/>
            </a:xfrm>
            <a:custGeom>
              <a:avLst/>
              <a:gdLst>
                <a:gd name="T0" fmla="*/ 3 w 5"/>
                <a:gd name="T1" fmla="*/ 3 h 4"/>
                <a:gd name="T2" fmla="*/ 2 w 5"/>
                <a:gd name="T3" fmla="*/ 4 h 4"/>
                <a:gd name="T4" fmla="*/ 1 w 5"/>
                <a:gd name="T5" fmla="*/ 4 h 4"/>
                <a:gd name="T6" fmla="*/ 1 w 5"/>
                <a:gd name="T7" fmla="*/ 4 h 4"/>
                <a:gd name="T8" fmla="*/ 1 w 5"/>
                <a:gd name="T9" fmla="*/ 4 h 4"/>
                <a:gd name="T10" fmla="*/ 0 w 5"/>
                <a:gd name="T11" fmla="*/ 4 h 4"/>
                <a:gd name="T12" fmla="*/ 0 w 5"/>
                <a:gd name="T13" fmla="*/ 4 h 4"/>
                <a:gd name="T14" fmla="*/ 0 w 5"/>
                <a:gd name="T15" fmla="*/ 4 h 4"/>
                <a:gd name="T16" fmla="*/ 0 w 5"/>
                <a:gd name="T17" fmla="*/ 3 h 4"/>
                <a:gd name="T18" fmla="*/ 0 w 5"/>
                <a:gd name="T19" fmla="*/ 3 h 4"/>
                <a:gd name="T20" fmla="*/ 0 w 5"/>
                <a:gd name="T21" fmla="*/ 3 h 4"/>
                <a:gd name="T22" fmla="*/ 0 w 5"/>
                <a:gd name="T23" fmla="*/ 3 h 4"/>
                <a:gd name="T24" fmla="*/ 0 w 5"/>
                <a:gd name="T25" fmla="*/ 3 h 4"/>
                <a:gd name="T26" fmla="*/ 0 w 5"/>
                <a:gd name="T27" fmla="*/ 3 h 4"/>
                <a:gd name="T28" fmla="*/ 0 w 5"/>
                <a:gd name="T29" fmla="*/ 2 h 4"/>
                <a:gd name="T30" fmla="*/ 1 w 5"/>
                <a:gd name="T31" fmla="*/ 2 h 4"/>
                <a:gd name="T32" fmla="*/ 1 w 5"/>
                <a:gd name="T33" fmla="*/ 2 h 4"/>
                <a:gd name="T34" fmla="*/ 1 w 5"/>
                <a:gd name="T35" fmla="*/ 2 h 4"/>
                <a:gd name="T36" fmla="*/ 1 w 5"/>
                <a:gd name="T37" fmla="*/ 2 h 4"/>
                <a:gd name="T38" fmla="*/ 1 w 5"/>
                <a:gd name="T39" fmla="*/ 2 h 4"/>
                <a:gd name="T40" fmla="*/ 1 w 5"/>
                <a:gd name="T41" fmla="*/ 3 h 4"/>
                <a:gd name="T42" fmla="*/ 2 w 5"/>
                <a:gd name="T43" fmla="*/ 3 h 4"/>
                <a:gd name="T44" fmla="*/ 2 w 5"/>
                <a:gd name="T45" fmla="*/ 3 h 4"/>
                <a:gd name="T46" fmla="*/ 2 w 5"/>
                <a:gd name="T47" fmla="*/ 2 h 4"/>
                <a:gd name="T48" fmla="*/ 2 w 5"/>
                <a:gd name="T49" fmla="*/ 2 h 4"/>
                <a:gd name="T50" fmla="*/ 2 w 5"/>
                <a:gd name="T51" fmla="*/ 1 h 4"/>
                <a:gd name="T52" fmla="*/ 2 w 5"/>
                <a:gd name="T53" fmla="*/ 1 h 4"/>
                <a:gd name="T54" fmla="*/ 2 w 5"/>
                <a:gd name="T55" fmla="*/ 1 h 4"/>
                <a:gd name="T56" fmla="*/ 2 w 5"/>
                <a:gd name="T57" fmla="*/ 1 h 4"/>
                <a:gd name="T58" fmla="*/ 3 w 5"/>
                <a:gd name="T59" fmla="*/ 0 h 4"/>
                <a:gd name="T60" fmla="*/ 4 w 5"/>
                <a:gd name="T61" fmla="*/ 0 h 4"/>
                <a:gd name="T62" fmla="*/ 4 w 5"/>
                <a:gd name="T63" fmla="*/ 0 h 4"/>
                <a:gd name="T64" fmla="*/ 4 w 5"/>
                <a:gd name="T65" fmla="*/ 0 h 4"/>
                <a:gd name="T66" fmla="*/ 4 w 5"/>
                <a:gd name="T67" fmla="*/ 0 h 4"/>
                <a:gd name="T68" fmla="*/ 5 w 5"/>
                <a:gd name="T69" fmla="*/ 0 h 4"/>
                <a:gd name="T70" fmla="*/ 5 w 5"/>
                <a:gd name="T71" fmla="*/ 0 h 4"/>
                <a:gd name="T72" fmla="*/ 5 w 5"/>
                <a:gd name="T73" fmla="*/ 0 h 4"/>
                <a:gd name="T74" fmla="*/ 5 w 5"/>
                <a:gd name="T75" fmla="*/ 0 h 4"/>
                <a:gd name="T76" fmla="*/ 4 w 5"/>
                <a:gd name="T77" fmla="*/ 0 h 4"/>
                <a:gd name="T78" fmla="*/ 5 w 5"/>
                <a:gd name="T79" fmla="*/ 1 h 4"/>
                <a:gd name="T80" fmla="*/ 5 w 5"/>
                <a:gd name="T81" fmla="*/ 1 h 4"/>
                <a:gd name="T82" fmla="*/ 4 w 5"/>
                <a:gd name="T83" fmla="*/ 2 h 4"/>
                <a:gd name="T84" fmla="*/ 4 w 5"/>
                <a:gd name="T85" fmla="*/ 2 h 4"/>
                <a:gd name="T86" fmla="*/ 4 w 5"/>
                <a:gd name="T87" fmla="*/ 2 h 4"/>
                <a:gd name="T88" fmla="*/ 4 w 5"/>
                <a:gd name="T89" fmla="*/ 1 h 4"/>
                <a:gd name="T90" fmla="*/ 4 w 5"/>
                <a:gd name="T91" fmla="*/ 1 h 4"/>
                <a:gd name="T92" fmla="*/ 4 w 5"/>
                <a:gd name="T93" fmla="*/ 1 h 4"/>
                <a:gd name="T94" fmla="*/ 4 w 5"/>
                <a:gd name="T95" fmla="*/ 1 h 4"/>
                <a:gd name="T96" fmla="*/ 4 w 5"/>
                <a:gd name="T97" fmla="*/ 0 h 4"/>
                <a:gd name="T98" fmla="*/ 3 w 5"/>
                <a:gd name="T99" fmla="*/ 0 h 4"/>
                <a:gd name="T100" fmla="*/ 3 w 5"/>
                <a:gd name="T101" fmla="*/ 1 h 4"/>
                <a:gd name="T102" fmla="*/ 3 w 5"/>
                <a:gd name="T103" fmla="*/ 1 h 4"/>
                <a:gd name="T104" fmla="*/ 3 w 5"/>
                <a:gd name="T105" fmla="*/ 1 h 4"/>
                <a:gd name="T106" fmla="*/ 3 w 5"/>
                <a:gd name="T10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" h="4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8"/>
            <p:cNvSpPr>
              <a:spLocks noEditPoints="1"/>
            </p:cNvSpPr>
            <p:nvPr/>
          </p:nvSpPr>
          <p:spPr bwMode="auto">
            <a:xfrm>
              <a:off x="4200526" y="1905001"/>
              <a:ext cx="96838" cy="98425"/>
            </a:xfrm>
            <a:custGeom>
              <a:avLst/>
              <a:gdLst>
                <a:gd name="T0" fmla="*/ 4 w 9"/>
                <a:gd name="T1" fmla="*/ 9 h 9"/>
                <a:gd name="T2" fmla="*/ 1 w 9"/>
                <a:gd name="T3" fmla="*/ 7 h 9"/>
                <a:gd name="T4" fmla="*/ 1 w 9"/>
                <a:gd name="T5" fmla="*/ 7 h 9"/>
                <a:gd name="T6" fmla="*/ 0 w 9"/>
                <a:gd name="T7" fmla="*/ 4 h 9"/>
                <a:gd name="T8" fmla="*/ 2 w 9"/>
                <a:gd name="T9" fmla="*/ 1 h 9"/>
                <a:gd name="T10" fmla="*/ 2 w 9"/>
                <a:gd name="T11" fmla="*/ 1 h 9"/>
                <a:gd name="T12" fmla="*/ 2 w 9"/>
                <a:gd name="T13" fmla="*/ 1 h 9"/>
                <a:gd name="T14" fmla="*/ 5 w 9"/>
                <a:gd name="T15" fmla="*/ 1 h 9"/>
                <a:gd name="T16" fmla="*/ 8 w 9"/>
                <a:gd name="T17" fmla="*/ 2 h 9"/>
                <a:gd name="T18" fmla="*/ 8 w 9"/>
                <a:gd name="T19" fmla="*/ 2 h 9"/>
                <a:gd name="T20" fmla="*/ 9 w 9"/>
                <a:gd name="T21" fmla="*/ 5 h 9"/>
                <a:gd name="T22" fmla="*/ 7 w 9"/>
                <a:gd name="T23" fmla="*/ 8 h 9"/>
                <a:gd name="T24" fmla="*/ 4 w 9"/>
                <a:gd name="T25" fmla="*/ 9 h 9"/>
                <a:gd name="T26" fmla="*/ 1 w 9"/>
                <a:gd name="T27" fmla="*/ 7 h 9"/>
                <a:gd name="T28" fmla="*/ 4 w 9"/>
                <a:gd name="T29" fmla="*/ 9 h 9"/>
                <a:gd name="T30" fmla="*/ 7 w 9"/>
                <a:gd name="T31" fmla="*/ 8 h 9"/>
                <a:gd name="T32" fmla="*/ 8 w 9"/>
                <a:gd name="T33" fmla="*/ 5 h 9"/>
                <a:gd name="T34" fmla="*/ 8 w 9"/>
                <a:gd name="T35" fmla="*/ 2 h 9"/>
                <a:gd name="T36" fmla="*/ 8 w 9"/>
                <a:gd name="T37" fmla="*/ 2 h 9"/>
                <a:gd name="T38" fmla="*/ 5 w 9"/>
                <a:gd name="T39" fmla="*/ 1 h 9"/>
                <a:gd name="T40" fmla="*/ 2 w 9"/>
                <a:gd name="T41" fmla="*/ 2 h 9"/>
                <a:gd name="T42" fmla="*/ 2 w 9"/>
                <a:gd name="T43" fmla="*/ 2 h 9"/>
                <a:gd name="T44" fmla="*/ 1 w 9"/>
                <a:gd name="T45" fmla="*/ 4 h 9"/>
                <a:gd name="T46" fmla="*/ 1 w 9"/>
                <a:gd name="T4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3" y="9"/>
                    <a:pt x="2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9" y="6"/>
                    <a:pt x="8" y="7"/>
                    <a:pt x="7" y="8"/>
                  </a:cubicBezTo>
                  <a:cubicBezTo>
                    <a:pt x="6" y="9"/>
                    <a:pt x="5" y="9"/>
                    <a:pt x="4" y="9"/>
                  </a:cubicBezTo>
                  <a:close/>
                  <a:moveTo>
                    <a:pt x="1" y="7"/>
                  </a:moveTo>
                  <a:cubicBezTo>
                    <a:pt x="2" y="8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6"/>
                    <a:pt x="1" y="7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9"/>
            <p:cNvSpPr/>
            <p:nvPr/>
          </p:nvSpPr>
          <p:spPr bwMode="auto">
            <a:xfrm>
              <a:off x="4037013" y="1839913"/>
              <a:ext cx="107950" cy="109538"/>
            </a:xfrm>
            <a:custGeom>
              <a:avLst/>
              <a:gdLst>
                <a:gd name="T0" fmla="*/ 9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9 w 10"/>
                <a:gd name="T7" fmla="*/ 2 h 10"/>
                <a:gd name="T8" fmla="*/ 9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8"/>
                  </a:move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10" y="4"/>
                    <a:pt x="10" y="7"/>
                    <a:pt x="9" y="8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0"/>
            <p:cNvSpPr/>
            <p:nvPr/>
          </p:nvSpPr>
          <p:spPr bwMode="auto">
            <a:xfrm>
              <a:off x="4079876" y="1862138"/>
              <a:ext cx="33338" cy="65088"/>
            </a:xfrm>
            <a:custGeom>
              <a:avLst/>
              <a:gdLst>
                <a:gd name="T0" fmla="*/ 2 w 3"/>
                <a:gd name="T1" fmla="*/ 4 h 6"/>
                <a:gd name="T2" fmla="*/ 3 w 3"/>
                <a:gd name="T3" fmla="*/ 4 h 6"/>
                <a:gd name="T4" fmla="*/ 2 w 3"/>
                <a:gd name="T5" fmla="*/ 5 h 6"/>
                <a:gd name="T6" fmla="*/ 2 w 3"/>
                <a:gd name="T7" fmla="*/ 5 h 6"/>
                <a:gd name="T8" fmla="*/ 2 w 3"/>
                <a:gd name="T9" fmla="*/ 6 h 6"/>
                <a:gd name="T10" fmla="*/ 2 w 3"/>
                <a:gd name="T11" fmla="*/ 6 h 6"/>
                <a:gd name="T12" fmla="*/ 1 w 3"/>
                <a:gd name="T13" fmla="*/ 6 h 6"/>
                <a:gd name="T14" fmla="*/ 1 w 3"/>
                <a:gd name="T15" fmla="*/ 6 h 6"/>
                <a:gd name="T16" fmla="*/ 1 w 3"/>
                <a:gd name="T17" fmla="*/ 6 h 6"/>
                <a:gd name="T18" fmla="*/ 1 w 3"/>
                <a:gd name="T19" fmla="*/ 6 h 6"/>
                <a:gd name="T20" fmla="*/ 1 w 3"/>
                <a:gd name="T21" fmla="*/ 6 h 6"/>
                <a:gd name="T22" fmla="*/ 1 w 3"/>
                <a:gd name="T23" fmla="*/ 6 h 6"/>
                <a:gd name="T24" fmla="*/ 1 w 3"/>
                <a:gd name="T25" fmla="*/ 5 h 6"/>
                <a:gd name="T26" fmla="*/ 1 w 3"/>
                <a:gd name="T27" fmla="*/ 5 h 6"/>
                <a:gd name="T28" fmla="*/ 0 w 3"/>
                <a:gd name="T29" fmla="*/ 5 h 6"/>
                <a:gd name="T30" fmla="*/ 0 w 3"/>
                <a:gd name="T31" fmla="*/ 5 h 6"/>
                <a:gd name="T32" fmla="*/ 0 w 3"/>
                <a:gd name="T33" fmla="*/ 4 h 6"/>
                <a:gd name="T34" fmla="*/ 1 w 3"/>
                <a:gd name="T35" fmla="*/ 4 h 6"/>
                <a:gd name="T36" fmla="*/ 1 w 3"/>
                <a:gd name="T37" fmla="*/ 4 h 6"/>
                <a:gd name="T38" fmla="*/ 1 w 3"/>
                <a:gd name="T39" fmla="*/ 4 h 6"/>
                <a:gd name="T40" fmla="*/ 1 w 3"/>
                <a:gd name="T41" fmla="*/ 5 h 6"/>
                <a:gd name="T42" fmla="*/ 2 w 3"/>
                <a:gd name="T43" fmla="*/ 5 h 6"/>
                <a:gd name="T44" fmla="*/ 2 w 3"/>
                <a:gd name="T45" fmla="*/ 4 h 6"/>
                <a:gd name="T46" fmla="*/ 2 w 3"/>
                <a:gd name="T47" fmla="*/ 4 h 6"/>
                <a:gd name="T48" fmla="*/ 2 w 3"/>
                <a:gd name="T49" fmla="*/ 4 h 6"/>
                <a:gd name="T50" fmla="*/ 1 w 3"/>
                <a:gd name="T51" fmla="*/ 3 h 6"/>
                <a:gd name="T52" fmla="*/ 1 w 3"/>
                <a:gd name="T53" fmla="*/ 3 h 6"/>
                <a:gd name="T54" fmla="*/ 1 w 3"/>
                <a:gd name="T55" fmla="*/ 3 h 6"/>
                <a:gd name="T56" fmla="*/ 1 w 3"/>
                <a:gd name="T57" fmla="*/ 3 h 6"/>
                <a:gd name="T58" fmla="*/ 0 w 3"/>
                <a:gd name="T59" fmla="*/ 2 h 6"/>
                <a:gd name="T60" fmla="*/ 1 w 3"/>
                <a:gd name="T61" fmla="*/ 1 h 6"/>
                <a:gd name="T62" fmla="*/ 1 w 3"/>
                <a:gd name="T63" fmla="*/ 1 h 6"/>
                <a:gd name="T64" fmla="*/ 1 w 3"/>
                <a:gd name="T65" fmla="*/ 0 h 6"/>
                <a:gd name="T66" fmla="*/ 1 w 3"/>
                <a:gd name="T67" fmla="*/ 0 h 6"/>
                <a:gd name="T68" fmla="*/ 1 w 3"/>
                <a:gd name="T69" fmla="*/ 0 h 6"/>
                <a:gd name="T70" fmla="*/ 1 w 3"/>
                <a:gd name="T71" fmla="*/ 0 h 6"/>
                <a:gd name="T72" fmla="*/ 1 w 3"/>
                <a:gd name="T73" fmla="*/ 0 h 6"/>
                <a:gd name="T74" fmla="*/ 2 w 3"/>
                <a:gd name="T75" fmla="*/ 0 h 6"/>
                <a:gd name="T76" fmla="*/ 2 w 3"/>
                <a:gd name="T77" fmla="*/ 1 h 6"/>
                <a:gd name="T78" fmla="*/ 2 w 3"/>
                <a:gd name="T79" fmla="*/ 1 h 6"/>
                <a:gd name="T80" fmla="*/ 2 w 3"/>
                <a:gd name="T81" fmla="*/ 1 h 6"/>
                <a:gd name="T82" fmla="*/ 3 w 3"/>
                <a:gd name="T83" fmla="*/ 1 h 6"/>
                <a:gd name="T84" fmla="*/ 2 w 3"/>
                <a:gd name="T85" fmla="*/ 2 h 6"/>
                <a:gd name="T86" fmla="*/ 2 w 3"/>
                <a:gd name="T87" fmla="*/ 2 h 6"/>
                <a:gd name="T88" fmla="*/ 2 w 3"/>
                <a:gd name="T89" fmla="*/ 2 h 6"/>
                <a:gd name="T90" fmla="*/ 2 w 3"/>
                <a:gd name="T91" fmla="*/ 1 h 6"/>
                <a:gd name="T92" fmla="*/ 2 w 3"/>
                <a:gd name="T93" fmla="*/ 1 h 6"/>
                <a:gd name="T94" fmla="*/ 1 w 3"/>
                <a:gd name="T95" fmla="*/ 1 h 6"/>
                <a:gd name="T96" fmla="*/ 1 w 3"/>
                <a:gd name="T97" fmla="*/ 1 h 6"/>
                <a:gd name="T98" fmla="*/ 1 w 3"/>
                <a:gd name="T99" fmla="*/ 2 h 6"/>
                <a:gd name="T100" fmla="*/ 1 w 3"/>
                <a:gd name="T101" fmla="*/ 2 h 6"/>
                <a:gd name="T102" fmla="*/ 1 w 3"/>
                <a:gd name="T103" fmla="*/ 2 h 6"/>
                <a:gd name="T104" fmla="*/ 1 w 3"/>
                <a:gd name="T105" fmla="*/ 2 h 6"/>
                <a:gd name="T106" fmla="*/ 2 w 3"/>
                <a:gd name="T10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" h="6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C9A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1"/>
            <p:cNvSpPr>
              <a:spLocks noEditPoints="1"/>
            </p:cNvSpPr>
            <p:nvPr/>
          </p:nvSpPr>
          <p:spPr bwMode="auto">
            <a:xfrm>
              <a:off x="4048126" y="1851026"/>
              <a:ext cx="96838" cy="87313"/>
            </a:xfrm>
            <a:custGeom>
              <a:avLst/>
              <a:gdLst>
                <a:gd name="T0" fmla="*/ 7 w 9"/>
                <a:gd name="T1" fmla="*/ 7 h 8"/>
                <a:gd name="T2" fmla="*/ 4 w 9"/>
                <a:gd name="T3" fmla="*/ 8 h 8"/>
                <a:gd name="T4" fmla="*/ 4 w 9"/>
                <a:gd name="T5" fmla="*/ 8 h 8"/>
                <a:gd name="T6" fmla="*/ 1 w 9"/>
                <a:gd name="T7" fmla="*/ 7 h 8"/>
                <a:gd name="T8" fmla="*/ 0 w 9"/>
                <a:gd name="T9" fmla="*/ 4 h 8"/>
                <a:gd name="T10" fmla="*/ 0 w 9"/>
                <a:gd name="T11" fmla="*/ 4 h 8"/>
                <a:gd name="T12" fmla="*/ 0 w 9"/>
                <a:gd name="T13" fmla="*/ 4 h 8"/>
                <a:gd name="T14" fmla="*/ 1 w 9"/>
                <a:gd name="T15" fmla="*/ 1 h 8"/>
                <a:gd name="T16" fmla="*/ 4 w 9"/>
                <a:gd name="T17" fmla="*/ 0 h 8"/>
                <a:gd name="T18" fmla="*/ 4 w 9"/>
                <a:gd name="T19" fmla="*/ 0 h 8"/>
                <a:gd name="T20" fmla="*/ 7 w 9"/>
                <a:gd name="T21" fmla="*/ 1 h 8"/>
                <a:gd name="T22" fmla="*/ 9 w 9"/>
                <a:gd name="T23" fmla="*/ 4 h 8"/>
                <a:gd name="T24" fmla="*/ 7 w 9"/>
                <a:gd name="T25" fmla="*/ 7 h 8"/>
                <a:gd name="T26" fmla="*/ 4 w 9"/>
                <a:gd name="T27" fmla="*/ 8 h 8"/>
                <a:gd name="T28" fmla="*/ 7 w 9"/>
                <a:gd name="T29" fmla="*/ 7 h 8"/>
                <a:gd name="T30" fmla="*/ 8 w 9"/>
                <a:gd name="T31" fmla="*/ 4 h 8"/>
                <a:gd name="T32" fmla="*/ 7 w 9"/>
                <a:gd name="T33" fmla="*/ 1 h 8"/>
                <a:gd name="T34" fmla="*/ 4 w 9"/>
                <a:gd name="T35" fmla="*/ 0 h 8"/>
                <a:gd name="T36" fmla="*/ 4 w 9"/>
                <a:gd name="T37" fmla="*/ 0 h 8"/>
                <a:gd name="T38" fmla="*/ 2 w 9"/>
                <a:gd name="T39" fmla="*/ 1 h 8"/>
                <a:gd name="T40" fmla="*/ 0 w 9"/>
                <a:gd name="T41" fmla="*/ 4 h 8"/>
                <a:gd name="T42" fmla="*/ 0 w 9"/>
                <a:gd name="T43" fmla="*/ 4 h 8"/>
                <a:gd name="T44" fmla="*/ 2 w 9"/>
                <a:gd name="T45" fmla="*/ 7 h 8"/>
                <a:gd name="T46" fmla="*/ 4 w 9"/>
                <a:gd name="T4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8">
                  <a:moveTo>
                    <a:pt x="7" y="7"/>
                  </a:moveTo>
                  <a:cubicBezTo>
                    <a:pt x="6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3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4" y="8"/>
                  </a:moveTo>
                  <a:cubicBezTo>
                    <a:pt x="5" y="8"/>
                    <a:pt x="6" y="8"/>
                    <a:pt x="7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2" y="8"/>
                    <a:pt x="3" y="8"/>
                    <a:pt x="4" y="8"/>
                  </a:cubicBezTo>
                  <a:close/>
                </a:path>
              </a:pathLst>
            </a:custGeom>
            <a:solidFill>
              <a:srgbClr val="C9A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2"/>
            <p:cNvSpPr/>
            <p:nvPr/>
          </p:nvSpPr>
          <p:spPr bwMode="auto">
            <a:xfrm>
              <a:off x="4167188" y="1808163"/>
              <a:ext cx="76200" cy="76200"/>
            </a:xfrm>
            <a:custGeom>
              <a:avLst/>
              <a:gdLst>
                <a:gd name="T0" fmla="*/ 6 w 7"/>
                <a:gd name="T1" fmla="*/ 5 h 7"/>
                <a:gd name="T2" fmla="*/ 1 w 7"/>
                <a:gd name="T3" fmla="*/ 5 h 7"/>
                <a:gd name="T4" fmla="*/ 1 w 7"/>
                <a:gd name="T5" fmla="*/ 1 h 7"/>
                <a:gd name="T6" fmla="*/ 6 w 7"/>
                <a:gd name="T7" fmla="*/ 1 h 7"/>
                <a:gd name="T8" fmla="*/ 6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cubicBezTo>
                    <a:pt x="4" y="7"/>
                    <a:pt x="2" y="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7" y="2"/>
                    <a:pt x="7" y="4"/>
                    <a:pt x="6" y="5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3"/>
            <p:cNvSpPr/>
            <p:nvPr/>
          </p:nvSpPr>
          <p:spPr bwMode="auto">
            <a:xfrm>
              <a:off x="4200526" y="1819276"/>
              <a:ext cx="9525" cy="42863"/>
            </a:xfrm>
            <a:custGeom>
              <a:avLst/>
              <a:gdLst>
                <a:gd name="T0" fmla="*/ 1 w 1"/>
                <a:gd name="T1" fmla="*/ 2 h 4"/>
                <a:gd name="T2" fmla="*/ 1 w 1"/>
                <a:gd name="T3" fmla="*/ 3 h 4"/>
                <a:gd name="T4" fmla="*/ 1 w 1"/>
                <a:gd name="T5" fmla="*/ 3 h 4"/>
                <a:gd name="T6" fmla="*/ 1 w 1"/>
                <a:gd name="T7" fmla="*/ 4 h 4"/>
                <a:gd name="T8" fmla="*/ 1 w 1"/>
                <a:gd name="T9" fmla="*/ 4 h 4"/>
                <a:gd name="T10" fmla="*/ 1 w 1"/>
                <a:gd name="T11" fmla="*/ 4 h 4"/>
                <a:gd name="T12" fmla="*/ 0 w 1"/>
                <a:gd name="T13" fmla="*/ 4 h 4"/>
                <a:gd name="T14" fmla="*/ 0 w 1"/>
                <a:gd name="T15" fmla="*/ 4 h 4"/>
                <a:gd name="T16" fmla="*/ 0 w 1"/>
                <a:gd name="T17" fmla="*/ 4 h 4"/>
                <a:gd name="T18" fmla="*/ 0 w 1"/>
                <a:gd name="T19" fmla="*/ 4 h 4"/>
                <a:gd name="T20" fmla="*/ 0 w 1"/>
                <a:gd name="T21" fmla="*/ 4 h 4"/>
                <a:gd name="T22" fmla="*/ 0 w 1"/>
                <a:gd name="T23" fmla="*/ 4 h 4"/>
                <a:gd name="T24" fmla="*/ 0 w 1"/>
                <a:gd name="T25" fmla="*/ 4 h 4"/>
                <a:gd name="T26" fmla="*/ 0 w 1"/>
                <a:gd name="T27" fmla="*/ 3 h 4"/>
                <a:gd name="T28" fmla="*/ 0 w 1"/>
                <a:gd name="T29" fmla="*/ 3 h 4"/>
                <a:gd name="T30" fmla="*/ 0 w 1"/>
                <a:gd name="T31" fmla="*/ 3 h 4"/>
                <a:gd name="T32" fmla="*/ 0 w 1"/>
                <a:gd name="T33" fmla="*/ 3 h 4"/>
                <a:gd name="T34" fmla="*/ 0 w 1"/>
                <a:gd name="T35" fmla="*/ 3 h 4"/>
                <a:gd name="T36" fmla="*/ 0 w 1"/>
                <a:gd name="T37" fmla="*/ 3 h 4"/>
                <a:gd name="T38" fmla="*/ 0 w 1"/>
                <a:gd name="T39" fmla="*/ 3 h 4"/>
                <a:gd name="T40" fmla="*/ 0 w 1"/>
                <a:gd name="T41" fmla="*/ 3 h 4"/>
                <a:gd name="T42" fmla="*/ 1 w 1"/>
                <a:gd name="T43" fmla="*/ 3 h 4"/>
                <a:gd name="T44" fmla="*/ 1 w 1"/>
                <a:gd name="T45" fmla="*/ 3 h 4"/>
                <a:gd name="T46" fmla="*/ 0 w 1"/>
                <a:gd name="T47" fmla="*/ 3 h 4"/>
                <a:gd name="T48" fmla="*/ 0 w 1"/>
                <a:gd name="T49" fmla="*/ 3 h 4"/>
                <a:gd name="T50" fmla="*/ 0 w 1"/>
                <a:gd name="T51" fmla="*/ 2 h 4"/>
                <a:gd name="T52" fmla="*/ 0 w 1"/>
                <a:gd name="T53" fmla="*/ 2 h 4"/>
                <a:gd name="T54" fmla="*/ 0 w 1"/>
                <a:gd name="T55" fmla="*/ 2 h 4"/>
                <a:gd name="T56" fmla="*/ 0 w 1"/>
                <a:gd name="T57" fmla="*/ 2 h 4"/>
                <a:gd name="T58" fmla="*/ 0 w 1"/>
                <a:gd name="T59" fmla="*/ 1 h 4"/>
                <a:gd name="T60" fmla="*/ 0 w 1"/>
                <a:gd name="T61" fmla="*/ 1 h 4"/>
                <a:gd name="T62" fmla="*/ 0 w 1"/>
                <a:gd name="T63" fmla="*/ 0 h 4"/>
                <a:gd name="T64" fmla="*/ 0 w 1"/>
                <a:gd name="T65" fmla="*/ 0 h 4"/>
                <a:gd name="T66" fmla="*/ 0 w 1"/>
                <a:gd name="T67" fmla="*/ 0 h 4"/>
                <a:gd name="T68" fmla="*/ 0 w 1"/>
                <a:gd name="T69" fmla="*/ 0 h 4"/>
                <a:gd name="T70" fmla="*/ 0 w 1"/>
                <a:gd name="T71" fmla="*/ 0 h 4"/>
                <a:gd name="T72" fmla="*/ 0 w 1"/>
                <a:gd name="T73" fmla="*/ 0 h 4"/>
                <a:gd name="T74" fmla="*/ 1 w 1"/>
                <a:gd name="T75" fmla="*/ 0 h 4"/>
                <a:gd name="T76" fmla="*/ 1 w 1"/>
                <a:gd name="T77" fmla="*/ 0 h 4"/>
                <a:gd name="T78" fmla="*/ 1 w 1"/>
                <a:gd name="T79" fmla="*/ 1 h 4"/>
                <a:gd name="T80" fmla="*/ 1 w 1"/>
                <a:gd name="T81" fmla="*/ 1 h 4"/>
                <a:gd name="T82" fmla="*/ 1 w 1"/>
                <a:gd name="T83" fmla="*/ 1 h 4"/>
                <a:gd name="T84" fmla="*/ 1 w 1"/>
                <a:gd name="T85" fmla="*/ 1 h 4"/>
                <a:gd name="T86" fmla="*/ 1 w 1"/>
                <a:gd name="T87" fmla="*/ 1 h 4"/>
                <a:gd name="T88" fmla="*/ 1 w 1"/>
                <a:gd name="T89" fmla="*/ 1 h 4"/>
                <a:gd name="T90" fmla="*/ 1 w 1"/>
                <a:gd name="T91" fmla="*/ 1 h 4"/>
                <a:gd name="T92" fmla="*/ 1 w 1"/>
                <a:gd name="T93" fmla="*/ 1 h 4"/>
                <a:gd name="T94" fmla="*/ 0 w 1"/>
                <a:gd name="T95" fmla="*/ 1 h 4"/>
                <a:gd name="T96" fmla="*/ 0 w 1"/>
                <a:gd name="T97" fmla="*/ 1 h 4"/>
                <a:gd name="T98" fmla="*/ 0 w 1"/>
                <a:gd name="T99" fmla="*/ 1 h 4"/>
                <a:gd name="T100" fmla="*/ 0 w 1"/>
                <a:gd name="T101" fmla="*/ 1 h 4"/>
                <a:gd name="T102" fmla="*/ 0 w 1"/>
                <a:gd name="T103" fmla="*/ 1 h 4"/>
                <a:gd name="T104" fmla="*/ 0 w 1"/>
                <a:gd name="T105" fmla="*/ 1 h 4"/>
                <a:gd name="T106" fmla="*/ 1 w 1"/>
                <a:gd name="T10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4"/>
            <p:cNvSpPr>
              <a:spLocks noEditPoints="1"/>
            </p:cNvSpPr>
            <p:nvPr/>
          </p:nvSpPr>
          <p:spPr bwMode="auto">
            <a:xfrm>
              <a:off x="4167188" y="1808163"/>
              <a:ext cx="65088" cy="65088"/>
            </a:xfrm>
            <a:custGeom>
              <a:avLst/>
              <a:gdLst>
                <a:gd name="T0" fmla="*/ 5 w 6"/>
                <a:gd name="T1" fmla="*/ 5 h 6"/>
                <a:gd name="T2" fmla="*/ 3 w 6"/>
                <a:gd name="T3" fmla="*/ 6 h 6"/>
                <a:gd name="T4" fmla="*/ 3 w 6"/>
                <a:gd name="T5" fmla="*/ 6 h 6"/>
                <a:gd name="T6" fmla="*/ 1 w 6"/>
                <a:gd name="T7" fmla="*/ 5 h 6"/>
                <a:gd name="T8" fmla="*/ 0 w 6"/>
                <a:gd name="T9" fmla="*/ 3 h 6"/>
                <a:gd name="T10" fmla="*/ 0 w 6"/>
                <a:gd name="T11" fmla="*/ 3 h 6"/>
                <a:gd name="T12" fmla="*/ 0 w 6"/>
                <a:gd name="T13" fmla="*/ 3 h 6"/>
                <a:gd name="T14" fmla="*/ 1 w 6"/>
                <a:gd name="T15" fmla="*/ 1 h 6"/>
                <a:gd name="T16" fmla="*/ 3 w 6"/>
                <a:gd name="T17" fmla="*/ 0 h 6"/>
                <a:gd name="T18" fmla="*/ 3 w 6"/>
                <a:gd name="T19" fmla="*/ 0 h 6"/>
                <a:gd name="T20" fmla="*/ 5 w 6"/>
                <a:gd name="T21" fmla="*/ 1 h 6"/>
                <a:gd name="T22" fmla="*/ 6 w 6"/>
                <a:gd name="T23" fmla="*/ 3 h 6"/>
                <a:gd name="T24" fmla="*/ 5 w 6"/>
                <a:gd name="T25" fmla="*/ 5 h 6"/>
                <a:gd name="T26" fmla="*/ 3 w 6"/>
                <a:gd name="T27" fmla="*/ 6 h 6"/>
                <a:gd name="T28" fmla="*/ 5 w 6"/>
                <a:gd name="T29" fmla="*/ 5 h 6"/>
                <a:gd name="T30" fmla="*/ 6 w 6"/>
                <a:gd name="T31" fmla="*/ 3 h 6"/>
                <a:gd name="T32" fmla="*/ 5 w 6"/>
                <a:gd name="T33" fmla="*/ 1 h 6"/>
                <a:gd name="T34" fmla="*/ 3 w 6"/>
                <a:gd name="T35" fmla="*/ 0 h 6"/>
                <a:gd name="T36" fmla="*/ 3 w 6"/>
                <a:gd name="T37" fmla="*/ 0 h 6"/>
                <a:gd name="T38" fmla="*/ 1 w 6"/>
                <a:gd name="T39" fmla="*/ 1 h 6"/>
                <a:gd name="T40" fmla="*/ 1 w 6"/>
                <a:gd name="T41" fmla="*/ 3 h 6"/>
                <a:gd name="T42" fmla="*/ 1 w 6"/>
                <a:gd name="T43" fmla="*/ 3 h 6"/>
                <a:gd name="T44" fmla="*/ 1 w 6"/>
                <a:gd name="T45" fmla="*/ 5 h 6"/>
                <a:gd name="T46" fmla="*/ 3 w 6"/>
                <a:gd name="T4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5" y="5"/>
                  </a:cubicBezTo>
                  <a:close/>
                  <a:moveTo>
                    <a:pt x="3" y="6"/>
                  </a:moveTo>
                  <a:cubicBezTo>
                    <a:pt x="4" y="6"/>
                    <a:pt x="5" y="6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5"/>
            <p:cNvSpPr/>
            <p:nvPr/>
          </p:nvSpPr>
          <p:spPr bwMode="auto">
            <a:xfrm>
              <a:off x="3994151" y="1763713"/>
              <a:ext cx="74613" cy="66675"/>
            </a:xfrm>
            <a:custGeom>
              <a:avLst/>
              <a:gdLst>
                <a:gd name="T0" fmla="*/ 4 w 7"/>
                <a:gd name="T1" fmla="*/ 6 h 6"/>
                <a:gd name="T2" fmla="*/ 0 w 7"/>
                <a:gd name="T3" fmla="*/ 3 h 6"/>
                <a:gd name="T4" fmla="*/ 3 w 7"/>
                <a:gd name="T5" fmla="*/ 0 h 6"/>
                <a:gd name="T6" fmla="*/ 7 w 7"/>
                <a:gd name="T7" fmla="*/ 3 h 6"/>
                <a:gd name="T8" fmla="*/ 4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2" y="6"/>
                    <a:pt x="1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7" y="3"/>
                  </a:cubicBezTo>
                  <a:cubicBezTo>
                    <a:pt x="7" y="4"/>
                    <a:pt x="6" y="6"/>
                    <a:pt x="4" y="6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6"/>
            <p:cNvSpPr/>
            <p:nvPr/>
          </p:nvSpPr>
          <p:spPr bwMode="auto">
            <a:xfrm>
              <a:off x="4014788" y="1774826"/>
              <a:ext cx="33338" cy="3333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3 h 3"/>
                <a:gd name="T4" fmla="*/ 1 w 3"/>
                <a:gd name="T5" fmla="*/ 3 h 3"/>
                <a:gd name="T6" fmla="*/ 1 w 3"/>
                <a:gd name="T7" fmla="*/ 3 h 3"/>
                <a:gd name="T8" fmla="*/ 1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3 h 3"/>
                <a:gd name="T22" fmla="*/ 0 w 3"/>
                <a:gd name="T23" fmla="*/ 3 h 3"/>
                <a:gd name="T24" fmla="*/ 0 w 3"/>
                <a:gd name="T25" fmla="*/ 3 h 3"/>
                <a:gd name="T26" fmla="*/ 0 w 3"/>
                <a:gd name="T27" fmla="*/ 3 h 3"/>
                <a:gd name="T28" fmla="*/ 0 w 3"/>
                <a:gd name="T29" fmla="*/ 2 h 3"/>
                <a:gd name="T30" fmla="*/ 0 w 3"/>
                <a:gd name="T31" fmla="*/ 2 h 3"/>
                <a:gd name="T32" fmla="*/ 0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3 h 3"/>
                <a:gd name="T42" fmla="*/ 1 w 3"/>
                <a:gd name="T43" fmla="*/ 3 h 3"/>
                <a:gd name="T44" fmla="*/ 1 w 3"/>
                <a:gd name="T45" fmla="*/ 3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2 w 3"/>
                <a:gd name="T61" fmla="*/ 0 h 3"/>
                <a:gd name="T62" fmla="*/ 2 w 3"/>
                <a:gd name="T63" fmla="*/ 0 h 3"/>
                <a:gd name="T64" fmla="*/ 2 w 3"/>
                <a:gd name="T65" fmla="*/ 0 h 3"/>
                <a:gd name="T66" fmla="*/ 2 w 3"/>
                <a:gd name="T67" fmla="*/ 0 h 3"/>
                <a:gd name="T68" fmla="*/ 3 w 3"/>
                <a:gd name="T69" fmla="*/ 0 h 3"/>
                <a:gd name="T70" fmla="*/ 3 w 3"/>
                <a:gd name="T71" fmla="*/ 0 h 3"/>
                <a:gd name="T72" fmla="*/ 3 w 3"/>
                <a:gd name="T73" fmla="*/ 0 h 3"/>
                <a:gd name="T74" fmla="*/ 3 w 3"/>
                <a:gd name="T75" fmla="*/ 1 h 3"/>
                <a:gd name="T76" fmla="*/ 3 w 3"/>
                <a:gd name="T77" fmla="*/ 1 h 3"/>
                <a:gd name="T78" fmla="*/ 3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2 h 3"/>
                <a:gd name="T86" fmla="*/ 3 w 3"/>
                <a:gd name="T87" fmla="*/ 1 h 3"/>
                <a:gd name="T88" fmla="*/ 2 w 3"/>
                <a:gd name="T89" fmla="*/ 1 h 3"/>
                <a:gd name="T90" fmla="*/ 2 w 3"/>
                <a:gd name="T91" fmla="*/ 1 h 3"/>
                <a:gd name="T92" fmla="*/ 2 w 3"/>
                <a:gd name="T93" fmla="*/ 1 h 3"/>
                <a:gd name="T94" fmla="*/ 2 w 3"/>
                <a:gd name="T95" fmla="*/ 1 h 3"/>
                <a:gd name="T96" fmla="*/ 2 w 3"/>
                <a:gd name="T97" fmla="*/ 1 h 3"/>
                <a:gd name="T98" fmla="*/ 2 w 3"/>
                <a:gd name="T99" fmla="*/ 1 h 3"/>
                <a:gd name="T100" fmla="*/ 2 w 3"/>
                <a:gd name="T101" fmla="*/ 1 h 3"/>
                <a:gd name="T102" fmla="*/ 2 w 3"/>
                <a:gd name="T103" fmla="*/ 1 h 3"/>
                <a:gd name="T104" fmla="*/ 2 w 3"/>
                <a:gd name="T105" fmla="*/ 1 h 3"/>
                <a:gd name="T106" fmla="*/ 2 w 3"/>
                <a:gd name="T10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7"/>
            <p:cNvSpPr>
              <a:spLocks noEditPoints="1"/>
            </p:cNvSpPr>
            <p:nvPr/>
          </p:nvSpPr>
          <p:spPr bwMode="auto">
            <a:xfrm>
              <a:off x="4003676" y="1763713"/>
              <a:ext cx="55563" cy="66675"/>
            </a:xfrm>
            <a:custGeom>
              <a:avLst/>
              <a:gdLst>
                <a:gd name="T0" fmla="*/ 3 w 5"/>
                <a:gd name="T1" fmla="*/ 6 h 6"/>
                <a:gd name="T2" fmla="*/ 1 w 5"/>
                <a:gd name="T3" fmla="*/ 5 h 6"/>
                <a:gd name="T4" fmla="*/ 1 w 5"/>
                <a:gd name="T5" fmla="*/ 5 h 6"/>
                <a:gd name="T6" fmla="*/ 0 w 5"/>
                <a:gd name="T7" fmla="*/ 3 h 6"/>
                <a:gd name="T8" fmla="*/ 0 w 5"/>
                <a:gd name="T9" fmla="*/ 1 h 6"/>
                <a:gd name="T10" fmla="*/ 0 w 5"/>
                <a:gd name="T11" fmla="*/ 1 h 6"/>
                <a:gd name="T12" fmla="*/ 0 w 5"/>
                <a:gd name="T13" fmla="*/ 1 h 6"/>
                <a:gd name="T14" fmla="*/ 2 w 5"/>
                <a:gd name="T15" fmla="*/ 0 h 6"/>
                <a:gd name="T16" fmla="*/ 4 w 5"/>
                <a:gd name="T17" fmla="*/ 1 h 6"/>
                <a:gd name="T18" fmla="*/ 4 w 5"/>
                <a:gd name="T19" fmla="*/ 1 h 6"/>
                <a:gd name="T20" fmla="*/ 5 w 5"/>
                <a:gd name="T21" fmla="*/ 3 h 6"/>
                <a:gd name="T22" fmla="*/ 5 w 5"/>
                <a:gd name="T23" fmla="*/ 5 h 6"/>
                <a:gd name="T24" fmla="*/ 3 w 5"/>
                <a:gd name="T25" fmla="*/ 6 h 6"/>
                <a:gd name="T26" fmla="*/ 1 w 5"/>
                <a:gd name="T27" fmla="*/ 5 h 6"/>
                <a:gd name="T28" fmla="*/ 3 w 5"/>
                <a:gd name="T29" fmla="*/ 6 h 6"/>
                <a:gd name="T30" fmla="*/ 5 w 5"/>
                <a:gd name="T31" fmla="*/ 5 h 6"/>
                <a:gd name="T32" fmla="*/ 5 w 5"/>
                <a:gd name="T33" fmla="*/ 3 h 6"/>
                <a:gd name="T34" fmla="*/ 4 w 5"/>
                <a:gd name="T35" fmla="*/ 1 h 6"/>
                <a:gd name="T36" fmla="*/ 4 w 5"/>
                <a:gd name="T37" fmla="*/ 1 h 6"/>
                <a:gd name="T38" fmla="*/ 2 w 5"/>
                <a:gd name="T39" fmla="*/ 0 h 6"/>
                <a:gd name="T40" fmla="*/ 0 w 5"/>
                <a:gd name="T41" fmla="*/ 1 h 6"/>
                <a:gd name="T42" fmla="*/ 0 w 5"/>
                <a:gd name="T43" fmla="*/ 1 h 6"/>
                <a:gd name="T44" fmla="*/ 0 w 5"/>
                <a:gd name="T45" fmla="*/ 3 h 6"/>
                <a:gd name="T46" fmla="*/ 1 w 5"/>
                <a:gd name="T4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4" y="5"/>
                    <a:pt x="4" y="6"/>
                    <a:pt x="3" y="6"/>
                  </a:cubicBezTo>
                  <a:close/>
                  <a:moveTo>
                    <a:pt x="1" y="5"/>
                  </a:moveTo>
                  <a:cubicBezTo>
                    <a:pt x="1" y="5"/>
                    <a:pt x="2" y="6"/>
                    <a:pt x="3" y="6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8"/>
            <p:cNvSpPr/>
            <p:nvPr/>
          </p:nvSpPr>
          <p:spPr bwMode="auto">
            <a:xfrm>
              <a:off x="4037013" y="1873251"/>
              <a:ext cx="65088" cy="76200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6 h 7"/>
                <a:gd name="T4" fmla="*/ 0 w 6"/>
                <a:gd name="T5" fmla="*/ 3 h 7"/>
                <a:gd name="T6" fmla="*/ 3 w 6"/>
                <a:gd name="T7" fmla="*/ 0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4" y="7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D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9"/>
            <p:cNvSpPr/>
            <p:nvPr/>
          </p:nvSpPr>
          <p:spPr bwMode="auto">
            <a:xfrm>
              <a:off x="4059238" y="1895476"/>
              <a:ext cx="20638" cy="31750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2 w 2"/>
                <a:gd name="T5" fmla="*/ 2 h 3"/>
                <a:gd name="T6" fmla="*/ 2 w 2"/>
                <a:gd name="T7" fmla="*/ 2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3 h 3"/>
                <a:gd name="T22" fmla="*/ 2 w 2"/>
                <a:gd name="T23" fmla="*/ 3 h 3"/>
                <a:gd name="T24" fmla="*/ 2 w 2"/>
                <a:gd name="T25" fmla="*/ 3 h 3"/>
                <a:gd name="T26" fmla="*/ 1 w 2"/>
                <a:gd name="T27" fmla="*/ 3 h 3"/>
                <a:gd name="T28" fmla="*/ 1 w 2"/>
                <a:gd name="T29" fmla="*/ 3 h 3"/>
                <a:gd name="T30" fmla="*/ 1 w 2"/>
                <a:gd name="T31" fmla="*/ 3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2 w 2"/>
                <a:gd name="T41" fmla="*/ 2 h 3"/>
                <a:gd name="T42" fmla="*/ 2 w 2"/>
                <a:gd name="T43" fmla="*/ 2 h 3"/>
                <a:gd name="T44" fmla="*/ 2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0 h 3"/>
                <a:gd name="T64" fmla="*/ 0 w 2"/>
                <a:gd name="T65" fmla="*/ 0 h 3"/>
                <a:gd name="T66" fmla="*/ 0 w 2"/>
                <a:gd name="T67" fmla="*/ 0 h 3"/>
                <a:gd name="T68" fmla="*/ 0 w 2"/>
                <a:gd name="T69" fmla="*/ 0 h 3"/>
                <a:gd name="T70" fmla="*/ 0 w 2"/>
                <a:gd name="T71" fmla="*/ 0 h 3"/>
                <a:gd name="T72" fmla="*/ 0 w 2"/>
                <a:gd name="T73" fmla="*/ 0 h 3"/>
                <a:gd name="T74" fmla="*/ 0 w 2"/>
                <a:gd name="T75" fmla="*/ 0 h 3"/>
                <a:gd name="T76" fmla="*/ 0 w 2"/>
                <a:gd name="T77" fmla="*/ 0 h 3"/>
                <a:gd name="T78" fmla="*/ 0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1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1 h 3"/>
                <a:gd name="T98" fmla="*/ 0 w 2"/>
                <a:gd name="T99" fmla="*/ 1 h 3"/>
                <a:gd name="T100" fmla="*/ 0 w 2"/>
                <a:gd name="T101" fmla="*/ 1 h 3"/>
                <a:gd name="T102" fmla="*/ 0 w 2"/>
                <a:gd name="T103" fmla="*/ 1 h 3"/>
                <a:gd name="T104" fmla="*/ 0 w 2"/>
                <a:gd name="T105" fmla="*/ 1 h 3"/>
                <a:gd name="T106" fmla="*/ 1 w 2"/>
                <a:gd name="T10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0"/>
            <p:cNvSpPr>
              <a:spLocks noEditPoints="1"/>
            </p:cNvSpPr>
            <p:nvPr/>
          </p:nvSpPr>
          <p:spPr bwMode="auto">
            <a:xfrm>
              <a:off x="4037013" y="1873251"/>
              <a:ext cx="65088" cy="65088"/>
            </a:xfrm>
            <a:custGeom>
              <a:avLst/>
              <a:gdLst>
                <a:gd name="T0" fmla="*/ 6 w 6"/>
                <a:gd name="T1" fmla="*/ 4 h 6"/>
                <a:gd name="T2" fmla="*/ 5 w 6"/>
                <a:gd name="T3" fmla="*/ 6 h 6"/>
                <a:gd name="T4" fmla="*/ 5 w 6"/>
                <a:gd name="T5" fmla="*/ 6 h 6"/>
                <a:gd name="T6" fmla="*/ 3 w 6"/>
                <a:gd name="T7" fmla="*/ 6 h 6"/>
                <a:gd name="T8" fmla="*/ 1 w 6"/>
                <a:gd name="T9" fmla="*/ 5 h 6"/>
                <a:gd name="T10" fmla="*/ 1 w 6"/>
                <a:gd name="T11" fmla="*/ 5 h 6"/>
                <a:gd name="T12" fmla="*/ 1 w 6"/>
                <a:gd name="T13" fmla="*/ 5 h 6"/>
                <a:gd name="T14" fmla="*/ 0 w 6"/>
                <a:gd name="T15" fmla="*/ 3 h 6"/>
                <a:gd name="T16" fmla="*/ 1 w 6"/>
                <a:gd name="T17" fmla="*/ 1 h 6"/>
                <a:gd name="T18" fmla="*/ 1 w 6"/>
                <a:gd name="T19" fmla="*/ 1 h 6"/>
                <a:gd name="T20" fmla="*/ 3 w 6"/>
                <a:gd name="T21" fmla="*/ 0 h 6"/>
                <a:gd name="T22" fmla="*/ 5 w 6"/>
                <a:gd name="T23" fmla="*/ 2 h 6"/>
                <a:gd name="T24" fmla="*/ 6 w 6"/>
                <a:gd name="T25" fmla="*/ 4 h 6"/>
                <a:gd name="T26" fmla="*/ 5 w 6"/>
                <a:gd name="T27" fmla="*/ 5 h 6"/>
                <a:gd name="T28" fmla="*/ 6 w 6"/>
                <a:gd name="T29" fmla="*/ 4 h 6"/>
                <a:gd name="T30" fmla="*/ 5 w 6"/>
                <a:gd name="T31" fmla="*/ 2 h 6"/>
                <a:gd name="T32" fmla="*/ 3 w 6"/>
                <a:gd name="T33" fmla="*/ 1 h 6"/>
                <a:gd name="T34" fmla="*/ 1 w 6"/>
                <a:gd name="T35" fmla="*/ 1 h 6"/>
                <a:gd name="T36" fmla="*/ 1 w 6"/>
                <a:gd name="T37" fmla="*/ 1 h 6"/>
                <a:gd name="T38" fmla="*/ 0 w 6"/>
                <a:gd name="T39" fmla="*/ 3 h 6"/>
                <a:gd name="T40" fmla="*/ 1 w 6"/>
                <a:gd name="T41" fmla="*/ 5 h 6"/>
                <a:gd name="T42" fmla="*/ 1 w 6"/>
                <a:gd name="T43" fmla="*/ 5 h 6"/>
                <a:gd name="T44" fmla="*/ 3 w 6"/>
                <a:gd name="T45" fmla="*/ 6 h 6"/>
                <a:gd name="T46" fmla="*/ 5 w 6"/>
                <a:gd name="T4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2"/>
                    <a:pt x="6" y="3"/>
                    <a:pt x="6" y="4"/>
                  </a:cubicBezTo>
                  <a:close/>
                  <a:moveTo>
                    <a:pt x="5" y="5"/>
                  </a:moveTo>
                  <a:cubicBezTo>
                    <a:pt x="5" y="5"/>
                    <a:pt x="6" y="4"/>
                    <a:pt x="6" y="4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lose/>
                </a:path>
              </a:pathLst>
            </a:custGeom>
            <a:solidFill>
              <a:srgbClr val="E3B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11"/>
            <p:cNvSpPr/>
            <p:nvPr/>
          </p:nvSpPr>
          <p:spPr bwMode="auto">
            <a:xfrm>
              <a:off x="1333501" y="1687513"/>
              <a:ext cx="847725" cy="860425"/>
            </a:xfrm>
            <a:custGeom>
              <a:avLst/>
              <a:gdLst>
                <a:gd name="T0" fmla="*/ 47 w 78"/>
                <a:gd name="T1" fmla="*/ 1 h 79"/>
                <a:gd name="T2" fmla="*/ 77 w 78"/>
                <a:gd name="T3" fmla="*/ 28 h 79"/>
                <a:gd name="T4" fmla="*/ 77 w 78"/>
                <a:gd name="T5" fmla="*/ 34 h 79"/>
                <a:gd name="T6" fmla="*/ 37 w 78"/>
                <a:gd name="T7" fmla="*/ 78 h 79"/>
                <a:gd name="T8" fmla="*/ 31 w 78"/>
                <a:gd name="T9" fmla="*/ 78 h 79"/>
                <a:gd name="T10" fmla="*/ 2 w 78"/>
                <a:gd name="T11" fmla="*/ 51 h 79"/>
                <a:gd name="T12" fmla="*/ 2 w 78"/>
                <a:gd name="T13" fmla="*/ 45 h 79"/>
                <a:gd name="T14" fmla="*/ 41 w 78"/>
                <a:gd name="T15" fmla="*/ 2 h 79"/>
                <a:gd name="T16" fmla="*/ 47 w 78"/>
                <a:gd name="T17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9">
                  <a:moveTo>
                    <a:pt x="47" y="1"/>
                  </a:moveTo>
                  <a:cubicBezTo>
                    <a:pt x="77" y="28"/>
                    <a:pt x="77" y="28"/>
                    <a:pt x="77" y="28"/>
                  </a:cubicBezTo>
                  <a:cubicBezTo>
                    <a:pt x="78" y="30"/>
                    <a:pt x="78" y="33"/>
                    <a:pt x="77" y="34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5" y="79"/>
                    <a:pt x="33" y="79"/>
                    <a:pt x="31" y="78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47"/>
                    <a:pt x="2" y="4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6" y="0"/>
                    <a:pt x="47" y="1"/>
                  </a:cubicBezTo>
                  <a:close/>
                </a:path>
              </a:pathLst>
            </a:custGeom>
            <a:solidFill>
              <a:srgbClr val="6A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2"/>
            <p:cNvSpPr/>
            <p:nvPr/>
          </p:nvSpPr>
          <p:spPr bwMode="auto">
            <a:xfrm>
              <a:off x="1649413" y="1763713"/>
              <a:ext cx="455613" cy="446088"/>
            </a:xfrm>
            <a:custGeom>
              <a:avLst/>
              <a:gdLst>
                <a:gd name="T0" fmla="*/ 18 w 42"/>
                <a:gd name="T1" fmla="*/ 1 h 41"/>
                <a:gd name="T2" fmla="*/ 41 w 42"/>
                <a:gd name="T3" fmla="*/ 22 h 41"/>
                <a:gd name="T4" fmla="*/ 41 w 42"/>
                <a:gd name="T5" fmla="*/ 26 h 41"/>
                <a:gd name="T6" fmla="*/ 28 w 42"/>
                <a:gd name="T7" fmla="*/ 40 h 41"/>
                <a:gd name="T8" fmla="*/ 25 w 42"/>
                <a:gd name="T9" fmla="*/ 40 h 41"/>
                <a:gd name="T10" fmla="*/ 1 w 42"/>
                <a:gd name="T11" fmla="*/ 19 h 41"/>
                <a:gd name="T12" fmla="*/ 1 w 42"/>
                <a:gd name="T13" fmla="*/ 16 h 41"/>
                <a:gd name="T14" fmla="*/ 14 w 42"/>
                <a:gd name="T15" fmla="*/ 1 h 41"/>
                <a:gd name="T16" fmla="*/ 18 w 42"/>
                <a:gd name="T17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1">
                  <a:moveTo>
                    <a:pt x="18" y="1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42" y="23"/>
                    <a:pt x="42" y="25"/>
                    <a:pt x="41" y="2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6" y="41"/>
                    <a:pt x="25" y="4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7" y="0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3"/>
            <p:cNvSpPr>
              <a:spLocks noEditPoints="1"/>
            </p:cNvSpPr>
            <p:nvPr/>
          </p:nvSpPr>
          <p:spPr bwMode="auto">
            <a:xfrm>
              <a:off x="1333501" y="1698626"/>
              <a:ext cx="457200" cy="479425"/>
            </a:xfrm>
            <a:custGeom>
              <a:avLst/>
              <a:gdLst>
                <a:gd name="T0" fmla="*/ 41 w 42"/>
                <a:gd name="T1" fmla="*/ 4 h 44"/>
                <a:gd name="T2" fmla="*/ 41 w 42"/>
                <a:gd name="T3" fmla="*/ 6 h 44"/>
                <a:gd name="T4" fmla="*/ 35 w 42"/>
                <a:gd name="T5" fmla="*/ 3 h 44"/>
                <a:gd name="T6" fmla="*/ 36 w 42"/>
                <a:gd name="T7" fmla="*/ 0 h 44"/>
                <a:gd name="T8" fmla="*/ 3 w 42"/>
                <a:gd name="T9" fmla="*/ 38 h 44"/>
                <a:gd name="T10" fmla="*/ 7 w 42"/>
                <a:gd name="T11" fmla="*/ 43 h 44"/>
                <a:gd name="T12" fmla="*/ 5 w 42"/>
                <a:gd name="T13" fmla="*/ 44 h 44"/>
                <a:gd name="T14" fmla="*/ 1 w 42"/>
                <a:gd name="T15" fmla="*/ 38 h 44"/>
                <a:gd name="T16" fmla="*/ 3 w 42"/>
                <a:gd name="T17" fmla="*/ 38 h 44"/>
                <a:gd name="T18" fmla="*/ 12 w 42"/>
                <a:gd name="T19" fmla="*/ 36 h 44"/>
                <a:gd name="T20" fmla="*/ 11 w 42"/>
                <a:gd name="T21" fmla="*/ 38 h 44"/>
                <a:gd name="T22" fmla="*/ 6 w 42"/>
                <a:gd name="T23" fmla="*/ 35 h 44"/>
                <a:gd name="T24" fmla="*/ 6 w 42"/>
                <a:gd name="T25" fmla="*/ 32 h 44"/>
                <a:gd name="T26" fmla="*/ 13 w 42"/>
                <a:gd name="T27" fmla="*/ 27 h 44"/>
                <a:gd name="T28" fmla="*/ 17 w 42"/>
                <a:gd name="T29" fmla="*/ 32 h 44"/>
                <a:gd name="T30" fmla="*/ 15 w 42"/>
                <a:gd name="T31" fmla="*/ 33 h 44"/>
                <a:gd name="T32" fmla="*/ 10 w 42"/>
                <a:gd name="T33" fmla="*/ 28 h 44"/>
                <a:gd name="T34" fmla="*/ 13 w 42"/>
                <a:gd name="T35" fmla="*/ 27 h 44"/>
                <a:gd name="T36" fmla="*/ 22 w 42"/>
                <a:gd name="T37" fmla="*/ 25 h 44"/>
                <a:gd name="T38" fmla="*/ 21 w 42"/>
                <a:gd name="T39" fmla="*/ 28 h 44"/>
                <a:gd name="T40" fmla="*/ 15 w 42"/>
                <a:gd name="T41" fmla="*/ 24 h 44"/>
                <a:gd name="T42" fmla="*/ 16 w 42"/>
                <a:gd name="T43" fmla="*/ 22 h 44"/>
                <a:gd name="T44" fmla="*/ 23 w 42"/>
                <a:gd name="T45" fmla="*/ 16 h 44"/>
                <a:gd name="T46" fmla="*/ 27 w 42"/>
                <a:gd name="T47" fmla="*/ 21 h 44"/>
                <a:gd name="T48" fmla="*/ 24 w 42"/>
                <a:gd name="T49" fmla="*/ 22 h 44"/>
                <a:gd name="T50" fmla="*/ 20 w 42"/>
                <a:gd name="T51" fmla="*/ 17 h 44"/>
                <a:gd name="T52" fmla="*/ 23 w 42"/>
                <a:gd name="T53" fmla="*/ 16 h 44"/>
                <a:gd name="T54" fmla="*/ 31 w 42"/>
                <a:gd name="T55" fmla="*/ 15 h 44"/>
                <a:gd name="T56" fmla="*/ 31 w 42"/>
                <a:gd name="T57" fmla="*/ 17 h 44"/>
                <a:gd name="T58" fmla="*/ 25 w 42"/>
                <a:gd name="T59" fmla="*/ 13 h 44"/>
                <a:gd name="T60" fmla="*/ 26 w 42"/>
                <a:gd name="T61" fmla="*/ 11 h 44"/>
                <a:gd name="T62" fmla="*/ 32 w 42"/>
                <a:gd name="T63" fmla="*/ 6 h 44"/>
                <a:gd name="T64" fmla="*/ 36 w 42"/>
                <a:gd name="T65" fmla="*/ 11 h 44"/>
                <a:gd name="T66" fmla="*/ 34 w 42"/>
                <a:gd name="T67" fmla="*/ 12 h 44"/>
                <a:gd name="T68" fmla="*/ 30 w 42"/>
                <a:gd name="T69" fmla="*/ 7 h 44"/>
                <a:gd name="T70" fmla="*/ 32 w 42"/>
                <a:gd name="T71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" h="44">
                  <a:moveTo>
                    <a:pt x="37" y="0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2" y="4"/>
                    <a:pt x="42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7"/>
                    <a:pt x="40" y="7"/>
                    <a:pt x="39" y="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7" y="0"/>
                    <a:pt x="37" y="0"/>
                  </a:cubicBezTo>
                  <a:close/>
                  <a:moveTo>
                    <a:pt x="3" y="38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7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5" y="44"/>
                    <a:pt x="5" y="44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7"/>
                    <a:pt x="2" y="37"/>
                    <a:pt x="3" y="38"/>
                  </a:cubicBezTo>
                  <a:close/>
                  <a:moveTo>
                    <a:pt x="8" y="32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0" y="39"/>
                    <a:pt x="10" y="3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4"/>
                    <a:pt x="5" y="34"/>
                    <a:pt x="6" y="3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8" y="32"/>
                  </a:cubicBezTo>
                  <a:close/>
                  <a:moveTo>
                    <a:pt x="13" y="27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5" y="33"/>
                    <a:pt x="15" y="33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2" y="27"/>
                    <a:pt x="13" y="27"/>
                  </a:cubicBezTo>
                  <a:close/>
                  <a:moveTo>
                    <a:pt x="18" y="22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3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1"/>
                    <a:pt x="17" y="21"/>
                    <a:pt x="18" y="22"/>
                  </a:cubicBezTo>
                  <a:close/>
                  <a:moveTo>
                    <a:pt x="23" y="16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2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0" y="18"/>
                    <a:pt x="20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2" y="16"/>
                    <a:pt x="23" y="16"/>
                  </a:cubicBezTo>
                  <a:close/>
                  <a:moveTo>
                    <a:pt x="27" y="11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7"/>
                    <a:pt x="29" y="1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lose/>
                  <a:moveTo>
                    <a:pt x="32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7" y="10"/>
                    <a:pt x="37" y="10"/>
                    <a:pt x="36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7"/>
                    <a:pt x="30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5"/>
                    <a:pt x="32" y="5"/>
                    <a:pt x="3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4"/>
            <p:cNvSpPr/>
            <p:nvPr/>
          </p:nvSpPr>
          <p:spPr bwMode="auto">
            <a:xfrm>
              <a:off x="1681163" y="1927226"/>
              <a:ext cx="174625" cy="369888"/>
            </a:xfrm>
            <a:custGeom>
              <a:avLst/>
              <a:gdLst>
                <a:gd name="T0" fmla="*/ 41 w 110"/>
                <a:gd name="T1" fmla="*/ 233 h 233"/>
                <a:gd name="T2" fmla="*/ 0 w 110"/>
                <a:gd name="T3" fmla="*/ 219 h 233"/>
                <a:gd name="T4" fmla="*/ 69 w 110"/>
                <a:gd name="T5" fmla="*/ 0 h 233"/>
                <a:gd name="T6" fmla="*/ 82 w 110"/>
                <a:gd name="T7" fmla="*/ 0 h 233"/>
                <a:gd name="T8" fmla="*/ 89 w 110"/>
                <a:gd name="T9" fmla="*/ 14 h 233"/>
                <a:gd name="T10" fmla="*/ 103 w 110"/>
                <a:gd name="T11" fmla="*/ 7 h 233"/>
                <a:gd name="T12" fmla="*/ 110 w 110"/>
                <a:gd name="T13" fmla="*/ 14 h 233"/>
                <a:gd name="T14" fmla="*/ 41 w 110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233">
                  <a:moveTo>
                    <a:pt x="41" y="233"/>
                  </a:moveTo>
                  <a:lnTo>
                    <a:pt x="0" y="219"/>
                  </a:lnTo>
                  <a:lnTo>
                    <a:pt x="69" y="0"/>
                  </a:lnTo>
                  <a:lnTo>
                    <a:pt x="82" y="0"/>
                  </a:lnTo>
                  <a:lnTo>
                    <a:pt x="89" y="14"/>
                  </a:lnTo>
                  <a:lnTo>
                    <a:pt x="103" y="7"/>
                  </a:lnTo>
                  <a:lnTo>
                    <a:pt x="110" y="14"/>
                  </a:lnTo>
                  <a:lnTo>
                    <a:pt x="41" y="233"/>
                  </a:lnTo>
                  <a:close/>
                </a:path>
              </a:pathLst>
            </a:custGeom>
            <a:solidFill>
              <a:srgbClr val="F4C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5"/>
            <p:cNvSpPr/>
            <p:nvPr/>
          </p:nvSpPr>
          <p:spPr bwMode="auto">
            <a:xfrm>
              <a:off x="1790701" y="1862138"/>
              <a:ext cx="65088" cy="87313"/>
            </a:xfrm>
            <a:custGeom>
              <a:avLst/>
              <a:gdLst>
                <a:gd name="T0" fmla="*/ 41 w 41"/>
                <a:gd name="T1" fmla="*/ 55 h 55"/>
                <a:gd name="T2" fmla="*/ 34 w 41"/>
                <a:gd name="T3" fmla="*/ 48 h 55"/>
                <a:gd name="T4" fmla="*/ 20 w 41"/>
                <a:gd name="T5" fmla="*/ 55 h 55"/>
                <a:gd name="T6" fmla="*/ 13 w 41"/>
                <a:gd name="T7" fmla="*/ 41 h 55"/>
                <a:gd name="T8" fmla="*/ 0 w 41"/>
                <a:gd name="T9" fmla="*/ 41 h 55"/>
                <a:gd name="T10" fmla="*/ 34 w 41"/>
                <a:gd name="T11" fmla="*/ 0 h 55"/>
                <a:gd name="T12" fmla="*/ 41 w 41"/>
                <a:gd name="T13" fmla="*/ 14 h 55"/>
                <a:gd name="T14" fmla="*/ 41 w 41"/>
                <a:gd name="T15" fmla="*/ 27 h 55"/>
                <a:gd name="T16" fmla="*/ 41 w 41"/>
                <a:gd name="T17" fmla="*/ 41 h 55"/>
                <a:gd name="T18" fmla="*/ 41 w 41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41" y="55"/>
                  </a:moveTo>
                  <a:lnTo>
                    <a:pt x="34" y="48"/>
                  </a:lnTo>
                  <a:lnTo>
                    <a:pt x="20" y="55"/>
                  </a:lnTo>
                  <a:lnTo>
                    <a:pt x="13" y="41"/>
                  </a:lnTo>
                  <a:lnTo>
                    <a:pt x="0" y="41"/>
                  </a:lnTo>
                  <a:lnTo>
                    <a:pt x="34" y="0"/>
                  </a:lnTo>
                  <a:lnTo>
                    <a:pt x="41" y="14"/>
                  </a:lnTo>
                  <a:lnTo>
                    <a:pt x="41" y="27"/>
                  </a:lnTo>
                  <a:lnTo>
                    <a:pt x="41" y="41"/>
                  </a:lnTo>
                  <a:lnTo>
                    <a:pt x="41" y="55"/>
                  </a:lnTo>
                  <a:close/>
                </a:path>
              </a:pathLst>
            </a:custGeom>
            <a:solidFill>
              <a:srgbClr val="63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6"/>
            <p:cNvSpPr/>
            <p:nvPr/>
          </p:nvSpPr>
          <p:spPr bwMode="auto">
            <a:xfrm>
              <a:off x="1833563" y="1862138"/>
              <a:ext cx="22225" cy="33338"/>
            </a:xfrm>
            <a:custGeom>
              <a:avLst/>
              <a:gdLst>
                <a:gd name="T0" fmla="*/ 7 w 14"/>
                <a:gd name="T1" fmla="*/ 0 h 21"/>
                <a:gd name="T2" fmla="*/ 0 w 14"/>
                <a:gd name="T3" fmla="*/ 14 h 21"/>
                <a:gd name="T4" fmla="*/ 14 w 14"/>
                <a:gd name="T5" fmla="*/ 21 h 21"/>
                <a:gd name="T6" fmla="*/ 7 w 14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1">
                  <a:moveTo>
                    <a:pt x="7" y="0"/>
                  </a:moveTo>
                  <a:lnTo>
                    <a:pt x="0" y="14"/>
                  </a:lnTo>
                  <a:lnTo>
                    <a:pt x="14" y="2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7"/>
            <p:cNvSpPr/>
            <p:nvPr/>
          </p:nvSpPr>
          <p:spPr bwMode="auto">
            <a:xfrm>
              <a:off x="1649413" y="2319338"/>
              <a:ext cx="85725" cy="65088"/>
            </a:xfrm>
            <a:custGeom>
              <a:avLst/>
              <a:gdLst>
                <a:gd name="T0" fmla="*/ 8 w 8"/>
                <a:gd name="T1" fmla="*/ 3 h 6"/>
                <a:gd name="T2" fmla="*/ 7 w 8"/>
                <a:gd name="T3" fmla="*/ 5 h 6"/>
                <a:gd name="T4" fmla="*/ 5 w 8"/>
                <a:gd name="T5" fmla="*/ 6 h 6"/>
                <a:gd name="T6" fmla="*/ 1 w 8"/>
                <a:gd name="T7" fmla="*/ 4 h 6"/>
                <a:gd name="T8" fmla="*/ 0 w 8"/>
                <a:gd name="T9" fmla="*/ 3 h 6"/>
                <a:gd name="T10" fmla="*/ 1 w 8"/>
                <a:gd name="T11" fmla="*/ 0 h 6"/>
                <a:gd name="T12" fmla="*/ 8 w 8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6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8"/>
            <p:cNvSpPr/>
            <p:nvPr/>
          </p:nvSpPr>
          <p:spPr bwMode="auto">
            <a:xfrm>
              <a:off x="1735138" y="1938338"/>
              <a:ext cx="120650" cy="358775"/>
            </a:xfrm>
            <a:custGeom>
              <a:avLst/>
              <a:gdLst>
                <a:gd name="T0" fmla="*/ 0 w 76"/>
                <a:gd name="T1" fmla="*/ 219 h 226"/>
                <a:gd name="T2" fmla="*/ 62 w 76"/>
                <a:gd name="T3" fmla="*/ 7 h 226"/>
                <a:gd name="T4" fmla="*/ 69 w 76"/>
                <a:gd name="T5" fmla="*/ 0 h 226"/>
                <a:gd name="T6" fmla="*/ 76 w 76"/>
                <a:gd name="T7" fmla="*/ 7 h 226"/>
                <a:gd name="T8" fmla="*/ 7 w 76"/>
                <a:gd name="T9" fmla="*/ 226 h 226"/>
                <a:gd name="T10" fmla="*/ 0 w 76"/>
                <a:gd name="T11" fmla="*/ 21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226">
                  <a:moveTo>
                    <a:pt x="0" y="219"/>
                  </a:moveTo>
                  <a:lnTo>
                    <a:pt x="62" y="7"/>
                  </a:lnTo>
                  <a:lnTo>
                    <a:pt x="69" y="0"/>
                  </a:lnTo>
                  <a:lnTo>
                    <a:pt x="76" y="7"/>
                  </a:lnTo>
                  <a:lnTo>
                    <a:pt x="7" y="226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D6A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9"/>
            <p:cNvSpPr/>
            <p:nvPr/>
          </p:nvSpPr>
          <p:spPr bwMode="auto">
            <a:xfrm>
              <a:off x="1681163" y="1927226"/>
              <a:ext cx="130175" cy="347663"/>
            </a:xfrm>
            <a:custGeom>
              <a:avLst/>
              <a:gdLst>
                <a:gd name="T0" fmla="*/ 7 w 82"/>
                <a:gd name="T1" fmla="*/ 219 h 219"/>
                <a:gd name="T2" fmla="*/ 75 w 82"/>
                <a:gd name="T3" fmla="*/ 7 h 219"/>
                <a:gd name="T4" fmla="*/ 82 w 82"/>
                <a:gd name="T5" fmla="*/ 0 h 219"/>
                <a:gd name="T6" fmla="*/ 69 w 82"/>
                <a:gd name="T7" fmla="*/ 0 h 219"/>
                <a:gd name="T8" fmla="*/ 0 w 82"/>
                <a:gd name="T9" fmla="*/ 219 h 219"/>
                <a:gd name="T10" fmla="*/ 7 w 82"/>
                <a:gd name="T11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19">
                  <a:moveTo>
                    <a:pt x="7" y="219"/>
                  </a:moveTo>
                  <a:lnTo>
                    <a:pt x="75" y="7"/>
                  </a:lnTo>
                  <a:lnTo>
                    <a:pt x="82" y="0"/>
                  </a:lnTo>
                  <a:lnTo>
                    <a:pt x="69" y="0"/>
                  </a:lnTo>
                  <a:lnTo>
                    <a:pt x="0" y="219"/>
                  </a:lnTo>
                  <a:lnTo>
                    <a:pt x="7" y="219"/>
                  </a:lnTo>
                  <a:close/>
                </a:path>
              </a:pathLst>
            </a:custGeom>
            <a:solidFill>
              <a:srgbClr val="FFD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0"/>
            <p:cNvSpPr/>
            <p:nvPr/>
          </p:nvSpPr>
          <p:spPr bwMode="auto">
            <a:xfrm>
              <a:off x="1714501" y="2286001"/>
              <a:ext cx="31750" cy="65088"/>
            </a:xfrm>
            <a:custGeom>
              <a:avLst/>
              <a:gdLst>
                <a:gd name="T0" fmla="*/ 13 w 20"/>
                <a:gd name="T1" fmla="*/ 0 h 41"/>
                <a:gd name="T2" fmla="*/ 20 w 20"/>
                <a:gd name="T3" fmla="*/ 7 h 41"/>
                <a:gd name="T4" fmla="*/ 13 w 20"/>
                <a:gd name="T5" fmla="*/ 41 h 41"/>
                <a:gd name="T6" fmla="*/ 0 w 20"/>
                <a:gd name="T7" fmla="*/ 35 h 41"/>
                <a:gd name="T8" fmla="*/ 13 w 2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13" y="0"/>
                  </a:moveTo>
                  <a:lnTo>
                    <a:pt x="20" y="7"/>
                  </a:lnTo>
                  <a:lnTo>
                    <a:pt x="13" y="41"/>
                  </a:lnTo>
                  <a:lnTo>
                    <a:pt x="0" y="3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7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21"/>
            <p:cNvSpPr/>
            <p:nvPr/>
          </p:nvSpPr>
          <p:spPr bwMode="auto">
            <a:xfrm>
              <a:off x="1681163" y="2274888"/>
              <a:ext cx="53975" cy="66675"/>
            </a:xfrm>
            <a:custGeom>
              <a:avLst/>
              <a:gdLst>
                <a:gd name="T0" fmla="*/ 7 w 34"/>
                <a:gd name="T1" fmla="*/ 0 h 42"/>
                <a:gd name="T2" fmla="*/ 34 w 34"/>
                <a:gd name="T3" fmla="*/ 7 h 42"/>
                <a:gd name="T4" fmla="*/ 21 w 34"/>
                <a:gd name="T5" fmla="*/ 42 h 42"/>
                <a:gd name="T6" fmla="*/ 0 w 34"/>
                <a:gd name="T7" fmla="*/ 35 h 42"/>
                <a:gd name="T8" fmla="*/ 7 w 3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2">
                  <a:moveTo>
                    <a:pt x="7" y="0"/>
                  </a:moveTo>
                  <a:lnTo>
                    <a:pt x="34" y="7"/>
                  </a:lnTo>
                  <a:lnTo>
                    <a:pt x="21" y="42"/>
                  </a:lnTo>
                  <a:lnTo>
                    <a:pt x="0" y="3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A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2"/>
            <p:cNvSpPr/>
            <p:nvPr/>
          </p:nvSpPr>
          <p:spPr bwMode="auto">
            <a:xfrm>
              <a:off x="1660526" y="2274888"/>
              <a:ext cx="31750" cy="55563"/>
            </a:xfrm>
            <a:custGeom>
              <a:avLst/>
              <a:gdLst>
                <a:gd name="T0" fmla="*/ 20 w 20"/>
                <a:gd name="T1" fmla="*/ 0 h 35"/>
                <a:gd name="T2" fmla="*/ 13 w 20"/>
                <a:gd name="T3" fmla="*/ 0 h 35"/>
                <a:gd name="T4" fmla="*/ 0 w 20"/>
                <a:gd name="T5" fmla="*/ 28 h 35"/>
                <a:gd name="T6" fmla="*/ 13 w 20"/>
                <a:gd name="T7" fmla="*/ 35 h 35"/>
                <a:gd name="T8" fmla="*/ 20 w 2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20" y="0"/>
                  </a:moveTo>
                  <a:lnTo>
                    <a:pt x="13" y="0"/>
                  </a:lnTo>
                  <a:lnTo>
                    <a:pt x="0" y="28"/>
                  </a:lnTo>
                  <a:lnTo>
                    <a:pt x="13" y="3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A7B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3"/>
            <p:cNvSpPr/>
            <p:nvPr/>
          </p:nvSpPr>
          <p:spPr bwMode="auto">
            <a:xfrm>
              <a:off x="5284788" y="1633538"/>
              <a:ext cx="500063" cy="423863"/>
            </a:xfrm>
            <a:custGeom>
              <a:avLst/>
              <a:gdLst>
                <a:gd name="T0" fmla="*/ 240 w 315"/>
                <a:gd name="T1" fmla="*/ 267 h 267"/>
                <a:gd name="T2" fmla="*/ 0 w 315"/>
                <a:gd name="T3" fmla="*/ 110 h 267"/>
                <a:gd name="T4" fmla="*/ 69 w 315"/>
                <a:gd name="T5" fmla="*/ 0 h 267"/>
                <a:gd name="T6" fmla="*/ 315 w 315"/>
                <a:gd name="T7" fmla="*/ 158 h 267"/>
                <a:gd name="T8" fmla="*/ 240 w 315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67">
                  <a:moveTo>
                    <a:pt x="240" y="267"/>
                  </a:moveTo>
                  <a:lnTo>
                    <a:pt x="0" y="110"/>
                  </a:lnTo>
                  <a:lnTo>
                    <a:pt x="69" y="0"/>
                  </a:lnTo>
                  <a:lnTo>
                    <a:pt x="315" y="158"/>
                  </a:lnTo>
                  <a:lnTo>
                    <a:pt x="240" y="267"/>
                  </a:ln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4"/>
            <p:cNvSpPr/>
            <p:nvPr/>
          </p:nvSpPr>
          <p:spPr bwMode="auto">
            <a:xfrm>
              <a:off x="5295901" y="1655763"/>
              <a:ext cx="466725" cy="381000"/>
            </a:xfrm>
            <a:custGeom>
              <a:avLst/>
              <a:gdLst>
                <a:gd name="T0" fmla="*/ 34 w 43"/>
                <a:gd name="T1" fmla="*/ 35 h 35"/>
                <a:gd name="T2" fmla="*/ 1 w 43"/>
                <a:gd name="T3" fmla="*/ 13 h 35"/>
                <a:gd name="T4" fmla="*/ 0 w 43"/>
                <a:gd name="T5" fmla="*/ 11 h 35"/>
                <a:gd name="T6" fmla="*/ 7 w 43"/>
                <a:gd name="T7" fmla="*/ 0 h 35"/>
                <a:gd name="T8" fmla="*/ 9 w 43"/>
                <a:gd name="T9" fmla="*/ 0 h 35"/>
                <a:gd name="T10" fmla="*/ 42 w 43"/>
                <a:gd name="T11" fmla="*/ 22 h 35"/>
                <a:gd name="T12" fmla="*/ 43 w 43"/>
                <a:gd name="T13" fmla="*/ 24 h 35"/>
                <a:gd name="T14" fmla="*/ 36 w 43"/>
                <a:gd name="T15" fmla="*/ 35 h 35"/>
                <a:gd name="T16" fmla="*/ 34 w 43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5">
                  <a:moveTo>
                    <a:pt x="34" y="35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3" y="23"/>
                    <a:pt x="43" y="2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5"/>
                    <a:pt x="34" y="35"/>
                    <a:pt x="34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5"/>
            <p:cNvSpPr/>
            <p:nvPr/>
          </p:nvSpPr>
          <p:spPr bwMode="auto">
            <a:xfrm>
              <a:off x="5426076" y="1731963"/>
              <a:ext cx="206375" cy="228600"/>
            </a:xfrm>
            <a:custGeom>
              <a:avLst/>
              <a:gdLst>
                <a:gd name="T0" fmla="*/ 4 w 19"/>
                <a:gd name="T1" fmla="*/ 19 h 21"/>
                <a:gd name="T2" fmla="*/ 3 w 19"/>
                <a:gd name="T3" fmla="*/ 6 h 21"/>
                <a:gd name="T4" fmla="*/ 15 w 19"/>
                <a:gd name="T5" fmla="*/ 2 h 21"/>
                <a:gd name="T6" fmla="*/ 16 w 19"/>
                <a:gd name="T7" fmla="*/ 15 h 21"/>
                <a:gd name="T8" fmla="*/ 4 w 19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4" y="19"/>
                  </a:moveTo>
                  <a:cubicBezTo>
                    <a:pt x="1" y="16"/>
                    <a:pt x="0" y="11"/>
                    <a:pt x="3" y="6"/>
                  </a:cubicBezTo>
                  <a:cubicBezTo>
                    <a:pt x="6" y="2"/>
                    <a:pt x="11" y="0"/>
                    <a:pt x="15" y="2"/>
                  </a:cubicBezTo>
                  <a:cubicBezTo>
                    <a:pt x="19" y="5"/>
                    <a:pt x="19" y="10"/>
                    <a:pt x="16" y="15"/>
                  </a:cubicBezTo>
                  <a:cubicBezTo>
                    <a:pt x="13" y="19"/>
                    <a:pt x="8" y="21"/>
                    <a:pt x="4" y="19"/>
                  </a:cubicBezTo>
                  <a:close/>
                </a:path>
              </a:pathLst>
            </a:custGeom>
            <a:solidFill>
              <a:srgbClr val="93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6"/>
            <p:cNvSpPr/>
            <p:nvPr/>
          </p:nvSpPr>
          <p:spPr bwMode="auto">
            <a:xfrm>
              <a:off x="5459413" y="1763713"/>
              <a:ext cx="141288" cy="163513"/>
            </a:xfrm>
            <a:custGeom>
              <a:avLst/>
              <a:gdLst>
                <a:gd name="T0" fmla="*/ 3 w 13"/>
                <a:gd name="T1" fmla="*/ 13 h 15"/>
                <a:gd name="T2" fmla="*/ 2 w 13"/>
                <a:gd name="T3" fmla="*/ 5 h 15"/>
                <a:gd name="T4" fmla="*/ 10 w 13"/>
                <a:gd name="T5" fmla="*/ 2 h 15"/>
                <a:gd name="T6" fmla="*/ 11 w 13"/>
                <a:gd name="T7" fmla="*/ 10 h 15"/>
                <a:gd name="T8" fmla="*/ 3 w 13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3" y="13"/>
                  </a:moveTo>
                  <a:cubicBezTo>
                    <a:pt x="1" y="11"/>
                    <a:pt x="0" y="8"/>
                    <a:pt x="2" y="5"/>
                  </a:cubicBezTo>
                  <a:cubicBezTo>
                    <a:pt x="4" y="2"/>
                    <a:pt x="8" y="0"/>
                    <a:pt x="10" y="2"/>
                  </a:cubicBezTo>
                  <a:cubicBezTo>
                    <a:pt x="13" y="4"/>
                    <a:pt x="13" y="7"/>
                    <a:pt x="11" y="10"/>
                  </a:cubicBezTo>
                  <a:cubicBezTo>
                    <a:pt x="9" y="13"/>
                    <a:pt x="5" y="15"/>
                    <a:pt x="3" y="13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7"/>
            <p:cNvSpPr/>
            <p:nvPr/>
          </p:nvSpPr>
          <p:spPr bwMode="auto">
            <a:xfrm>
              <a:off x="5621338" y="1895476"/>
              <a:ext cx="65088" cy="65088"/>
            </a:xfrm>
            <a:custGeom>
              <a:avLst/>
              <a:gdLst>
                <a:gd name="T0" fmla="*/ 2 w 6"/>
                <a:gd name="T1" fmla="*/ 5 h 6"/>
                <a:gd name="T2" fmla="*/ 1 w 6"/>
                <a:gd name="T3" fmla="*/ 2 h 6"/>
                <a:gd name="T4" fmla="*/ 5 w 6"/>
                <a:gd name="T5" fmla="*/ 1 h 6"/>
                <a:gd name="T6" fmla="*/ 6 w 6"/>
                <a:gd name="T7" fmla="*/ 5 h 6"/>
                <a:gd name="T8" fmla="*/ 2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5"/>
                  </a:move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5" y="6"/>
                    <a:pt x="3" y="6"/>
                    <a:pt x="2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8"/>
            <p:cNvSpPr/>
            <p:nvPr/>
          </p:nvSpPr>
          <p:spPr bwMode="auto">
            <a:xfrm>
              <a:off x="5372101" y="1731963"/>
              <a:ext cx="65088" cy="65088"/>
            </a:xfrm>
            <a:custGeom>
              <a:avLst/>
              <a:gdLst>
                <a:gd name="T0" fmla="*/ 1 w 6"/>
                <a:gd name="T1" fmla="*/ 5 h 6"/>
                <a:gd name="T2" fmla="*/ 1 w 6"/>
                <a:gd name="T3" fmla="*/ 1 h 6"/>
                <a:gd name="T4" fmla="*/ 4 w 6"/>
                <a:gd name="T5" fmla="*/ 0 h 6"/>
                <a:gd name="T6" fmla="*/ 5 w 6"/>
                <a:gd name="T7" fmla="*/ 4 h 6"/>
                <a:gd name="T8" fmla="*/ 1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0" y="4"/>
                    <a:pt x="0" y="3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" y="1"/>
                    <a:pt x="6" y="3"/>
                    <a:pt x="5" y="4"/>
                  </a:cubicBezTo>
                  <a:cubicBezTo>
                    <a:pt x="4" y="6"/>
                    <a:pt x="3" y="6"/>
                    <a:pt x="1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9"/>
            <p:cNvSpPr>
              <a:spLocks noEditPoints="1"/>
            </p:cNvSpPr>
            <p:nvPr/>
          </p:nvSpPr>
          <p:spPr bwMode="auto">
            <a:xfrm>
              <a:off x="5491163" y="1797051"/>
              <a:ext cx="76200" cy="98425"/>
            </a:xfrm>
            <a:custGeom>
              <a:avLst/>
              <a:gdLst>
                <a:gd name="T0" fmla="*/ 4 w 7"/>
                <a:gd name="T1" fmla="*/ 4 h 9"/>
                <a:gd name="T2" fmla="*/ 5 w 7"/>
                <a:gd name="T3" fmla="*/ 7 h 9"/>
                <a:gd name="T4" fmla="*/ 4 w 7"/>
                <a:gd name="T5" fmla="*/ 8 h 9"/>
                <a:gd name="T6" fmla="*/ 3 w 7"/>
                <a:gd name="T7" fmla="*/ 8 h 9"/>
                <a:gd name="T8" fmla="*/ 2 w 7"/>
                <a:gd name="T9" fmla="*/ 8 h 9"/>
                <a:gd name="T10" fmla="*/ 1 w 7"/>
                <a:gd name="T11" fmla="*/ 8 h 9"/>
                <a:gd name="T12" fmla="*/ 1 w 7"/>
                <a:gd name="T13" fmla="*/ 9 h 9"/>
                <a:gd name="T14" fmla="*/ 1 w 7"/>
                <a:gd name="T15" fmla="*/ 9 h 9"/>
                <a:gd name="T16" fmla="*/ 1 w 7"/>
                <a:gd name="T17" fmla="*/ 9 h 9"/>
                <a:gd name="T18" fmla="*/ 1 w 7"/>
                <a:gd name="T19" fmla="*/ 8 h 9"/>
                <a:gd name="T20" fmla="*/ 1 w 7"/>
                <a:gd name="T21" fmla="*/ 8 h 9"/>
                <a:gd name="T22" fmla="*/ 1 w 7"/>
                <a:gd name="T23" fmla="*/ 7 h 9"/>
                <a:gd name="T24" fmla="*/ 0 w 7"/>
                <a:gd name="T25" fmla="*/ 6 h 9"/>
                <a:gd name="T26" fmla="*/ 0 w 7"/>
                <a:gd name="T27" fmla="*/ 6 h 9"/>
                <a:gd name="T28" fmla="*/ 1 w 7"/>
                <a:gd name="T29" fmla="*/ 6 h 9"/>
                <a:gd name="T30" fmla="*/ 2 w 7"/>
                <a:gd name="T31" fmla="*/ 7 h 9"/>
                <a:gd name="T32" fmla="*/ 3 w 7"/>
                <a:gd name="T33" fmla="*/ 5 h 9"/>
                <a:gd name="T34" fmla="*/ 3 w 7"/>
                <a:gd name="T35" fmla="*/ 2 h 9"/>
                <a:gd name="T36" fmla="*/ 3 w 7"/>
                <a:gd name="T37" fmla="*/ 1 h 9"/>
                <a:gd name="T38" fmla="*/ 5 w 7"/>
                <a:gd name="T39" fmla="*/ 1 h 9"/>
                <a:gd name="T40" fmla="*/ 5 w 7"/>
                <a:gd name="T41" fmla="*/ 1 h 9"/>
                <a:gd name="T42" fmla="*/ 6 w 7"/>
                <a:gd name="T43" fmla="*/ 0 h 9"/>
                <a:gd name="T44" fmla="*/ 6 w 7"/>
                <a:gd name="T45" fmla="*/ 0 h 9"/>
                <a:gd name="T46" fmla="*/ 6 w 7"/>
                <a:gd name="T47" fmla="*/ 0 h 9"/>
                <a:gd name="T48" fmla="*/ 6 w 7"/>
                <a:gd name="T49" fmla="*/ 0 h 9"/>
                <a:gd name="T50" fmla="*/ 6 w 7"/>
                <a:gd name="T51" fmla="*/ 0 h 9"/>
                <a:gd name="T52" fmla="*/ 6 w 7"/>
                <a:gd name="T53" fmla="*/ 1 h 9"/>
                <a:gd name="T54" fmla="*/ 6 w 7"/>
                <a:gd name="T55" fmla="*/ 1 h 9"/>
                <a:gd name="T56" fmla="*/ 6 w 7"/>
                <a:gd name="T57" fmla="*/ 1 h 9"/>
                <a:gd name="T58" fmla="*/ 7 w 7"/>
                <a:gd name="T59" fmla="*/ 3 h 9"/>
                <a:gd name="T60" fmla="*/ 7 w 7"/>
                <a:gd name="T61" fmla="*/ 3 h 9"/>
                <a:gd name="T62" fmla="*/ 6 w 7"/>
                <a:gd name="T63" fmla="*/ 3 h 9"/>
                <a:gd name="T64" fmla="*/ 6 w 7"/>
                <a:gd name="T65" fmla="*/ 2 h 9"/>
                <a:gd name="T66" fmla="*/ 4 w 7"/>
                <a:gd name="T67" fmla="*/ 4 h 9"/>
                <a:gd name="T68" fmla="*/ 4 w 7"/>
                <a:gd name="T69" fmla="*/ 4 h 9"/>
                <a:gd name="T70" fmla="*/ 5 w 7"/>
                <a:gd name="T71" fmla="*/ 2 h 9"/>
                <a:gd name="T72" fmla="*/ 5 w 7"/>
                <a:gd name="T73" fmla="*/ 2 h 9"/>
                <a:gd name="T74" fmla="*/ 4 w 7"/>
                <a:gd name="T75" fmla="*/ 2 h 9"/>
                <a:gd name="T76" fmla="*/ 3 w 7"/>
                <a:gd name="T77" fmla="*/ 3 h 9"/>
                <a:gd name="T78" fmla="*/ 4 w 7"/>
                <a:gd name="T79" fmla="*/ 4 h 9"/>
                <a:gd name="T80" fmla="*/ 4 w 7"/>
                <a:gd name="T81" fmla="*/ 5 h 9"/>
                <a:gd name="T82" fmla="*/ 2 w 7"/>
                <a:gd name="T83" fmla="*/ 7 h 9"/>
                <a:gd name="T84" fmla="*/ 3 w 7"/>
                <a:gd name="T85" fmla="*/ 7 h 9"/>
                <a:gd name="T86" fmla="*/ 3 w 7"/>
                <a:gd name="T87" fmla="*/ 7 h 9"/>
                <a:gd name="T88" fmla="*/ 4 w 7"/>
                <a:gd name="T89" fmla="*/ 6 h 9"/>
                <a:gd name="T90" fmla="*/ 4 w 7"/>
                <a:gd name="T9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" h="9">
                  <a:moveTo>
                    <a:pt x="4" y="4"/>
                  </a:moveTo>
                  <a:cubicBezTo>
                    <a:pt x="5" y="5"/>
                    <a:pt x="5" y="6"/>
                    <a:pt x="5" y="7"/>
                  </a:cubicBezTo>
                  <a:cubicBezTo>
                    <a:pt x="5" y="7"/>
                    <a:pt x="4" y="7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lnTo>
                    <a:pt x="4" y="4"/>
                  </a:lnTo>
                  <a:close/>
                  <a:moveTo>
                    <a:pt x="4" y="4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lose/>
                  <a:moveTo>
                    <a:pt x="4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454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0"/>
            <p:cNvSpPr/>
            <p:nvPr/>
          </p:nvSpPr>
          <p:spPr bwMode="auto">
            <a:xfrm>
              <a:off x="4959351" y="1601788"/>
              <a:ext cx="412750" cy="511175"/>
            </a:xfrm>
            <a:custGeom>
              <a:avLst/>
              <a:gdLst>
                <a:gd name="T0" fmla="*/ 144 w 260"/>
                <a:gd name="T1" fmla="*/ 322 h 322"/>
                <a:gd name="T2" fmla="*/ 0 w 260"/>
                <a:gd name="T3" fmla="*/ 68 h 322"/>
                <a:gd name="T4" fmla="*/ 116 w 260"/>
                <a:gd name="T5" fmla="*/ 0 h 322"/>
                <a:gd name="T6" fmla="*/ 260 w 260"/>
                <a:gd name="T7" fmla="*/ 253 h 322"/>
                <a:gd name="T8" fmla="*/ 144 w 260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22">
                  <a:moveTo>
                    <a:pt x="144" y="322"/>
                  </a:moveTo>
                  <a:lnTo>
                    <a:pt x="0" y="68"/>
                  </a:lnTo>
                  <a:lnTo>
                    <a:pt x="116" y="0"/>
                  </a:lnTo>
                  <a:lnTo>
                    <a:pt x="260" y="253"/>
                  </a:lnTo>
                  <a:lnTo>
                    <a:pt x="144" y="322"/>
                  </a:ln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31"/>
            <p:cNvSpPr/>
            <p:nvPr/>
          </p:nvSpPr>
          <p:spPr bwMode="auto">
            <a:xfrm>
              <a:off x="4981576" y="1622426"/>
              <a:ext cx="368300" cy="479425"/>
            </a:xfrm>
            <a:custGeom>
              <a:avLst/>
              <a:gdLst>
                <a:gd name="T0" fmla="*/ 20 w 34"/>
                <a:gd name="T1" fmla="*/ 43 h 44"/>
                <a:gd name="T2" fmla="*/ 1 w 34"/>
                <a:gd name="T3" fmla="*/ 8 h 44"/>
                <a:gd name="T4" fmla="*/ 1 w 34"/>
                <a:gd name="T5" fmla="*/ 6 h 44"/>
                <a:gd name="T6" fmla="*/ 12 w 34"/>
                <a:gd name="T7" fmla="*/ 0 h 44"/>
                <a:gd name="T8" fmla="*/ 14 w 34"/>
                <a:gd name="T9" fmla="*/ 1 h 44"/>
                <a:gd name="T10" fmla="*/ 34 w 34"/>
                <a:gd name="T11" fmla="*/ 35 h 44"/>
                <a:gd name="T12" fmla="*/ 33 w 34"/>
                <a:gd name="T13" fmla="*/ 37 h 44"/>
                <a:gd name="T14" fmla="*/ 22 w 34"/>
                <a:gd name="T15" fmla="*/ 43 h 44"/>
                <a:gd name="T16" fmla="*/ 20 w 34"/>
                <a:gd name="T1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4">
                  <a:moveTo>
                    <a:pt x="20" y="43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6"/>
                    <a:pt x="34" y="37"/>
                    <a:pt x="33" y="3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4"/>
                    <a:pt x="20" y="43"/>
                    <a:pt x="20" y="4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2"/>
            <p:cNvSpPr/>
            <p:nvPr/>
          </p:nvSpPr>
          <p:spPr bwMode="auto">
            <a:xfrm>
              <a:off x="5057776" y="1754188"/>
              <a:ext cx="227013" cy="206375"/>
            </a:xfrm>
            <a:custGeom>
              <a:avLst/>
              <a:gdLst>
                <a:gd name="T0" fmla="*/ 2 w 21"/>
                <a:gd name="T1" fmla="*/ 14 h 19"/>
                <a:gd name="T2" fmla="*/ 6 w 21"/>
                <a:gd name="T3" fmla="*/ 3 h 19"/>
                <a:gd name="T4" fmla="*/ 19 w 21"/>
                <a:gd name="T5" fmla="*/ 5 h 19"/>
                <a:gd name="T6" fmla="*/ 14 w 21"/>
                <a:gd name="T7" fmla="*/ 17 h 19"/>
                <a:gd name="T8" fmla="*/ 2 w 21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" y="14"/>
                  </a:moveTo>
                  <a:cubicBezTo>
                    <a:pt x="0" y="11"/>
                    <a:pt x="2" y="5"/>
                    <a:pt x="6" y="3"/>
                  </a:cubicBezTo>
                  <a:cubicBezTo>
                    <a:pt x="11" y="0"/>
                    <a:pt x="17" y="1"/>
                    <a:pt x="19" y="5"/>
                  </a:cubicBezTo>
                  <a:cubicBezTo>
                    <a:pt x="21" y="9"/>
                    <a:pt x="19" y="14"/>
                    <a:pt x="14" y="17"/>
                  </a:cubicBezTo>
                  <a:cubicBezTo>
                    <a:pt x="9" y="19"/>
                    <a:pt x="4" y="18"/>
                    <a:pt x="2" y="14"/>
                  </a:cubicBezTo>
                  <a:close/>
                </a:path>
              </a:pathLst>
            </a:custGeom>
            <a:solidFill>
              <a:srgbClr val="93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3"/>
            <p:cNvSpPr/>
            <p:nvPr/>
          </p:nvSpPr>
          <p:spPr bwMode="auto">
            <a:xfrm>
              <a:off x="5089526" y="1785938"/>
              <a:ext cx="152400" cy="141288"/>
            </a:xfrm>
            <a:custGeom>
              <a:avLst/>
              <a:gdLst>
                <a:gd name="T0" fmla="*/ 2 w 14"/>
                <a:gd name="T1" fmla="*/ 10 h 13"/>
                <a:gd name="T2" fmla="*/ 5 w 14"/>
                <a:gd name="T3" fmla="*/ 2 h 13"/>
                <a:gd name="T4" fmla="*/ 13 w 14"/>
                <a:gd name="T5" fmla="*/ 3 h 13"/>
                <a:gd name="T6" fmla="*/ 10 w 14"/>
                <a:gd name="T7" fmla="*/ 11 h 13"/>
                <a:gd name="T8" fmla="*/ 2 w 14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2" y="10"/>
                  </a:moveTo>
                  <a:cubicBezTo>
                    <a:pt x="0" y="7"/>
                    <a:pt x="1" y="4"/>
                    <a:pt x="5" y="2"/>
                  </a:cubicBezTo>
                  <a:cubicBezTo>
                    <a:pt x="8" y="0"/>
                    <a:pt x="11" y="1"/>
                    <a:pt x="13" y="3"/>
                  </a:cubicBezTo>
                  <a:cubicBezTo>
                    <a:pt x="14" y="6"/>
                    <a:pt x="13" y="10"/>
                    <a:pt x="10" y="11"/>
                  </a:cubicBezTo>
                  <a:cubicBezTo>
                    <a:pt x="7" y="13"/>
                    <a:pt x="3" y="12"/>
                    <a:pt x="2" y="10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4"/>
            <p:cNvSpPr/>
            <p:nvPr/>
          </p:nvSpPr>
          <p:spPr bwMode="auto">
            <a:xfrm>
              <a:off x="5208588" y="1960563"/>
              <a:ext cx="65088" cy="65088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1 h 6"/>
                <a:gd name="T4" fmla="*/ 6 w 6"/>
                <a:gd name="T5" fmla="*/ 2 h 6"/>
                <a:gd name="T6" fmla="*/ 4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3"/>
                    <a:pt x="6" y="5"/>
                    <a:pt x="4" y="5"/>
                  </a:cubicBezTo>
                  <a:cubicBezTo>
                    <a:pt x="3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5"/>
            <p:cNvSpPr/>
            <p:nvPr/>
          </p:nvSpPr>
          <p:spPr bwMode="auto">
            <a:xfrm>
              <a:off x="5057776" y="1687513"/>
              <a:ext cx="65088" cy="66675"/>
            </a:xfrm>
            <a:custGeom>
              <a:avLst/>
              <a:gdLst>
                <a:gd name="T0" fmla="*/ 1 w 6"/>
                <a:gd name="T1" fmla="*/ 5 h 6"/>
                <a:gd name="T2" fmla="*/ 2 w 6"/>
                <a:gd name="T3" fmla="*/ 1 h 6"/>
                <a:gd name="T4" fmla="*/ 6 w 6"/>
                <a:gd name="T5" fmla="*/ 2 h 6"/>
                <a:gd name="T6" fmla="*/ 5 w 6"/>
                <a:gd name="T7" fmla="*/ 6 h 6"/>
                <a:gd name="T8" fmla="*/ 1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3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6B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6"/>
            <p:cNvSpPr>
              <a:spLocks noEditPoints="1"/>
            </p:cNvSpPr>
            <p:nvPr/>
          </p:nvSpPr>
          <p:spPr bwMode="auto">
            <a:xfrm>
              <a:off x="5122863" y="1830388"/>
              <a:ext cx="96838" cy="65088"/>
            </a:xfrm>
            <a:custGeom>
              <a:avLst/>
              <a:gdLst>
                <a:gd name="T0" fmla="*/ 5 w 9"/>
                <a:gd name="T1" fmla="*/ 3 h 6"/>
                <a:gd name="T2" fmla="*/ 4 w 9"/>
                <a:gd name="T3" fmla="*/ 5 h 6"/>
                <a:gd name="T4" fmla="*/ 3 w 9"/>
                <a:gd name="T5" fmla="*/ 6 h 6"/>
                <a:gd name="T6" fmla="*/ 2 w 9"/>
                <a:gd name="T7" fmla="*/ 5 h 6"/>
                <a:gd name="T8" fmla="*/ 1 w 9"/>
                <a:gd name="T9" fmla="*/ 5 h 6"/>
                <a:gd name="T10" fmla="*/ 0 w 9"/>
                <a:gd name="T11" fmla="*/ 5 h 6"/>
                <a:gd name="T12" fmla="*/ 0 w 9"/>
                <a:gd name="T13" fmla="*/ 5 h 6"/>
                <a:gd name="T14" fmla="*/ 0 w 9"/>
                <a:gd name="T15" fmla="*/ 5 h 6"/>
                <a:gd name="T16" fmla="*/ 0 w 9"/>
                <a:gd name="T17" fmla="*/ 5 h 6"/>
                <a:gd name="T18" fmla="*/ 0 w 9"/>
                <a:gd name="T19" fmla="*/ 5 h 6"/>
                <a:gd name="T20" fmla="*/ 0 w 9"/>
                <a:gd name="T21" fmla="*/ 5 h 6"/>
                <a:gd name="T22" fmla="*/ 1 w 9"/>
                <a:gd name="T23" fmla="*/ 4 h 6"/>
                <a:gd name="T24" fmla="*/ 0 w 9"/>
                <a:gd name="T25" fmla="*/ 3 h 6"/>
                <a:gd name="T26" fmla="*/ 1 w 9"/>
                <a:gd name="T27" fmla="*/ 2 h 6"/>
                <a:gd name="T28" fmla="*/ 1 w 9"/>
                <a:gd name="T29" fmla="*/ 3 h 6"/>
                <a:gd name="T30" fmla="*/ 1 w 9"/>
                <a:gd name="T31" fmla="*/ 4 h 6"/>
                <a:gd name="T32" fmla="*/ 4 w 9"/>
                <a:gd name="T33" fmla="*/ 2 h 6"/>
                <a:gd name="T34" fmla="*/ 4 w 9"/>
                <a:gd name="T35" fmla="*/ 0 h 6"/>
                <a:gd name="T36" fmla="*/ 5 w 9"/>
                <a:gd name="T37" fmla="*/ 0 h 6"/>
                <a:gd name="T38" fmla="*/ 7 w 9"/>
                <a:gd name="T39" fmla="*/ 0 h 6"/>
                <a:gd name="T40" fmla="*/ 7 w 9"/>
                <a:gd name="T41" fmla="*/ 0 h 6"/>
                <a:gd name="T42" fmla="*/ 8 w 9"/>
                <a:gd name="T43" fmla="*/ 0 h 6"/>
                <a:gd name="T44" fmla="*/ 8 w 9"/>
                <a:gd name="T45" fmla="*/ 0 h 6"/>
                <a:gd name="T46" fmla="*/ 8 w 9"/>
                <a:gd name="T47" fmla="*/ 0 h 6"/>
                <a:gd name="T48" fmla="*/ 8 w 9"/>
                <a:gd name="T49" fmla="*/ 0 h 6"/>
                <a:gd name="T50" fmla="*/ 8 w 9"/>
                <a:gd name="T51" fmla="*/ 0 h 6"/>
                <a:gd name="T52" fmla="*/ 9 w 9"/>
                <a:gd name="T53" fmla="*/ 0 h 6"/>
                <a:gd name="T54" fmla="*/ 8 w 9"/>
                <a:gd name="T55" fmla="*/ 1 h 6"/>
                <a:gd name="T56" fmla="*/ 8 w 9"/>
                <a:gd name="T57" fmla="*/ 1 h 6"/>
                <a:gd name="T58" fmla="*/ 8 w 9"/>
                <a:gd name="T59" fmla="*/ 3 h 6"/>
                <a:gd name="T60" fmla="*/ 8 w 9"/>
                <a:gd name="T61" fmla="*/ 3 h 6"/>
                <a:gd name="T62" fmla="*/ 7 w 9"/>
                <a:gd name="T63" fmla="*/ 3 h 6"/>
                <a:gd name="T64" fmla="*/ 7 w 9"/>
                <a:gd name="T65" fmla="*/ 1 h 6"/>
                <a:gd name="T66" fmla="*/ 5 w 9"/>
                <a:gd name="T67" fmla="*/ 3 h 6"/>
                <a:gd name="T68" fmla="*/ 4 w 9"/>
                <a:gd name="T69" fmla="*/ 2 h 6"/>
                <a:gd name="T70" fmla="*/ 7 w 9"/>
                <a:gd name="T71" fmla="*/ 1 h 6"/>
                <a:gd name="T72" fmla="*/ 6 w 9"/>
                <a:gd name="T73" fmla="*/ 1 h 6"/>
                <a:gd name="T74" fmla="*/ 6 w 9"/>
                <a:gd name="T75" fmla="*/ 0 h 6"/>
                <a:gd name="T76" fmla="*/ 5 w 9"/>
                <a:gd name="T77" fmla="*/ 1 h 6"/>
                <a:gd name="T78" fmla="*/ 4 w 9"/>
                <a:gd name="T79" fmla="*/ 2 h 6"/>
                <a:gd name="T80" fmla="*/ 4 w 9"/>
                <a:gd name="T81" fmla="*/ 3 h 6"/>
                <a:gd name="T82" fmla="*/ 2 w 9"/>
                <a:gd name="T83" fmla="*/ 4 h 6"/>
                <a:gd name="T84" fmla="*/ 2 w 9"/>
                <a:gd name="T85" fmla="*/ 5 h 6"/>
                <a:gd name="T86" fmla="*/ 3 w 9"/>
                <a:gd name="T87" fmla="*/ 5 h 6"/>
                <a:gd name="T88" fmla="*/ 4 w 9"/>
                <a:gd name="T89" fmla="*/ 4 h 6"/>
                <a:gd name="T90" fmla="*/ 4 w 9"/>
                <a:gd name="T9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" h="6">
                  <a:moveTo>
                    <a:pt x="5" y="3"/>
                  </a:moveTo>
                  <a:cubicBezTo>
                    <a:pt x="5" y="4"/>
                    <a:pt x="5" y="5"/>
                    <a:pt x="4" y="5"/>
                  </a:cubicBezTo>
                  <a:cubicBezTo>
                    <a:pt x="4" y="5"/>
                    <a:pt x="4" y="6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lnTo>
                    <a:pt x="5" y="3"/>
                  </a:lnTo>
                  <a:close/>
                  <a:moveTo>
                    <a:pt x="4" y="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2"/>
                    <a:pt x="4" y="2"/>
                  </a:cubicBezTo>
                  <a:close/>
                  <a:moveTo>
                    <a:pt x="4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lose/>
                </a:path>
              </a:pathLst>
            </a:custGeom>
            <a:solidFill>
              <a:srgbClr val="454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 bwMode="auto">
            <a:xfrm>
              <a:off x="1260963" y="3733802"/>
              <a:ext cx="713540" cy="887329"/>
            </a:xfrm>
            <a:custGeom>
              <a:avLst/>
              <a:gdLst>
                <a:gd name="connsiteX0" fmla="*/ 518161 w 713540"/>
                <a:gd name="connsiteY0" fmla="*/ 0 h 887329"/>
                <a:gd name="connsiteX1" fmla="*/ 713540 w 713540"/>
                <a:gd name="connsiteY1" fmla="*/ 304572 h 887329"/>
                <a:gd name="connsiteX2" fmla="*/ 377054 w 713540"/>
                <a:gd name="connsiteY2" fmla="*/ 826696 h 887329"/>
                <a:gd name="connsiteX3" fmla="*/ 363796 w 713540"/>
                <a:gd name="connsiteY3" fmla="*/ 887329 h 887329"/>
                <a:gd name="connsiteX4" fmla="*/ 0 w 713540"/>
                <a:gd name="connsiteY4" fmla="*/ 887329 h 887329"/>
                <a:gd name="connsiteX5" fmla="*/ 29714 w 713540"/>
                <a:gd name="connsiteY5" fmla="*/ 739676 h 887329"/>
                <a:gd name="connsiteX6" fmla="*/ 518161 w 713540"/>
                <a:gd name="connsiteY6" fmla="*/ 0 h 8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540" h="887329">
                  <a:moveTo>
                    <a:pt x="518161" y="0"/>
                  </a:moveTo>
                  <a:cubicBezTo>
                    <a:pt x="713540" y="304572"/>
                    <a:pt x="713540" y="304572"/>
                    <a:pt x="713540" y="304572"/>
                  </a:cubicBezTo>
                  <a:cubicBezTo>
                    <a:pt x="539870" y="445981"/>
                    <a:pt x="431326" y="630900"/>
                    <a:pt x="377054" y="826696"/>
                  </a:cubicBezTo>
                  <a:lnTo>
                    <a:pt x="363796" y="887329"/>
                  </a:lnTo>
                  <a:lnTo>
                    <a:pt x="0" y="887329"/>
                  </a:lnTo>
                  <a:lnTo>
                    <a:pt x="29714" y="739676"/>
                  </a:lnTo>
                  <a:cubicBezTo>
                    <a:pt x="105695" y="456858"/>
                    <a:pt x="268511" y="206674"/>
                    <a:pt x="518161" y="0"/>
                  </a:cubicBezTo>
                  <a:close/>
                </a:path>
              </a:pathLst>
            </a:custGeom>
            <a:solidFill>
              <a:srgbClr val="028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0" name="Freeform 138"/>
            <p:cNvSpPr/>
            <p:nvPr/>
          </p:nvSpPr>
          <p:spPr bwMode="auto">
            <a:xfrm>
              <a:off x="1790701" y="3352801"/>
              <a:ext cx="900113" cy="663575"/>
            </a:xfrm>
            <a:custGeom>
              <a:avLst/>
              <a:gdLst>
                <a:gd name="T0" fmla="*/ 81 w 83"/>
                <a:gd name="T1" fmla="*/ 8 h 61"/>
                <a:gd name="T2" fmla="*/ 80 w 83"/>
                <a:gd name="T3" fmla="*/ 14 h 61"/>
                <a:gd name="T4" fmla="*/ 51 w 83"/>
                <a:gd name="T5" fmla="*/ 33 h 61"/>
                <a:gd name="T6" fmla="*/ 52 w 83"/>
                <a:gd name="T7" fmla="*/ 34 h 61"/>
                <a:gd name="T8" fmla="*/ 76 w 83"/>
                <a:gd name="T9" fmla="*/ 19 h 61"/>
                <a:gd name="T10" fmla="*/ 82 w 83"/>
                <a:gd name="T11" fmla="*/ 20 h 61"/>
                <a:gd name="T12" fmla="*/ 81 w 83"/>
                <a:gd name="T13" fmla="*/ 26 h 61"/>
                <a:gd name="T14" fmla="*/ 52 w 83"/>
                <a:gd name="T15" fmla="*/ 44 h 61"/>
                <a:gd name="T16" fmla="*/ 51 w 83"/>
                <a:gd name="T17" fmla="*/ 44 h 61"/>
                <a:gd name="T18" fmla="*/ 46 w 83"/>
                <a:gd name="T19" fmla="*/ 47 h 61"/>
                <a:gd name="T20" fmla="*/ 51 w 83"/>
                <a:gd name="T21" fmla="*/ 49 h 61"/>
                <a:gd name="T22" fmla="*/ 63 w 83"/>
                <a:gd name="T23" fmla="*/ 47 h 61"/>
                <a:gd name="T24" fmla="*/ 67 w 83"/>
                <a:gd name="T25" fmla="*/ 51 h 61"/>
                <a:gd name="T26" fmla="*/ 64 w 83"/>
                <a:gd name="T27" fmla="*/ 56 h 61"/>
                <a:gd name="T28" fmla="*/ 49 w 83"/>
                <a:gd name="T29" fmla="*/ 57 h 61"/>
                <a:gd name="T30" fmla="*/ 40 w 83"/>
                <a:gd name="T31" fmla="*/ 58 h 61"/>
                <a:gd name="T32" fmla="*/ 39 w 83"/>
                <a:gd name="T33" fmla="*/ 59 h 61"/>
                <a:gd name="T34" fmla="*/ 26 w 83"/>
                <a:gd name="T35" fmla="*/ 60 h 61"/>
                <a:gd name="T36" fmla="*/ 25 w 83"/>
                <a:gd name="T37" fmla="*/ 60 h 61"/>
                <a:gd name="T38" fmla="*/ 25 w 83"/>
                <a:gd name="T39" fmla="*/ 60 h 61"/>
                <a:gd name="T40" fmla="*/ 21 w 83"/>
                <a:gd name="T41" fmla="*/ 58 h 61"/>
                <a:gd name="T42" fmla="*/ 21 w 83"/>
                <a:gd name="T43" fmla="*/ 58 h 61"/>
                <a:gd name="T44" fmla="*/ 16 w 83"/>
                <a:gd name="T45" fmla="*/ 61 h 61"/>
                <a:gd name="T46" fmla="*/ 0 w 83"/>
                <a:gd name="T47" fmla="*/ 37 h 61"/>
                <a:gd name="T48" fmla="*/ 5 w 83"/>
                <a:gd name="T49" fmla="*/ 34 h 61"/>
                <a:gd name="T50" fmla="*/ 7 w 83"/>
                <a:gd name="T51" fmla="*/ 27 h 61"/>
                <a:gd name="T52" fmla="*/ 31 w 83"/>
                <a:gd name="T53" fmla="*/ 11 h 61"/>
                <a:gd name="T54" fmla="*/ 31 w 83"/>
                <a:gd name="T55" fmla="*/ 11 h 61"/>
                <a:gd name="T56" fmla="*/ 31 w 83"/>
                <a:gd name="T57" fmla="*/ 11 h 61"/>
                <a:gd name="T58" fmla="*/ 46 w 83"/>
                <a:gd name="T59" fmla="*/ 2 h 61"/>
                <a:gd name="T60" fmla="*/ 53 w 83"/>
                <a:gd name="T61" fmla="*/ 2 h 61"/>
                <a:gd name="T62" fmla="*/ 51 w 83"/>
                <a:gd name="T63" fmla="*/ 9 h 61"/>
                <a:gd name="T64" fmla="*/ 40 w 83"/>
                <a:gd name="T65" fmla="*/ 15 h 61"/>
                <a:gd name="T66" fmla="*/ 41 w 83"/>
                <a:gd name="T67" fmla="*/ 17 h 61"/>
                <a:gd name="T68" fmla="*/ 65 w 83"/>
                <a:gd name="T69" fmla="*/ 2 h 61"/>
                <a:gd name="T70" fmla="*/ 71 w 83"/>
                <a:gd name="T71" fmla="*/ 3 h 61"/>
                <a:gd name="T72" fmla="*/ 70 w 83"/>
                <a:gd name="T73" fmla="*/ 9 h 61"/>
                <a:gd name="T74" fmla="*/ 45 w 83"/>
                <a:gd name="T75" fmla="*/ 24 h 61"/>
                <a:gd name="T76" fmla="*/ 46 w 83"/>
                <a:gd name="T77" fmla="*/ 26 h 61"/>
                <a:gd name="T78" fmla="*/ 75 w 83"/>
                <a:gd name="T79" fmla="*/ 7 h 61"/>
                <a:gd name="T80" fmla="*/ 81 w 83"/>
                <a:gd name="T81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" h="61">
                  <a:moveTo>
                    <a:pt x="81" y="8"/>
                  </a:moveTo>
                  <a:cubicBezTo>
                    <a:pt x="83" y="10"/>
                    <a:pt x="82" y="13"/>
                    <a:pt x="80" y="1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8" y="17"/>
                    <a:pt x="81" y="18"/>
                    <a:pt x="82" y="20"/>
                  </a:cubicBezTo>
                  <a:cubicBezTo>
                    <a:pt x="83" y="22"/>
                    <a:pt x="83" y="24"/>
                    <a:pt x="81" y="26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5" y="47"/>
                    <a:pt x="67" y="49"/>
                    <a:pt x="67" y="51"/>
                  </a:cubicBezTo>
                  <a:cubicBezTo>
                    <a:pt x="68" y="53"/>
                    <a:pt x="66" y="55"/>
                    <a:pt x="64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9"/>
                    <a:pt x="40" y="59"/>
                    <a:pt x="39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3" y="60"/>
                    <a:pt x="22" y="60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1"/>
                    <a:pt x="4" y="28"/>
                    <a:pt x="7" y="2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0"/>
                    <a:pt x="51" y="0"/>
                    <a:pt x="53" y="2"/>
                  </a:cubicBezTo>
                  <a:cubicBezTo>
                    <a:pt x="54" y="4"/>
                    <a:pt x="53" y="7"/>
                    <a:pt x="51" y="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7" y="0"/>
                    <a:pt x="70" y="1"/>
                    <a:pt x="71" y="3"/>
                  </a:cubicBezTo>
                  <a:cubicBezTo>
                    <a:pt x="72" y="5"/>
                    <a:pt x="72" y="7"/>
                    <a:pt x="70" y="9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8" y="6"/>
                    <a:pt x="80" y="6"/>
                    <a:pt x="81" y="8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 bwMode="auto">
            <a:xfrm>
              <a:off x="4645232" y="3733802"/>
              <a:ext cx="707751" cy="887329"/>
            </a:xfrm>
            <a:custGeom>
              <a:avLst/>
              <a:gdLst>
                <a:gd name="connsiteX0" fmla="*/ 184560 w 707751"/>
                <a:gd name="connsiteY0" fmla="*/ 0 h 887329"/>
                <a:gd name="connsiteX1" fmla="*/ 673100 w 707751"/>
                <a:gd name="connsiteY1" fmla="*/ 739676 h 887329"/>
                <a:gd name="connsiteX2" fmla="*/ 707751 w 707751"/>
                <a:gd name="connsiteY2" fmla="*/ 887329 h 887329"/>
                <a:gd name="connsiteX3" fmla="*/ 349811 w 707751"/>
                <a:gd name="connsiteY3" fmla="*/ 887329 h 887329"/>
                <a:gd name="connsiteX4" fmla="*/ 336550 w 707751"/>
                <a:gd name="connsiteY4" fmla="*/ 826696 h 887329"/>
                <a:gd name="connsiteX5" fmla="*/ 0 w 707751"/>
                <a:gd name="connsiteY5" fmla="*/ 304572 h 887329"/>
                <a:gd name="connsiteX6" fmla="*/ 184560 w 707751"/>
                <a:gd name="connsiteY6" fmla="*/ 0 h 8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751" h="887329">
                  <a:moveTo>
                    <a:pt x="184560" y="0"/>
                  </a:moveTo>
                  <a:cubicBezTo>
                    <a:pt x="445115" y="206674"/>
                    <a:pt x="597105" y="456858"/>
                    <a:pt x="673100" y="739676"/>
                  </a:cubicBezTo>
                  <a:lnTo>
                    <a:pt x="707751" y="887329"/>
                  </a:lnTo>
                  <a:lnTo>
                    <a:pt x="349811" y="887329"/>
                  </a:lnTo>
                  <a:lnTo>
                    <a:pt x="336550" y="826696"/>
                  </a:lnTo>
                  <a:cubicBezTo>
                    <a:pt x="282268" y="630900"/>
                    <a:pt x="173703" y="445981"/>
                    <a:pt x="0" y="304572"/>
                  </a:cubicBezTo>
                  <a:cubicBezTo>
                    <a:pt x="0" y="304572"/>
                    <a:pt x="0" y="304572"/>
                    <a:pt x="184560" y="0"/>
                  </a:cubicBezTo>
                  <a:close/>
                </a:path>
              </a:pathLst>
            </a:custGeom>
            <a:solidFill>
              <a:srgbClr val="028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2" name="Freeform 140"/>
            <p:cNvSpPr/>
            <p:nvPr/>
          </p:nvSpPr>
          <p:spPr bwMode="auto">
            <a:xfrm>
              <a:off x="3808413" y="3384551"/>
              <a:ext cx="1009650" cy="631825"/>
            </a:xfrm>
            <a:custGeom>
              <a:avLst/>
              <a:gdLst>
                <a:gd name="T0" fmla="*/ 72 w 93"/>
                <a:gd name="T1" fmla="*/ 54 h 58"/>
                <a:gd name="T2" fmla="*/ 78 w 93"/>
                <a:gd name="T3" fmla="*/ 58 h 58"/>
                <a:gd name="T4" fmla="*/ 93 w 93"/>
                <a:gd name="T5" fmla="*/ 34 h 58"/>
                <a:gd name="T6" fmla="*/ 88 w 93"/>
                <a:gd name="T7" fmla="*/ 30 h 58"/>
                <a:gd name="T8" fmla="*/ 85 w 93"/>
                <a:gd name="T9" fmla="*/ 23 h 58"/>
                <a:gd name="T10" fmla="*/ 63 w 93"/>
                <a:gd name="T11" fmla="*/ 9 h 58"/>
                <a:gd name="T12" fmla="*/ 57 w 93"/>
                <a:gd name="T13" fmla="*/ 5 h 58"/>
                <a:gd name="T14" fmla="*/ 53 w 93"/>
                <a:gd name="T15" fmla="*/ 2 h 58"/>
                <a:gd name="T16" fmla="*/ 45 w 93"/>
                <a:gd name="T17" fmla="*/ 3 h 58"/>
                <a:gd name="T18" fmla="*/ 47 w 93"/>
                <a:gd name="T19" fmla="*/ 10 h 58"/>
                <a:gd name="T20" fmla="*/ 43 w 93"/>
                <a:gd name="T21" fmla="*/ 7 h 58"/>
                <a:gd name="T22" fmla="*/ 36 w 93"/>
                <a:gd name="T23" fmla="*/ 9 h 58"/>
                <a:gd name="T24" fmla="*/ 38 w 93"/>
                <a:gd name="T25" fmla="*/ 15 h 58"/>
                <a:gd name="T26" fmla="*/ 31 w 93"/>
                <a:gd name="T27" fmla="*/ 17 h 58"/>
                <a:gd name="T28" fmla="*/ 33 w 93"/>
                <a:gd name="T29" fmla="*/ 24 h 58"/>
                <a:gd name="T30" fmla="*/ 8 w 93"/>
                <a:gd name="T31" fmla="*/ 8 h 58"/>
                <a:gd name="T32" fmla="*/ 1 w 93"/>
                <a:gd name="T33" fmla="*/ 9 h 58"/>
                <a:gd name="T34" fmla="*/ 3 w 93"/>
                <a:gd name="T35" fmla="*/ 16 h 58"/>
                <a:gd name="T36" fmla="*/ 43 w 93"/>
                <a:gd name="T37" fmla="*/ 41 h 58"/>
                <a:gd name="T38" fmla="*/ 37 w 93"/>
                <a:gd name="T39" fmla="*/ 43 h 58"/>
                <a:gd name="T40" fmla="*/ 23 w 93"/>
                <a:gd name="T41" fmla="*/ 41 h 58"/>
                <a:gd name="T42" fmla="*/ 18 w 93"/>
                <a:gd name="T43" fmla="*/ 46 h 58"/>
                <a:gd name="T44" fmla="*/ 22 w 93"/>
                <a:gd name="T45" fmla="*/ 51 h 58"/>
                <a:gd name="T46" fmla="*/ 39 w 93"/>
                <a:gd name="T47" fmla="*/ 53 h 58"/>
                <a:gd name="T48" fmla="*/ 66 w 93"/>
                <a:gd name="T49" fmla="*/ 56 h 58"/>
                <a:gd name="T50" fmla="*/ 72 w 93"/>
                <a:gd name="T51" fmla="*/ 5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" h="58">
                  <a:moveTo>
                    <a:pt x="72" y="54"/>
                  </a:moveTo>
                  <a:cubicBezTo>
                    <a:pt x="74" y="56"/>
                    <a:pt x="76" y="57"/>
                    <a:pt x="78" y="58"/>
                  </a:cubicBezTo>
                  <a:cubicBezTo>
                    <a:pt x="83" y="50"/>
                    <a:pt x="88" y="42"/>
                    <a:pt x="93" y="34"/>
                  </a:cubicBezTo>
                  <a:cubicBezTo>
                    <a:pt x="91" y="33"/>
                    <a:pt x="89" y="31"/>
                    <a:pt x="88" y="30"/>
                  </a:cubicBezTo>
                  <a:cubicBezTo>
                    <a:pt x="89" y="28"/>
                    <a:pt x="88" y="25"/>
                    <a:pt x="85" y="23"/>
                  </a:cubicBezTo>
                  <a:cubicBezTo>
                    <a:pt x="78" y="18"/>
                    <a:pt x="71" y="14"/>
                    <a:pt x="63" y="9"/>
                  </a:cubicBezTo>
                  <a:cubicBezTo>
                    <a:pt x="61" y="7"/>
                    <a:pt x="59" y="6"/>
                    <a:pt x="57" y="5"/>
                  </a:cubicBezTo>
                  <a:cubicBezTo>
                    <a:pt x="55" y="4"/>
                    <a:pt x="54" y="3"/>
                    <a:pt x="53" y="2"/>
                  </a:cubicBezTo>
                  <a:cubicBezTo>
                    <a:pt x="50" y="0"/>
                    <a:pt x="47" y="1"/>
                    <a:pt x="45" y="3"/>
                  </a:cubicBezTo>
                  <a:cubicBezTo>
                    <a:pt x="44" y="5"/>
                    <a:pt x="45" y="8"/>
                    <a:pt x="47" y="10"/>
                  </a:cubicBezTo>
                  <a:cubicBezTo>
                    <a:pt x="46" y="9"/>
                    <a:pt x="44" y="8"/>
                    <a:pt x="43" y="7"/>
                  </a:cubicBezTo>
                  <a:cubicBezTo>
                    <a:pt x="41" y="6"/>
                    <a:pt x="38" y="6"/>
                    <a:pt x="36" y="9"/>
                  </a:cubicBezTo>
                  <a:cubicBezTo>
                    <a:pt x="35" y="11"/>
                    <a:pt x="35" y="14"/>
                    <a:pt x="38" y="15"/>
                  </a:cubicBezTo>
                  <a:cubicBezTo>
                    <a:pt x="36" y="14"/>
                    <a:pt x="32" y="14"/>
                    <a:pt x="31" y="17"/>
                  </a:cubicBezTo>
                  <a:cubicBezTo>
                    <a:pt x="29" y="19"/>
                    <a:pt x="30" y="22"/>
                    <a:pt x="33" y="24"/>
                  </a:cubicBezTo>
                  <a:cubicBezTo>
                    <a:pt x="24" y="18"/>
                    <a:pt x="16" y="13"/>
                    <a:pt x="8" y="8"/>
                  </a:cubicBezTo>
                  <a:cubicBezTo>
                    <a:pt x="6" y="6"/>
                    <a:pt x="3" y="7"/>
                    <a:pt x="1" y="9"/>
                  </a:cubicBezTo>
                  <a:cubicBezTo>
                    <a:pt x="0" y="11"/>
                    <a:pt x="1" y="15"/>
                    <a:pt x="3" y="16"/>
                  </a:cubicBezTo>
                  <a:cubicBezTo>
                    <a:pt x="16" y="25"/>
                    <a:pt x="29" y="33"/>
                    <a:pt x="43" y="41"/>
                  </a:cubicBezTo>
                  <a:cubicBezTo>
                    <a:pt x="41" y="42"/>
                    <a:pt x="39" y="42"/>
                    <a:pt x="37" y="43"/>
                  </a:cubicBezTo>
                  <a:cubicBezTo>
                    <a:pt x="33" y="42"/>
                    <a:pt x="28" y="42"/>
                    <a:pt x="23" y="41"/>
                  </a:cubicBezTo>
                  <a:cubicBezTo>
                    <a:pt x="21" y="41"/>
                    <a:pt x="18" y="43"/>
                    <a:pt x="18" y="46"/>
                  </a:cubicBezTo>
                  <a:cubicBezTo>
                    <a:pt x="18" y="48"/>
                    <a:pt x="20" y="51"/>
                    <a:pt x="22" y="51"/>
                  </a:cubicBezTo>
                  <a:cubicBezTo>
                    <a:pt x="28" y="52"/>
                    <a:pt x="33" y="52"/>
                    <a:pt x="39" y="53"/>
                  </a:cubicBezTo>
                  <a:cubicBezTo>
                    <a:pt x="48" y="54"/>
                    <a:pt x="57" y="55"/>
                    <a:pt x="66" y="56"/>
                  </a:cubicBezTo>
                  <a:cubicBezTo>
                    <a:pt x="68" y="57"/>
                    <a:pt x="71" y="56"/>
                    <a:pt x="72" y="54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41"/>
            <p:cNvSpPr/>
            <p:nvPr/>
          </p:nvSpPr>
          <p:spPr bwMode="auto">
            <a:xfrm>
              <a:off x="727076" y="2797176"/>
              <a:ext cx="835025" cy="914400"/>
            </a:xfrm>
            <a:custGeom>
              <a:avLst/>
              <a:gdLst>
                <a:gd name="T0" fmla="*/ 30 w 77"/>
                <a:gd name="T1" fmla="*/ 1 h 84"/>
                <a:gd name="T2" fmla="*/ 2 w 77"/>
                <a:gd name="T3" fmla="*/ 21 h 84"/>
                <a:gd name="T4" fmla="*/ 1 w 77"/>
                <a:gd name="T5" fmla="*/ 26 h 84"/>
                <a:gd name="T6" fmla="*/ 42 w 77"/>
                <a:gd name="T7" fmla="*/ 82 h 84"/>
                <a:gd name="T8" fmla="*/ 47 w 77"/>
                <a:gd name="T9" fmla="*/ 83 h 84"/>
                <a:gd name="T10" fmla="*/ 75 w 77"/>
                <a:gd name="T11" fmla="*/ 63 h 84"/>
                <a:gd name="T12" fmla="*/ 76 w 77"/>
                <a:gd name="T13" fmla="*/ 58 h 84"/>
                <a:gd name="T14" fmla="*/ 35 w 77"/>
                <a:gd name="T15" fmla="*/ 1 h 84"/>
                <a:gd name="T16" fmla="*/ 30 w 77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84">
                  <a:moveTo>
                    <a:pt x="30" y="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4"/>
                    <a:pt x="1" y="26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3" y="84"/>
                    <a:pt x="46" y="84"/>
                    <a:pt x="47" y="8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7" y="62"/>
                    <a:pt x="77" y="59"/>
                    <a:pt x="76" y="5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31" y="0"/>
                    <a:pt x="30" y="1"/>
                  </a:cubicBezTo>
                  <a:close/>
                </a:path>
              </a:pathLst>
            </a:custGeom>
            <a:solidFill>
              <a:srgbClr val="2C3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2"/>
            <p:cNvSpPr>
              <a:spLocks noEditPoints="1"/>
            </p:cNvSpPr>
            <p:nvPr/>
          </p:nvSpPr>
          <p:spPr bwMode="auto">
            <a:xfrm>
              <a:off x="715963" y="2786063"/>
              <a:ext cx="857250" cy="936625"/>
            </a:xfrm>
            <a:custGeom>
              <a:avLst/>
              <a:gdLst>
                <a:gd name="T0" fmla="*/ 30 w 79"/>
                <a:gd name="T1" fmla="*/ 1 h 86"/>
                <a:gd name="T2" fmla="*/ 2 w 79"/>
                <a:gd name="T3" fmla="*/ 21 h 86"/>
                <a:gd name="T4" fmla="*/ 0 w 79"/>
                <a:gd name="T5" fmla="*/ 24 h 86"/>
                <a:gd name="T6" fmla="*/ 1 w 79"/>
                <a:gd name="T7" fmla="*/ 28 h 86"/>
                <a:gd name="T8" fmla="*/ 42 w 79"/>
                <a:gd name="T9" fmla="*/ 84 h 86"/>
                <a:gd name="T10" fmla="*/ 45 w 79"/>
                <a:gd name="T11" fmla="*/ 86 h 86"/>
                <a:gd name="T12" fmla="*/ 49 w 79"/>
                <a:gd name="T13" fmla="*/ 85 h 86"/>
                <a:gd name="T14" fmla="*/ 77 w 79"/>
                <a:gd name="T15" fmla="*/ 65 h 86"/>
                <a:gd name="T16" fmla="*/ 79 w 79"/>
                <a:gd name="T17" fmla="*/ 62 h 86"/>
                <a:gd name="T18" fmla="*/ 78 w 79"/>
                <a:gd name="T19" fmla="*/ 58 h 86"/>
                <a:gd name="T20" fmla="*/ 37 w 79"/>
                <a:gd name="T21" fmla="*/ 2 h 86"/>
                <a:gd name="T22" fmla="*/ 33 w 79"/>
                <a:gd name="T23" fmla="*/ 0 h 86"/>
                <a:gd name="T24" fmla="*/ 30 w 79"/>
                <a:gd name="T25" fmla="*/ 1 h 86"/>
                <a:gd name="T26" fmla="*/ 4 w 79"/>
                <a:gd name="T27" fmla="*/ 23 h 86"/>
                <a:gd name="T28" fmla="*/ 31 w 79"/>
                <a:gd name="T29" fmla="*/ 3 h 86"/>
                <a:gd name="T30" fmla="*/ 33 w 79"/>
                <a:gd name="T31" fmla="*/ 2 h 86"/>
                <a:gd name="T32" fmla="*/ 34 w 79"/>
                <a:gd name="T33" fmla="*/ 3 h 86"/>
                <a:gd name="T34" fmla="*/ 76 w 79"/>
                <a:gd name="T35" fmla="*/ 60 h 86"/>
                <a:gd name="T36" fmla="*/ 76 w 79"/>
                <a:gd name="T37" fmla="*/ 61 h 86"/>
                <a:gd name="T38" fmla="*/ 75 w 79"/>
                <a:gd name="T39" fmla="*/ 63 h 86"/>
                <a:gd name="T40" fmla="*/ 47 w 79"/>
                <a:gd name="T41" fmla="*/ 83 h 86"/>
                <a:gd name="T42" fmla="*/ 46 w 79"/>
                <a:gd name="T43" fmla="*/ 83 h 86"/>
                <a:gd name="T44" fmla="*/ 44 w 79"/>
                <a:gd name="T45" fmla="*/ 83 h 86"/>
                <a:gd name="T46" fmla="*/ 3 w 79"/>
                <a:gd name="T47" fmla="*/ 26 h 86"/>
                <a:gd name="T48" fmla="*/ 3 w 79"/>
                <a:gd name="T49" fmla="*/ 25 h 86"/>
                <a:gd name="T50" fmla="*/ 4 w 79"/>
                <a:gd name="T51" fmla="*/ 2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86">
                  <a:moveTo>
                    <a:pt x="30" y="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3" y="85"/>
                    <a:pt x="44" y="86"/>
                    <a:pt x="45" y="86"/>
                  </a:cubicBezTo>
                  <a:cubicBezTo>
                    <a:pt x="47" y="86"/>
                    <a:pt x="48" y="86"/>
                    <a:pt x="49" y="8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8" y="64"/>
                    <a:pt x="79" y="63"/>
                    <a:pt x="79" y="62"/>
                  </a:cubicBezTo>
                  <a:cubicBezTo>
                    <a:pt x="79" y="60"/>
                    <a:pt x="79" y="59"/>
                    <a:pt x="78" y="5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32" y="0"/>
                    <a:pt x="31" y="0"/>
                    <a:pt x="30" y="1"/>
                  </a:cubicBezTo>
                  <a:close/>
                  <a:moveTo>
                    <a:pt x="4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4" y="3"/>
                    <a:pt x="34" y="3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1"/>
                    <a:pt x="76" y="61"/>
                  </a:cubicBezTo>
                  <a:cubicBezTo>
                    <a:pt x="76" y="62"/>
                    <a:pt x="76" y="62"/>
                    <a:pt x="75" y="6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6" y="83"/>
                    <a:pt x="46" y="83"/>
                  </a:cubicBezTo>
                  <a:cubicBezTo>
                    <a:pt x="45" y="83"/>
                    <a:pt x="45" y="83"/>
                    <a:pt x="44" y="8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4"/>
                    <a:pt x="3" y="23"/>
                    <a:pt x="4" y="23"/>
                  </a:cubicBezTo>
                  <a:close/>
                </a:path>
              </a:pathLst>
            </a:custGeom>
            <a:solidFill>
              <a:srgbClr val="232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3"/>
            <p:cNvSpPr/>
            <p:nvPr/>
          </p:nvSpPr>
          <p:spPr bwMode="auto">
            <a:xfrm>
              <a:off x="911226" y="2960688"/>
              <a:ext cx="85725" cy="65088"/>
            </a:xfrm>
            <a:custGeom>
              <a:avLst/>
              <a:gdLst>
                <a:gd name="T0" fmla="*/ 7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0 w 8"/>
                <a:gd name="T7" fmla="*/ 6 h 6"/>
                <a:gd name="T8" fmla="*/ 1 w 8"/>
                <a:gd name="T9" fmla="*/ 6 h 6"/>
                <a:gd name="T10" fmla="*/ 8 w 8"/>
                <a:gd name="T11" fmla="*/ 1 h 6"/>
                <a:gd name="T12" fmla="*/ 8 w 8"/>
                <a:gd name="T13" fmla="*/ 0 h 6"/>
                <a:gd name="T14" fmla="*/ 8 w 8"/>
                <a:gd name="T15" fmla="*/ 0 h 6"/>
                <a:gd name="T16" fmla="*/ 7 w 8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293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44"/>
            <p:cNvSpPr>
              <a:spLocks noEditPoints="1"/>
            </p:cNvSpPr>
            <p:nvPr/>
          </p:nvSpPr>
          <p:spPr bwMode="auto">
            <a:xfrm>
              <a:off x="911226" y="2960688"/>
              <a:ext cx="85725" cy="65088"/>
            </a:xfrm>
            <a:custGeom>
              <a:avLst/>
              <a:gdLst>
                <a:gd name="T0" fmla="*/ 7 w 8"/>
                <a:gd name="T1" fmla="*/ 0 h 6"/>
                <a:gd name="T2" fmla="*/ 0 w 8"/>
                <a:gd name="T3" fmla="*/ 5 h 6"/>
                <a:gd name="T4" fmla="*/ 0 w 8"/>
                <a:gd name="T5" fmla="*/ 5 h 6"/>
                <a:gd name="T6" fmla="*/ 0 w 8"/>
                <a:gd name="T7" fmla="*/ 5 h 6"/>
                <a:gd name="T8" fmla="*/ 0 w 8"/>
                <a:gd name="T9" fmla="*/ 6 h 6"/>
                <a:gd name="T10" fmla="*/ 1 w 8"/>
                <a:gd name="T11" fmla="*/ 6 h 6"/>
                <a:gd name="T12" fmla="*/ 1 w 8"/>
                <a:gd name="T13" fmla="*/ 6 h 6"/>
                <a:gd name="T14" fmla="*/ 8 w 8"/>
                <a:gd name="T15" fmla="*/ 1 h 6"/>
                <a:gd name="T16" fmla="*/ 8 w 8"/>
                <a:gd name="T17" fmla="*/ 1 h 6"/>
                <a:gd name="T18" fmla="*/ 8 w 8"/>
                <a:gd name="T19" fmla="*/ 1 h 6"/>
                <a:gd name="T20" fmla="*/ 8 w 8"/>
                <a:gd name="T21" fmla="*/ 0 h 6"/>
                <a:gd name="T22" fmla="*/ 7 w 8"/>
                <a:gd name="T23" fmla="*/ 0 h 6"/>
                <a:gd name="T24" fmla="*/ 7 w 8"/>
                <a:gd name="T25" fmla="*/ 0 h 6"/>
                <a:gd name="T26" fmla="*/ 7 w 8"/>
                <a:gd name="T27" fmla="*/ 0 h 6"/>
                <a:gd name="T28" fmla="*/ 0 w 8"/>
                <a:gd name="T29" fmla="*/ 5 h 6"/>
                <a:gd name="T30" fmla="*/ 7 w 8"/>
                <a:gd name="T31" fmla="*/ 0 h 6"/>
                <a:gd name="T32" fmla="*/ 7 w 8"/>
                <a:gd name="T33" fmla="*/ 0 h 6"/>
                <a:gd name="T34" fmla="*/ 7 w 8"/>
                <a:gd name="T35" fmla="*/ 0 h 6"/>
                <a:gd name="T36" fmla="*/ 8 w 8"/>
                <a:gd name="T37" fmla="*/ 0 h 6"/>
                <a:gd name="T38" fmla="*/ 8 w 8"/>
                <a:gd name="T39" fmla="*/ 1 h 6"/>
                <a:gd name="T40" fmla="*/ 8 w 8"/>
                <a:gd name="T41" fmla="*/ 1 h 6"/>
                <a:gd name="T42" fmla="*/ 7 w 8"/>
                <a:gd name="T43" fmla="*/ 1 h 6"/>
                <a:gd name="T44" fmla="*/ 1 w 8"/>
                <a:gd name="T45" fmla="*/ 6 h 6"/>
                <a:gd name="T46" fmla="*/ 1 w 8"/>
                <a:gd name="T47" fmla="*/ 6 h 6"/>
                <a:gd name="T48" fmla="*/ 0 w 8"/>
                <a:gd name="T49" fmla="*/ 6 h 6"/>
                <a:gd name="T50" fmla="*/ 0 w 8"/>
                <a:gd name="T51" fmla="*/ 5 h 6"/>
                <a:gd name="T52" fmla="*/ 0 w 8"/>
                <a:gd name="T53" fmla="*/ 5 h 6"/>
                <a:gd name="T54" fmla="*/ 0 w 8"/>
                <a:gd name="T5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  <a:moveTo>
                    <a:pt x="0" y="5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1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45"/>
            <p:cNvSpPr/>
            <p:nvPr/>
          </p:nvSpPr>
          <p:spPr bwMode="auto">
            <a:xfrm>
              <a:off x="1279526" y="3460751"/>
              <a:ext cx="98425" cy="98425"/>
            </a:xfrm>
            <a:custGeom>
              <a:avLst/>
              <a:gdLst>
                <a:gd name="T0" fmla="*/ 7 w 9"/>
                <a:gd name="T1" fmla="*/ 8 h 9"/>
                <a:gd name="T2" fmla="*/ 2 w 9"/>
                <a:gd name="T3" fmla="*/ 7 h 9"/>
                <a:gd name="T4" fmla="*/ 3 w 9"/>
                <a:gd name="T5" fmla="*/ 2 h 9"/>
                <a:gd name="T6" fmla="*/ 8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3" y="9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9" y="4"/>
                    <a:pt x="9" y="7"/>
                    <a:pt x="7" y="8"/>
                  </a:cubicBezTo>
                  <a:close/>
                </a:path>
              </a:pathLst>
            </a:custGeom>
            <a:solidFill>
              <a:srgbClr val="3E4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46"/>
            <p:cNvSpPr/>
            <p:nvPr/>
          </p:nvSpPr>
          <p:spPr bwMode="auto">
            <a:xfrm>
              <a:off x="1312863" y="3494088"/>
              <a:ext cx="42863" cy="31750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1 h 3"/>
                <a:gd name="T4" fmla="*/ 0 w 4"/>
                <a:gd name="T5" fmla="*/ 2 h 3"/>
                <a:gd name="T6" fmla="*/ 1 w 4"/>
                <a:gd name="T7" fmla="*/ 3 h 3"/>
                <a:gd name="T8" fmla="*/ 2 w 4"/>
                <a:gd name="T9" fmla="*/ 3 h 3"/>
                <a:gd name="T10" fmla="*/ 3 w 4"/>
                <a:gd name="T11" fmla="*/ 2 h 3"/>
                <a:gd name="T12" fmla="*/ 3 w 4"/>
                <a:gd name="T13" fmla="*/ 2 h 3"/>
                <a:gd name="T14" fmla="*/ 2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93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47"/>
            <p:cNvSpPr/>
            <p:nvPr/>
          </p:nvSpPr>
          <p:spPr bwMode="auto">
            <a:xfrm>
              <a:off x="835026" y="2928938"/>
              <a:ext cx="619125" cy="641350"/>
            </a:xfrm>
            <a:custGeom>
              <a:avLst/>
              <a:gdLst>
                <a:gd name="T0" fmla="*/ 390 w 390"/>
                <a:gd name="T1" fmla="*/ 260 h 404"/>
                <a:gd name="T2" fmla="*/ 185 w 390"/>
                <a:gd name="T3" fmla="*/ 404 h 404"/>
                <a:gd name="T4" fmla="*/ 0 w 390"/>
                <a:gd name="T5" fmla="*/ 150 h 404"/>
                <a:gd name="T6" fmla="*/ 205 w 390"/>
                <a:gd name="T7" fmla="*/ 0 h 404"/>
                <a:gd name="T8" fmla="*/ 390 w 390"/>
                <a:gd name="T9" fmla="*/ 26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404">
                  <a:moveTo>
                    <a:pt x="390" y="260"/>
                  </a:moveTo>
                  <a:lnTo>
                    <a:pt x="185" y="404"/>
                  </a:lnTo>
                  <a:lnTo>
                    <a:pt x="0" y="150"/>
                  </a:lnTo>
                  <a:lnTo>
                    <a:pt x="205" y="0"/>
                  </a:lnTo>
                  <a:lnTo>
                    <a:pt x="390" y="26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48"/>
            <p:cNvSpPr/>
            <p:nvPr/>
          </p:nvSpPr>
          <p:spPr bwMode="auto">
            <a:xfrm>
              <a:off x="835026" y="2928938"/>
              <a:ext cx="619125" cy="412750"/>
            </a:xfrm>
            <a:custGeom>
              <a:avLst/>
              <a:gdLst>
                <a:gd name="T0" fmla="*/ 205 w 390"/>
                <a:gd name="T1" fmla="*/ 0 h 260"/>
                <a:gd name="T2" fmla="*/ 0 w 390"/>
                <a:gd name="T3" fmla="*/ 150 h 260"/>
                <a:gd name="T4" fmla="*/ 390 w 390"/>
                <a:gd name="T5" fmla="*/ 260 h 260"/>
                <a:gd name="T6" fmla="*/ 205 w 390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60">
                  <a:moveTo>
                    <a:pt x="205" y="0"/>
                  </a:moveTo>
                  <a:lnTo>
                    <a:pt x="0" y="150"/>
                  </a:lnTo>
                  <a:lnTo>
                    <a:pt x="390" y="26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1" name="等腰三角形 160"/>
          <p:cNvSpPr/>
          <p:nvPr/>
        </p:nvSpPr>
        <p:spPr>
          <a:xfrm rot="5400000">
            <a:off x="6702218" y="3559955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内容占位符 2"/>
          <p:cNvSpPr txBox="1"/>
          <p:nvPr/>
        </p:nvSpPr>
        <p:spPr>
          <a:xfrm>
            <a:off x="7189495" y="3541151"/>
            <a:ext cx="219399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筛选连通域</a:t>
            </a:r>
            <a:endParaRPr lang="en-US" altLang="zh-CN" sz="2000" dirty="0"/>
          </a:p>
        </p:txBody>
      </p:sp>
      <p:sp>
        <p:nvSpPr>
          <p:cNvPr id="167" name="等腰三角形 166"/>
          <p:cNvSpPr/>
          <p:nvPr/>
        </p:nvSpPr>
        <p:spPr>
          <a:xfrm rot="5400000">
            <a:off x="6722032" y="4249640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等腰三角形 167"/>
          <p:cNvSpPr/>
          <p:nvPr/>
        </p:nvSpPr>
        <p:spPr>
          <a:xfrm rot="5400000">
            <a:off x="6744108" y="4953328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5400000">
            <a:off x="6722032" y="5689439"/>
            <a:ext cx="448348" cy="386507"/>
          </a:xfrm>
          <a:prstGeom prst="triangle">
            <a:avLst/>
          </a:prstGeom>
          <a:solidFill>
            <a:srgbClr val="FF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内容占位符 2"/>
          <p:cNvSpPr txBox="1"/>
          <p:nvPr/>
        </p:nvSpPr>
        <p:spPr>
          <a:xfrm>
            <a:off x="7192180" y="4215246"/>
            <a:ext cx="2416958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最小二乘法圆拟合</a:t>
            </a:r>
            <a:endParaRPr lang="en-US" altLang="zh-CN" sz="2000" dirty="0"/>
          </a:p>
        </p:txBody>
      </p:sp>
      <p:sp>
        <p:nvSpPr>
          <p:cNvPr id="171" name="内容占位符 2"/>
          <p:cNvSpPr txBox="1"/>
          <p:nvPr/>
        </p:nvSpPr>
        <p:spPr>
          <a:xfrm>
            <a:off x="7205499" y="4946878"/>
            <a:ext cx="265926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计算实际尺寸求平均</a:t>
            </a:r>
            <a:endParaRPr lang="en-US" altLang="zh-CN" sz="2000" dirty="0"/>
          </a:p>
        </p:txBody>
      </p:sp>
      <p:sp>
        <p:nvSpPr>
          <p:cNvPr id="172" name="内容占位符 2"/>
          <p:cNvSpPr txBox="1"/>
          <p:nvPr/>
        </p:nvSpPr>
        <p:spPr>
          <a:xfrm>
            <a:off x="7203508" y="5679268"/>
            <a:ext cx="2193990" cy="57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 dirty="0"/>
              <a:t>输出结果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892167" y="355020"/>
          <a:ext cx="1801769" cy="631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r:id="rId4" imgW="2171700" imgH="8178800" progId="Visio.Drawing.15">
                  <p:embed/>
                </p:oleObj>
              </mc:Choice>
              <mc:Fallback>
                <p:oleObj r:id="rId4" imgW="2171700" imgH="8178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2167" y="355020"/>
                        <a:ext cx="1801769" cy="6319569"/>
                      </a:xfrm>
                      <a:prstGeom prst="rect">
                        <a:avLst/>
                      </a:prstGeom>
                      <a:solidFill>
                        <a:schemeClr val="bg2">
                          <a:alpha val="99000"/>
                        </a:schemeClr>
                      </a:solidFill>
                      <a:ln>
                        <a:solidFill>
                          <a:srgbClr val="E5304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4" y="1583041"/>
            <a:ext cx="4774854" cy="381988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05" y="1583041"/>
            <a:ext cx="4774853" cy="381988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82" y="1584619"/>
            <a:ext cx="4806152" cy="384492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8" grpId="0"/>
      <p:bldP spid="21" grpId="0" animBg="1"/>
      <p:bldP spid="22" grpId="0" animBg="1"/>
      <p:bldP spid="161" grpId="0" animBg="1"/>
      <p:bldP spid="162" grpId="0"/>
      <p:bldP spid="167" grpId="0" animBg="1"/>
      <p:bldP spid="168" grpId="0" animBg="1"/>
      <p:bldP spid="169" grpId="0" animBg="1"/>
      <p:bldP spid="170" grpId="0"/>
      <p:bldP spid="171" grpId="0"/>
      <p:bldP spid="17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846</Words>
  <Application>Microsoft Office PowerPoint</Application>
  <PresentationFormat>宽屏</PresentationFormat>
  <Paragraphs>140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Arial</vt:lpstr>
      <vt:lpstr>微软雅黑</vt:lpstr>
      <vt:lpstr>等线</vt:lpstr>
      <vt:lpstr>微软雅黑 Light</vt:lpstr>
      <vt:lpstr>Office 主题​​</vt:lpstr>
      <vt:lpstr>Microsoft Visio 绘图</vt:lpstr>
      <vt:lpstr>玻璃缺陷检测</vt:lpstr>
      <vt:lpstr>项目介绍</vt:lpstr>
      <vt:lpstr>准备工作</vt:lpstr>
      <vt:lpstr>实验环境</vt:lpstr>
      <vt:lpstr>算法</vt:lpstr>
      <vt:lpstr>PowerPoint 演示文稿</vt:lpstr>
      <vt:lpstr>PowerPoint 演示文稿</vt:lpstr>
      <vt:lpstr>测量计算实际比例</vt:lpstr>
      <vt:lpstr> 测圆的尺寸 </vt:lpstr>
      <vt:lpstr>尺寸检测</vt:lpstr>
      <vt:lpstr>PowerPoint 演示文稿</vt:lpstr>
      <vt:lpstr> 检测流程 </vt:lpstr>
      <vt:lpstr>算法原理</vt:lpstr>
      <vt:lpstr>连通域检测</vt:lpstr>
      <vt:lpstr>筛选连通域 </vt:lpstr>
      <vt:lpstr>铁锈检测</vt:lpstr>
      <vt:lpstr>铁锈检测</vt:lpstr>
      <vt:lpstr>PowerPoint 演示文稿</vt:lpstr>
      <vt:lpstr>算法原理</vt:lpstr>
      <vt:lpstr> 检测流程 </vt:lpstr>
      <vt:lpstr>边缘检测</vt:lpstr>
      <vt:lpstr>连通域处理</vt:lpstr>
      <vt:lpstr>筛选</vt:lpstr>
      <vt:lpstr>气泡检测</vt:lpstr>
      <vt:lpstr>气泡检测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Jelly You</dc:creator>
  <cp:lastModifiedBy>Crow Cifer</cp:lastModifiedBy>
  <cp:revision>82</cp:revision>
  <dcterms:created xsi:type="dcterms:W3CDTF">2016-02-14T08:30:00Z</dcterms:created>
  <dcterms:modified xsi:type="dcterms:W3CDTF">2016-06-17T00:05:07Z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